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2" r:id="rId2"/>
    <p:sldMasterId id="2147483744" r:id="rId3"/>
  </p:sldMasterIdLst>
  <p:notesMasterIdLst>
    <p:notesMasterId r:id="rId12"/>
  </p:notesMasterIdLst>
  <p:handoutMasterIdLst>
    <p:handoutMasterId r:id="rId13"/>
  </p:handoutMasterIdLst>
  <p:sldIdLst>
    <p:sldId id="256" r:id="rId4"/>
    <p:sldId id="257" r:id="rId5"/>
    <p:sldId id="263" r:id="rId6"/>
    <p:sldId id="269" r:id="rId7"/>
    <p:sldId id="262" r:id="rId8"/>
    <p:sldId id="267" r:id="rId9"/>
    <p:sldId id="268" r:id="rId10"/>
    <p:sldId id="270" r:id="rId1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6" autoAdjust="0"/>
    <p:restoredTop sz="94660"/>
  </p:normalViewPr>
  <p:slideViewPr>
    <p:cSldViewPr>
      <p:cViewPr varScale="1">
        <p:scale>
          <a:sx n="63" d="100"/>
          <a:sy n="63" d="100"/>
        </p:scale>
        <p:origin x="12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9D819-4951-471B-B916-3450E25A2EB3}"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id-ID"/>
        </a:p>
      </dgm:t>
    </dgm:pt>
    <dgm:pt modelId="{DC1DC1D2-601A-43CD-B200-05E7979244ED}">
      <dgm:prSet phldrT="[Text]" phldr="1"/>
      <dgm:spPr/>
      <dgm:t>
        <a:bodyPr/>
        <a:lstStyle/>
        <a:p>
          <a:endParaRPr lang="id-ID"/>
        </a:p>
      </dgm:t>
    </dgm:pt>
    <dgm:pt modelId="{1674AA10-DCDD-4F90-A06B-28258C62AE63}" type="parTrans" cxnId="{ABBABB47-1401-4A5B-846B-BFBD9F783DB9}">
      <dgm:prSet/>
      <dgm:spPr/>
      <dgm:t>
        <a:bodyPr/>
        <a:lstStyle/>
        <a:p>
          <a:endParaRPr lang="id-ID"/>
        </a:p>
      </dgm:t>
    </dgm:pt>
    <dgm:pt modelId="{60249BBA-CF88-4BFA-B985-D1A8B5739E90}" type="sibTrans" cxnId="{ABBABB47-1401-4A5B-846B-BFBD9F783DB9}">
      <dgm:prSet/>
      <dgm:spPr/>
      <dgm:t>
        <a:bodyPr/>
        <a:lstStyle/>
        <a:p>
          <a:endParaRPr lang="id-ID"/>
        </a:p>
      </dgm:t>
    </dgm:pt>
    <dgm:pt modelId="{E5C52745-9BB3-4F5E-BD2D-326CEDE8A33C}">
      <dgm:prSet phldrT="[Text]"/>
      <dgm:spPr/>
      <dgm:t>
        <a:bodyPr/>
        <a:lstStyle/>
        <a:p>
          <a:r>
            <a:rPr lang="id-ID" dirty="0">
              <a:latin typeface="Times New Roman" pitchFamily="18" charset="0"/>
              <a:cs typeface="Times New Roman" pitchFamily="18" charset="0"/>
            </a:rPr>
            <a:t>M</a:t>
          </a:r>
          <a:r>
            <a:rPr lang="en-US" dirty="0" err="1">
              <a:latin typeface="Times New Roman" pitchFamily="18" charset="0"/>
              <a:cs typeface="Times New Roman" pitchFamily="18" charset="0"/>
            </a:rPr>
            <a:t>engartikan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masalah</a:t>
          </a:r>
          <a:r>
            <a:rPr lang="id-ID" dirty="0">
              <a:latin typeface="Times New Roman" pitchFamily="18" charset="0"/>
              <a:cs typeface="Times New Roman" pitchFamily="18" charset="0"/>
            </a:rPr>
            <a:t>,</a:t>
          </a:r>
          <a:endParaRPr lang="id-ID" dirty="0"/>
        </a:p>
      </dgm:t>
    </dgm:pt>
    <dgm:pt modelId="{1C44D005-A98F-4B23-BBF0-B74D61C08D03}" type="parTrans" cxnId="{3B559A9C-22EA-464C-BC72-22E1BE51544B}">
      <dgm:prSet/>
      <dgm:spPr/>
      <dgm:t>
        <a:bodyPr/>
        <a:lstStyle/>
        <a:p>
          <a:endParaRPr lang="id-ID"/>
        </a:p>
      </dgm:t>
    </dgm:pt>
    <dgm:pt modelId="{8B736CD4-6A11-4A0A-A4F8-8B0D029318F1}" type="sibTrans" cxnId="{3B559A9C-22EA-464C-BC72-22E1BE51544B}">
      <dgm:prSet/>
      <dgm:spPr/>
      <dgm:t>
        <a:bodyPr/>
        <a:lstStyle/>
        <a:p>
          <a:endParaRPr lang="id-ID"/>
        </a:p>
      </dgm:t>
    </dgm:pt>
    <dgm:pt modelId="{992A63E6-62B4-4030-A38D-05D3B7CAF411}">
      <dgm:prSet phldrT="[Text]" phldr="1"/>
      <dgm:spPr/>
      <dgm:t>
        <a:bodyPr/>
        <a:lstStyle/>
        <a:p>
          <a:endParaRPr lang="id-ID" dirty="0"/>
        </a:p>
      </dgm:t>
    </dgm:pt>
    <dgm:pt modelId="{AD795A82-3F4E-485D-9EC9-7F864C05D653}" type="parTrans" cxnId="{CEAC09AC-A1E6-4757-8474-9D2307B6DD28}">
      <dgm:prSet/>
      <dgm:spPr/>
      <dgm:t>
        <a:bodyPr/>
        <a:lstStyle/>
        <a:p>
          <a:endParaRPr lang="id-ID"/>
        </a:p>
      </dgm:t>
    </dgm:pt>
    <dgm:pt modelId="{9EABF07E-CA8C-4B89-9CFC-FA6CC180EDB6}" type="sibTrans" cxnId="{CEAC09AC-A1E6-4757-8474-9D2307B6DD28}">
      <dgm:prSet/>
      <dgm:spPr/>
      <dgm:t>
        <a:bodyPr/>
        <a:lstStyle/>
        <a:p>
          <a:endParaRPr lang="id-ID"/>
        </a:p>
      </dgm:t>
    </dgm:pt>
    <dgm:pt modelId="{AD3C55FC-8CE8-4730-90D2-587A5D6BA18C}">
      <dgm:prSet phldrT="[Text]"/>
      <dgm:spPr/>
      <dgm:t>
        <a:bodyPr/>
        <a:lstStyle/>
        <a:p>
          <a:r>
            <a:rPr lang="id-ID" dirty="0">
              <a:latin typeface="Times New Roman" pitchFamily="18" charset="0"/>
              <a:cs typeface="Times New Roman" pitchFamily="18" charset="0"/>
            </a:rPr>
            <a:t>M</a:t>
          </a:r>
          <a:r>
            <a:rPr lang="en-US" dirty="0" err="1">
              <a:latin typeface="Times New Roman" pitchFamily="18" charset="0"/>
              <a:cs typeface="Times New Roman" pitchFamily="18" charset="0"/>
            </a:rPr>
            <a:t>engidentifikasi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tujuan</a:t>
          </a:r>
          <a:r>
            <a:rPr lang="en-US" dirty="0">
              <a:latin typeface="Times New Roman" pitchFamily="18" charset="0"/>
              <a:cs typeface="Times New Roman" pitchFamily="18" charset="0"/>
            </a:rPr>
            <a:t>,</a:t>
          </a:r>
          <a:endParaRPr lang="id-ID" dirty="0"/>
        </a:p>
      </dgm:t>
    </dgm:pt>
    <dgm:pt modelId="{4FA3C708-8445-4459-9257-F36B11F31219}" type="parTrans" cxnId="{FE4E2628-A136-40AC-9332-6E05727E1844}">
      <dgm:prSet/>
      <dgm:spPr/>
      <dgm:t>
        <a:bodyPr/>
        <a:lstStyle/>
        <a:p>
          <a:endParaRPr lang="id-ID"/>
        </a:p>
      </dgm:t>
    </dgm:pt>
    <dgm:pt modelId="{38784B93-8F79-4B15-BA95-76CB1D0ECC7F}" type="sibTrans" cxnId="{FE4E2628-A136-40AC-9332-6E05727E1844}">
      <dgm:prSet/>
      <dgm:spPr/>
      <dgm:t>
        <a:bodyPr/>
        <a:lstStyle/>
        <a:p>
          <a:endParaRPr lang="id-ID"/>
        </a:p>
      </dgm:t>
    </dgm:pt>
    <dgm:pt modelId="{EA0D42DC-33F9-4DE8-B40F-D2E0B799E142}">
      <dgm:prSet phldrT="[Text]" phldr="1"/>
      <dgm:spPr/>
      <dgm:t>
        <a:bodyPr/>
        <a:lstStyle/>
        <a:p>
          <a:endParaRPr lang="id-ID"/>
        </a:p>
      </dgm:t>
    </dgm:pt>
    <dgm:pt modelId="{F001AEFF-4208-4442-992A-DEADE4BF2F05}" type="parTrans" cxnId="{2271FBB6-8E1C-4CF6-B71C-EC17491DF8D7}">
      <dgm:prSet/>
      <dgm:spPr/>
      <dgm:t>
        <a:bodyPr/>
        <a:lstStyle/>
        <a:p>
          <a:endParaRPr lang="id-ID"/>
        </a:p>
      </dgm:t>
    </dgm:pt>
    <dgm:pt modelId="{7DD976D6-7FE8-404F-9F3B-106CB05C398A}" type="sibTrans" cxnId="{2271FBB6-8E1C-4CF6-B71C-EC17491DF8D7}">
      <dgm:prSet/>
      <dgm:spPr/>
      <dgm:t>
        <a:bodyPr/>
        <a:lstStyle/>
        <a:p>
          <a:endParaRPr lang="id-ID"/>
        </a:p>
      </dgm:t>
    </dgm:pt>
    <dgm:pt modelId="{A45C2D76-3902-4960-B069-446E1F93EAA3}">
      <dgm:prSet phldrT="[Text]"/>
      <dgm:spPr/>
      <dgm:t>
        <a:bodyPr/>
        <a:lstStyle/>
        <a:p>
          <a:r>
            <a:rPr lang="id-ID" dirty="0">
              <a:latin typeface="Times New Roman" pitchFamily="18" charset="0"/>
              <a:cs typeface="Times New Roman" pitchFamily="18" charset="0"/>
            </a:rPr>
            <a:t>M</a:t>
          </a:r>
          <a:r>
            <a:rPr lang="en-US" dirty="0" err="1">
              <a:latin typeface="Times New Roman" pitchFamily="18" charset="0"/>
              <a:cs typeface="Times New Roman" pitchFamily="18" charset="0"/>
            </a:rPr>
            <a:t>emilih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strategi</a:t>
          </a:r>
          <a:r>
            <a:rPr lang="id-ID" dirty="0">
              <a:latin typeface="Times New Roman" pitchFamily="18" charset="0"/>
              <a:cs typeface="Times New Roman" pitchFamily="18" charset="0"/>
            </a:rPr>
            <a:t>.</a:t>
          </a:r>
          <a:endParaRPr lang="id-ID" dirty="0"/>
        </a:p>
      </dgm:t>
    </dgm:pt>
    <dgm:pt modelId="{358AF61F-C988-4ADA-9657-7FD7AF0E2955}" type="parTrans" cxnId="{504D7A8C-BC3C-476F-B9BE-B2B1D3F230C4}">
      <dgm:prSet/>
      <dgm:spPr/>
      <dgm:t>
        <a:bodyPr/>
        <a:lstStyle/>
        <a:p>
          <a:endParaRPr lang="id-ID"/>
        </a:p>
      </dgm:t>
    </dgm:pt>
    <dgm:pt modelId="{DDBD4C24-A97A-460C-B38B-F4E71F2520C3}" type="sibTrans" cxnId="{504D7A8C-BC3C-476F-B9BE-B2B1D3F230C4}">
      <dgm:prSet/>
      <dgm:spPr/>
      <dgm:t>
        <a:bodyPr/>
        <a:lstStyle/>
        <a:p>
          <a:endParaRPr lang="id-ID"/>
        </a:p>
      </dgm:t>
    </dgm:pt>
    <dgm:pt modelId="{ADD4E28E-F692-4EE9-B703-4800160E2097}" type="pres">
      <dgm:prSet presAssocID="{7739D819-4951-471B-B916-3450E25A2EB3}" presName="Name0" presStyleCnt="0">
        <dgm:presLayoutVars>
          <dgm:chMax/>
          <dgm:chPref/>
          <dgm:dir/>
        </dgm:presLayoutVars>
      </dgm:prSet>
      <dgm:spPr/>
    </dgm:pt>
    <dgm:pt modelId="{EF3106F8-FCD5-4ACF-969C-0BCF11E05D49}" type="pres">
      <dgm:prSet presAssocID="{DC1DC1D2-601A-43CD-B200-05E7979244ED}" presName="parenttextcomposite" presStyleCnt="0"/>
      <dgm:spPr/>
    </dgm:pt>
    <dgm:pt modelId="{A2B15824-A9EF-4CF0-A24A-F89FA11737B1}" type="pres">
      <dgm:prSet presAssocID="{DC1DC1D2-601A-43CD-B200-05E7979244ED}" presName="parenttext" presStyleLbl="revTx" presStyleIdx="0" presStyleCnt="3">
        <dgm:presLayoutVars>
          <dgm:chMax/>
          <dgm:chPref val="2"/>
          <dgm:bulletEnabled val="1"/>
        </dgm:presLayoutVars>
      </dgm:prSet>
      <dgm:spPr/>
    </dgm:pt>
    <dgm:pt modelId="{1E250A15-DD99-43B4-A330-E33C6BAE60A2}" type="pres">
      <dgm:prSet presAssocID="{DC1DC1D2-601A-43CD-B200-05E7979244ED}" presName="composite" presStyleCnt="0"/>
      <dgm:spPr/>
    </dgm:pt>
    <dgm:pt modelId="{CE222C92-3DD0-4D4A-BE6D-E8269F79056C}" type="pres">
      <dgm:prSet presAssocID="{DC1DC1D2-601A-43CD-B200-05E7979244ED}" presName="chevron1" presStyleLbl="alignNode1" presStyleIdx="0" presStyleCnt="21"/>
      <dgm:spPr/>
    </dgm:pt>
    <dgm:pt modelId="{4A620B07-B33F-46B0-B14B-90B1F8B14F9E}" type="pres">
      <dgm:prSet presAssocID="{DC1DC1D2-601A-43CD-B200-05E7979244ED}" presName="chevron2" presStyleLbl="alignNode1" presStyleIdx="1" presStyleCnt="21"/>
      <dgm:spPr/>
    </dgm:pt>
    <dgm:pt modelId="{90757062-A4C6-41BA-8D09-CA0C28BA2CC1}" type="pres">
      <dgm:prSet presAssocID="{DC1DC1D2-601A-43CD-B200-05E7979244ED}" presName="chevron3" presStyleLbl="alignNode1" presStyleIdx="2" presStyleCnt="21"/>
      <dgm:spPr/>
    </dgm:pt>
    <dgm:pt modelId="{06311150-76D1-4C0F-8463-EA58FD3368EF}" type="pres">
      <dgm:prSet presAssocID="{DC1DC1D2-601A-43CD-B200-05E7979244ED}" presName="chevron4" presStyleLbl="alignNode1" presStyleIdx="3" presStyleCnt="21"/>
      <dgm:spPr/>
    </dgm:pt>
    <dgm:pt modelId="{2F0850A2-780D-44A1-ADEB-A4F8F1588182}" type="pres">
      <dgm:prSet presAssocID="{DC1DC1D2-601A-43CD-B200-05E7979244ED}" presName="chevron5" presStyleLbl="alignNode1" presStyleIdx="4" presStyleCnt="21"/>
      <dgm:spPr/>
    </dgm:pt>
    <dgm:pt modelId="{941AA647-B62E-4FF1-9636-3AA17C69FFCB}" type="pres">
      <dgm:prSet presAssocID="{DC1DC1D2-601A-43CD-B200-05E7979244ED}" presName="chevron6" presStyleLbl="alignNode1" presStyleIdx="5" presStyleCnt="21"/>
      <dgm:spPr/>
    </dgm:pt>
    <dgm:pt modelId="{2AF87B94-32BC-4234-8736-D09699470D20}" type="pres">
      <dgm:prSet presAssocID="{DC1DC1D2-601A-43CD-B200-05E7979244ED}" presName="chevron7" presStyleLbl="alignNode1" presStyleIdx="6" presStyleCnt="21"/>
      <dgm:spPr/>
    </dgm:pt>
    <dgm:pt modelId="{93C3162A-1F15-44EC-B44D-83BE2DC69692}" type="pres">
      <dgm:prSet presAssocID="{DC1DC1D2-601A-43CD-B200-05E7979244ED}" presName="childtext" presStyleLbl="solidFgAcc1" presStyleIdx="0" presStyleCnt="3">
        <dgm:presLayoutVars>
          <dgm:chMax/>
          <dgm:chPref val="0"/>
          <dgm:bulletEnabled val="1"/>
        </dgm:presLayoutVars>
      </dgm:prSet>
      <dgm:spPr/>
    </dgm:pt>
    <dgm:pt modelId="{ADE14B6E-7CEF-4AFF-990B-1221309F8A92}" type="pres">
      <dgm:prSet presAssocID="{60249BBA-CF88-4BFA-B985-D1A8B5739E90}" presName="sibTrans" presStyleCnt="0"/>
      <dgm:spPr/>
    </dgm:pt>
    <dgm:pt modelId="{068CDC56-3C84-4C2A-9311-065F41403E10}" type="pres">
      <dgm:prSet presAssocID="{992A63E6-62B4-4030-A38D-05D3B7CAF411}" presName="parenttextcomposite" presStyleCnt="0"/>
      <dgm:spPr/>
    </dgm:pt>
    <dgm:pt modelId="{1B91B323-412F-46CC-9783-EE218ED49A43}" type="pres">
      <dgm:prSet presAssocID="{992A63E6-62B4-4030-A38D-05D3B7CAF411}" presName="parenttext" presStyleLbl="revTx" presStyleIdx="1" presStyleCnt="3">
        <dgm:presLayoutVars>
          <dgm:chMax/>
          <dgm:chPref val="2"/>
          <dgm:bulletEnabled val="1"/>
        </dgm:presLayoutVars>
      </dgm:prSet>
      <dgm:spPr/>
    </dgm:pt>
    <dgm:pt modelId="{30196A75-BD75-48F3-A50F-FC207EF88CF2}" type="pres">
      <dgm:prSet presAssocID="{992A63E6-62B4-4030-A38D-05D3B7CAF411}" presName="composite" presStyleCnt="0"/>
      <dgm:spPr/>
    </dgm:pt>
    <dgm:pt modelId="{BEE7DAA1-D9FC-4F47-A8C3-73E7E21AAD3B}" type="pres">
      <dgm:prSet presAssocID="{992A63E6-62B4-4030-A38D-05D3B7CAF411}" presName="chevron1" presStyleLbl="alignNode1" presStyleIdx="7" presStyleCnt="21"/>
      <dgm:spPr/>
    </dgm:pt>
    <dgm:pt modelId="{77ED3648-680F-4F86-AA6F-87B05A85C7F8}" type="pres">
      <dgm:prSet presAssocID="{992A63E6-62B4-4030-A38D-05D3B7CAF411}" presName="chevron2" presStyleLbl="alignNode1" presStyleIdx="8" presStyleCnt="21"/>
      <dgm:spPr/>
    </dgm:pt>
    <dgm:pt modelId="{0EDACE19-A354-440D-A9D4-37F52EE07235}" type="pres">
      <dgm:prSet presAssocID="{992A63E6-62B4-4030-A38D-05D3B7CAF411}" presName="chevron3" presStyleLbl="alignNode1" presStyleIdx="9" presStyleCnt="21"/>
      <dgm:spPr/>
    </dgm:pt>
    <dgm:pt modelId="{796E5638-A212-4025-B4D6-111B2E50540B}" type="pres">
      <dgm:prSet presAssocID="{992A63E6-62B4-4030-A38D-05D3B7CAF411}" presName="chevron4" presStyleLbl="alignNode1" presStyleIdx="10" presStyleCnt="21"/>
      <dgm:spPr/>
    </dgm:pt>
    <dgm:pt modelId="{E027621A-7363-42FC-A69D-CE1336F5E353}" type="pres">
      <dgm:prSet presAssocID="{992A63E6-62B4-4030-A38D-05D3B7CAF411}" presName="chevron5" presStyleLbl="alignNode1" presStyleIdx="11" presStyleCnt="21"/>
      <dgm:spPr/>
    </dgm:pt>
    <dgm:pt modelId="{B142D8D0-E465-4953-ADDE-74DA4790F4CD}" type="pres">
      <dgm:prSet presAssocID="{992A63E6-62B4-4030-A38D-05D3B7CAF411}" presName="chevron6" presStyleLbl="alignNode1" presStyleIdx="12" presStyleCnt="21"/>
      <dgm:spPr/>
    </dgm:pt>
    <dgm:pt modelId="{9946B386-86ED-4A9F-AD66-145F17E13FEC}" type="pres">
      <dgm:prSet presAssocID="{992A63E6-62B4-4030-A38D-05D3B7CAF411}" presName="chevron7" presStyleLbl="alignNode1" presStyleIdx="13" presStyleCnt="21"/>
      <dgm:spPr/>
    </dgm:pt>
    <dgm:pt modelId="{BB043D42-F4DA-42FB-B829-9C03929A3554}" type="pres">
      <dgm:prSet presAssocID="{992A63E6-62B4-4030-A38D-05D3B7CAF411}" presName="childtext" presStyleLbl="solidFgAcc1" presStyleIdx="1" presStyleCnt="3">
        <dgm:presLayoutVars>
          <dgm:chMax/>
          <dgm:chPref val="0"/>
          <dgm:bulletEnabled val="1"/>
        </dgm:presLayoutVars>
      </dgm:prSet>
      <dgm:spPr/>
    </dgm:pt>
    <dgm:pt modelId="{9AEDF802-07B4-408B-AD59-E5E171E15688}" type="pres">
      <dgm:prSet presAssocID="{9EABF07E-CA8C-4B89-9CFC-FA6CC180EDB6}" presName="sibTrans" presStyleCnt="0"/>
      <dgm:spPr/>
    </dgm:pt>
    <dgm:pt modelId="{0B666CE8-8C81-48F0-9B25-214F5DF7588F}" type="pres">
      <dgm:prSet presAssocID="{EA0D42DC-33F9-4DE8-B40F-D2E0B799E142}" presName="parenttextcomposite" presStyleCnt="0"/>
      <dgm:spPr/>
    </dgm:pt>
    <dgm:pt modelId="{CFEFBDE0-9ADE-485A-97FE-670F697409F1}" type="pres">
      <dgm:prSet presAssocID="{EA0D42DC-33F9-4DE8-B40F-D2E0B799E142}" presName="parenttext" presStyleLbl="revTx" presStyleIdx="2" presStyleCnt="3">
        <dgm:presLayoutVars>
          <dgm:chMax/>
          <dgm:chPref val="2"/>
          <dgm:bulletEnabled val="1"/>
        </dgm:presLayoutVars>
      </dgm:prSet>
      <dgm:spPr/>
    </dgm:pt>
    <dgm:pt modelId="{5D4F6632-8DAD-44D6-A876-D8CCCF517B39}" type="pres">
      <dgm:prSet presAssocID="{EA0D42DC-33F9-4DE8-B40F-D2E0B799E142}" presName="composite" presStyleCnt="0"/>
      <dgm:spPr/>
    </dgm:pt>
    <dgm:pt modelId="{C94ECDC4-3627-4F14-9C88-71298A92F6B1}" type="pres">
      <dgm:prSet presAssocID="{EA0D42DC-33F9-4DE8-B40F-D2E0B799E142}" presName="chevron1" presStyleLbl="alignNode1" presStyleIdx="14" presStyleCnt="21"/>
      <dgm:spPr/>
    </dgm:pt>
    <dgm:pt modelId="{31D34BDB-F8DB-4A95-9D9C-CF00741D6E4C}" type="pres">
      <dgm:prSet presAssocID="{EA0D42DC-33F9-4DE8-B40F-D2E0B799E142}" presName="chevron2" presStyleLbl="alignNode1" presStyleIdx="15" presStyleCnt="21"/>
      <dgm:spPr/>
    </dgm:pt>
    <dgm:pt modelId="{A17A3A97-64ED-4327-81F7-55AAB0022C8B}" type="pres">
      <dgm:prSet presAssocID="{EA0D42DC-33F9-4DE8-B40F-D2E0B799E142}" presName="chevron3" presStyleLbl="alignNode1" presStyleIdx="16" presStyleCnt="21"/>
      <dgm:spPr/>
    </dgm:pt>
    <dgm:pt modelId="{F8758F45-F84D-4403-ACDE-2B101FF591F7}" type="pres">
      <dgm:prSet presAssocID="{EA0D42DC-33F9-4DE8-B40F-D2E0B799E142}" presName="chevron4" presStyleLbl="alignNode1" presStyleIdx="17" presStyleCnt="21"/>
      <dgm:spPr/>
    </dgm:pt>
    <dgm:pt modelId="{5D73F246-16E5-4DAB-90F5-90DCD6F64F5D}" type="pres">
      <dgm:prSet presAssocID="{EA0D42DC-33F9-4DE8-B40F-D2E0B799E142}" presName="chevron5" presStyleLbl="alignNode1" presStyleIdx="18" presStyleCnt="21"/>
      <dgm:spPr/>
    </dgm:pt>
    <dgm:pt modelId="{A783754C-DEAB-4253-AD54-086EA2146CF9}" type="pres">
      <dgm:prSet presAssocID="{EA0D42DC-33F9-4DE8-B40F-D2E0B799E142}" presName="chevron6" presStyleLbl="alignNode1" presStyleIdx="19" presStyleCnt="21"/>
      <dgm:spPr/>
    </dgm:pt>
    <dgm:pt modelId="{B81FE280-6806-4CF3-B77C-4860BD106C0F}" type="pres">
      <dgm:prSet presAssocID="{EA0D42DC-33F9-4DE8-B40F-D2E0B799E142}" presName="chevron7" presStyleLbl="alignNode1" presStyleIdx="20" presStyleCnt="21"/>
      <dgm:spPr/>
    </dgm:pt>
    <dgm:pt modelId="{DA75C922-5BE6-420F-B35F-C6DC70C74176}" type="pres">
      <dgm:prSet presAssocID="{EA0D42DC-33F9-4DE8-B40F-D2E0B799E142}" presName="childtext" presStyleLbl="solidFgAcc1" presStyleIdx="2" presStyleCnt="3">
        <dgm:presLayoutVars>
          <dgm:chMax/>
          <dgm:chPref val="0"/>
          <dgm:bulletEnabled val="1"/>
        </dgm:presLayoutVars>
      </dgm:prSet>
      <dgm:spPr/>
    </dgm:pt>
  </dgm:ptLst>
  <dgm:cxnLst>
    <dgm:cxn modelId="{FE4E2628-A136-40AC-9332-6E05727E1844}" srcId="{992A63E6-62B4-4030-A38D-05D3B7CAF411}" destId="{AD3C55FC-8CE8-4730-90D2-587A5D6BA18C}" srcOrd="0" destOrd="0" parTransId="{4FA3C708-8445-4459-9257-F36B11F31219}" sibTransId="{38784B93-8F79-4B15-BA95-76CB1D0ECC7F}"/>
    <dgm:cxn modelId="{6A8C6B2D-B678-499A-B358-31F1EA2185A9}" type="presOf" srcId="{DC1DC1D2-601A-43CD-B200-05E7979244ED}" destId="{A2B15824-A9EF-4CF0-A24A-F89FA11737B1}" srcOrd="0" destOrd="0" presId="urn:microsoft.com/office/officeart/2008/layout/VerticalAccentList"/>
    <dgm:cxn modelId="{4C6B9135-D9B0-4AE7-B40D-CC3D255E8D4A}" type="presOf" srcId="{EA0D42DC-33F9-4DE8-B40F-D2E0B799E142}" destId="{CFEFBDE0-9ADE-485A-97FE-670F697409F1}" srcOrd="0" destOrd="0" presId="urn:microsoft.com/office/officeart/2008/layout/VerticalAccentList"/>
    <dgm:cxn modelId="{ABBABB47-1401-4A5B-846B-BFBD9F783DB9}" srcId="{7739D819-4951-471B-B916-3450E25A2EB3}" destId="{DC1DC1D2-601A-43CD-B200-05E7979244ED}" srcOrd="0" destOrd="0" parTransId="{1674AA10-DCDD-4F90-A06B-28258C62AE63}" sibTransId="{60249BBA-CF88-4BFA-B985-D1A8B5739E90}"/>
    <dgm:cxn modelId="{49971071-F3E2-44BC-A207-3C3A6DBB45D5}" type="presOf" srcId="{E5C52745-9BB3-4F5E-BD2D-326CEDE8A33C}" destId="{93C3162A-1F15-44EC-B44D-83BE2DC69692}" srcOrd="0" destOrd="0" presId="urn:microsoft.com/office/officeart/2008/layout/VerticalAccentList"/>
    <dgm:cxn modelId="{71D07776-1890-400B-9EAE-7766142B7EB1}" type="presOf" srcId="{7739D819-4951-471B-B916-3450E25A2EB3}" destId="{ADD4E28E-F692-4EE9-B703-4800160E2097}" srcOrd="0" destOrd="0" presId="urn:microsoft.com/office/officeart/2008/layout/VerticalAccentList"/>
    <dgm:cxn modelId="{B446EF81-7D9C-48C9-91D8-EA4E645D90DD}" type="presOf" srcId="{A45C2D76-3902-4960-B069-446E1F93EAA3}" destId="{DA75C922-5BE6-420F-B35F-C6DC70C74176}" srcOrd="0" destOrd="0" presId="urn:microsoft.com/office/officeart/2008/layout/VerticalAccentList"/>
    <dgm:cxn modelId="{504D7A8C-BC3C-476F-B9BE-B2B1D3F230C4}" srcId="{EA0D42DC-33F9-4DE8-B40F-D2E0B799E142}" destId="{A45C2D76-3902-4960-B069-446E1F93EAA3}" srcOrd="0" destOrd="0" parTransId="{358AF61F-C988-4ADA-9657-7FD7AF0E2955}" sibTransId="{DDBD4C24-A97A-460C-B38B-F4E71F2520C3}"/>
    <dgm:cxn modelId="{86435E9A-A107-487D-8349-007A0AF3D00A}" type="presOf" srcId="{992A63E6-62B4-4030-A38D-05D3B7CAF411}" destId="{1B91B323-412F-46CC-9783-EE218ED49A43}" srcOrd="0" destOrd="0" presId="urn:microsoft.com/office/officeart/2008/layout/VerticalAccentList"/>
    <dgm:cxn modelId="{3B559A9C-22EA-464C-BC72-22E1BE51544B}" srcId="{DC1DC1D2-601A-43CD-B200-05E7979244ED}" destId="{E5C52745-9BB3-4F5E-BD2D-326CEDE8A33C}" srcOrd="0" destOrd="0" parTransId="{1C44D005-A98F-4B23-BBF0-B74D61C08D03}" sibTransId="{8B736CD4-6A11-4A0A-A4F8-8B0D029318F1}"/>
    <dgm:cxn modelId="{8728D1A3-A0FF-4AAD-9572-EF0E9E205657}" type="presOf" srcId="{AD3C55FC-8CE8-4730-90D2-587A5D6BA18C}" destId="{BB043D42-F4DA-42FB-B829-9C03929A3554}" srcOrd="0" destOrd="0" presId="urn:microsoft.com/office/officeart/2008/layout/VerticalAccentList"/>
    <dgm:cxn modelId="{CEAC09AC-A1E6-4757-8474-9D2307B6DD28}" srcId="{7739D819-4951-471B-B916-3450E25A2EB3}" destId="{992A63E6-62B4-4030-A38D-05D3B7CAF411}" srcOrd="1" destOrd="0" parTransId="{AD795A82-3F4E-485D-9EC9-7F864C05D653}" sibTransId="{9EABF07E-CA8C-4B89-9CFC-FA6CC180EDB6}"/>
    <dgm:cxn modelId="{2271FBB6-8E1C-4CF6-B71C-EC17491DF8D7}" srcId="{7739D819-4951-471B-B916-3450E25A2EB3}" destId="{EA0D42DC-33F9-4DE8-B40F-D2E0B799E142}" srcOrd="2" destOrd="0" parTransId="{F001AEFF-4208-4442-992A-DEADE4BF2F05}" sibTransId="{7DD976D6-7FE8-404F-9F3B-106CB05C398A}"/>
    <dgm:cxn modelId="{53E362CD-8BD2-4A98-8971-6149FAEC899D}" type="presParOf" srcId="{ADD4E28E-F692-4EE9-B703-4800160E2097}" destId="{EF3106F8-FCD5-4ACF-969C-0BCF11E05D49}" srcOrd="0" destOrd="0" presId="urn:microsoft.com/office/officeart/2008/layout/VerticalAccentList"/>
    <dgm:cxn modelId="{35D4BBE3-41B8-4057-936D-920A8AD4C2B0}" type="presParOf" srcId="{EF3106F8-FCD5-4ACF-969C-0BCF11E05D49}" destId="{A2B15824-A9EF-4CF0-A24A-F89FA11737B1}" srcOrd="0" destOrd="0" presId="urn:microsoft.com/office/officeart/2008/layout/VerticalAccentList"/>
    <dgm:cxn modelId="{DCD81984-C2C3-4CE5-A3A9-93D7DE49A104}" type="presParOf" srcId="{ADD4E28E-F692-4EE9-B703-4800160E2097}" destId="{1E250A15-DD99-43B4-A330-E33C6BAE60A2}" srcOrd="1" destOrd="0" presId="urn:microsoft.com/office/officeart/2008/layout/VerticalAccentList"/>
    <dgm:cxn modelId="{5D25CCE0-E1A7-46CB-8EBE-D954901719BC}" type="presParOf" srcId="{1E250A15-DD99-43B4-A330-E33C6BAE60A2}" destId="{CE222C92-3DD0-4D4A-BE6D-E8269F79056C}" srcOrd="0" destOrd="0" presId="urn:microsoft.com/office/officeart/2008/layout/VerticalAccentList"/>
    <dgm:cxn modelId="{8CE3F8FE-E1DE-4380-BC0A-D27127D02DB1}" type="presParOf" srcId="{1E250A15-DD99-43B4-A330-E33C6BAE60A2}" destId="{4A620B07-B33F-46B0-B14B-90B1F8B14F9E}" srcOrd="1" destOrd="0" presId="urn:microsoft.com/office/officeart/2008/layout/VerticalAccentList"/>
    <dgm:cxn modelId="{C1106F3A-C68D-4834-87E4-9321BD78E849}" type="presParOf" srcId="{1E250A15-DD99-43B4-A330-E33C6BAE60A2}" destId="{90757062-A4C6-41BA-8D09-CA0C28BA2CC1}" srcOrd="2" destOrd="0" presId="urn:microsoft.com/office/officeart/2008/layout/VerticalAccentList"/>
    <dgm:cxn modelId="{4CCFF4E7-FD2C-460B-9934-B34566C8A18E}" type="presParOf" srcId="{1E250A15-DD99-43B4-A330-E33C6BAE60A2}" destId="{06311150-76D1-4C0F-8463-EA58FD3368EF}" srcOrd="3" destOrd="0" presId="urn:microsoft.com/office/officeart/2008/layout/VerticalAccentList"/>
    <dgm:cxn modelId="{6C8CE4B1-68DF-4BE2-9E7F-C301BFC99315}" type="presParOf" srcId="{1E250A15-DD99-43B4-A330-E33C6BAE60A2}" destId="{2F0850A2-780D-44A1-ADEB-A4F8F1588182}" srcOrd="4" destOrd="0" presId="urn:microsoft.com/office/officeart/2008/layout/VerticalAccentList"/>
    <dgm:cxn modelId="{7CD8ECAD-C5CD-4752-AFC4-F408B64014B6}" type="presParOf" srcId="{1E250A15-DD99-43B4-A330-E33C6BAE60A2}" destId="{941AA647-B62E-4FF1-9636-3AA17C69FFCB}" srcOrd="5" destOrd="0" presId="urn:microsoft.com/office/officeart/2008/layout/VerticalAccentList"/>
    <dgm:cxn modelId="{D610ED85-8A69-44E4-B97B-784820AA8649}" type="presParOf" srcId="{1E250A15-DD99-43B4-A330-E33C6BAE60A2}" destId="{2AF87B94-32BC-4234-8736-D09699470D20}" srcOrd="6" destOrd="0" presId="urn:microsoft.com/office/officeart/2008/layout/VerticalAccentList"/>
    <dgm:cxn modelId="{A770C9B0-0597-4B1A-BCE9-2E565CB40E01}" type="presParOf" srcId="{1E250A15-DD99-43B4-A330-E33C6BAE60A2}" destId="{93C3162A-1F15-44EC-B44D-83BE2DC69692}" srcOrd="7" destOrd="0" presId="urn:microsoft.com/office/officeart/2008/layout/VerticalAccentList"/>
    <dgm:cxn modelId="{07EE1802-951B-4936-802E-66DB12EE6456}" type="presParOf" srcId="{ADD4E28E-F692-4EE9-B703-4800160E2097}" destId="{ADE14B6E-7CEF-4AFF-990B-1221309F8A92}" srcOrd="2" destOrd="0" presId="urn:microsoft.com/office/officeart/2008/layout/VerticalAccentList"/>
    <dgm:cxn modelId="{A8DEF3D5-D2D0-4270-9BA9-49E374381D04}" type="presParOf" srcId="{ADD4E28E-F692-4EE9-B703-4800160E2097}" destId="{068CDC56-3C84-4C2A-9311-065F41403E10}" srcOrd="3" destOrd="0" presId="urn:microsoft.com/office/officeart/2008/layout/VerticalAccentList"/>
    <dgm:cxn modelId="{0F630A31-3BB8-4C45-8C5C-9B728910AB3A}" type="presParOf" srcId="{068CDC56-3C84-4C2A-9311-065F41403E10}" destId="{1B91B323-412F-46CC-9783-EE218ED49A43}" srcOrd="0" destOrd="0" presId="urn:microsoft.com/office/officeart/2008/layout/VerticalAccentList"/>
    <dgm:cxn modelId="{FE61DA9C-5BF6-436B-BF7B-810CBAAF3927}" type="presParOf" srcId="{ADD4E28E-F692-4EE9-B703-4800160E2097}" destId="{30196A75-BD75-48F3-A50F-FC207EF88CF2}" srcOrd="4" destOrd="0" presId="urn:microsoft.com/office/officeart/2008/layout/VerticalAccentList"/>
    <dgm:cxn modelId="{2ABF66BE-FD8F-4FAE-887F-0D7FAD3E0097}" type="presParOf" srcId="{30196A75-BD75-48F3-A50F-FC207EF88CF2}" destId="{BEE7DAA1-D9FC-4F47-A8C3-73E7E21AAD3B}" srcOrd="0" destOrd="0" presId="urn:microsoft.com/office/officeart/2008/layout/VerticalAccentList"/>
    <dgm:cxn modelId="{05B01F2E-14BD-44B2-B2F6-C50CBAE0B97E}" type="presParOf" srcId="{30196A75-BD75-48F3-A50F-FC207EF88CF2}" destId="{77ED3648-680F-4F86-AA6F-87B05A85C7F8}" srcOrd="1" destOrd="0" presId="urn:microsoft.com/office/officeart/2008/layout/VerticalAccentList"/>
    <dgm:cxn modelId="{3D495A97-9001-45CC-ACB3-F26C57187E4B}" type="presParOf" srcId="{30196A75-BD75-48F3-A50F-FC207EF88CF2}" destId="{0EDACE19-A354-440D-A9D4-37F52EE07235}" srcOrd="2" destOrd="0" presId="urn:microsoft.com/office/officeart/2008/layout/VerticalAccentList"/>
    <dgm:cxn modelId="{AE226CA1-8065-4AA0-9EDF-C8252347E3AB}" type="presParOf" srcId="{30196A75-BD75-48F3-A50F-FC207EF88CF2}" destId="{796E5638-A212-4025-B4D6-111B2E50540B}" srcOrd="3" destOrd="0" presId="urn:microsoft.com/office/officeart/2008/layout/VerticalAccentList"/>
    <dgm:cxn modelId="{27BFA35F-47A9-40E8-9205-BC3578175656}" type="presParOf" srcId="{30196A75-BD75-48F3-A50F-FC207EF88CF2}" destId="{E027621A-7363-42FC-A69D-CE1336F5E353}" srcOrd="4" destOrd="0" presId="urn:microsoft.com/office/officeart/2008/layout/VerticalAccentList"/>
    <dgm:cxn modelId="{AA40B507-4E70-47A6-8854-D065D5046ACD}" type="presParOf" srcId="{30196A75-BD75-48F3-A50F-FC207EF88CF2}" destId="{B142D8D0-E465-4953-ADDE-74DA4790F4CD}" srcOrd="5" destOrd="0" presId="urn:microsoft.com/office/officeart/2008/layout/VerticalAccentList"/>
    <dgm:cxn modelId="{6E4D8AA1-A0B9-45C2-ADA8-8053DD76490C}" type="presParOf" srcId="{30196A75-BD75-48F3-A50F-FC207EF88CF2}" destId="{9946B386-86ED-4A9F-AD66-145F17E13FEC}" srcOrd="6" destOrd="0" presId="urn:microsoft.com/office/officeart/2008/layout/VerticalAccentList"/>
    <dgm:cxn modelId="{18EA89EC-0B88-4E73-A312-C90B52172179}" type="presParOf" srcId="{30196A75-BD75-48F3-A50F-FC207EF88CF2}" destId="{BB043D42-F4DA-42FB-B829-9C03929A3554}" srcOrd="7" destOrd="0" presId="urn:microsoft.com/office/officeart/2008/layout/VerticalAccentList"/>
    <dgm:cxn modelId="{B5A862B0-1241-411B-9839-A8962C1F0501}" type="presParOf" srcId="{ADD4E28E-F692-4EE9-B703-4800160E2097}" destId="{9AEDF802-07B4-408B-AD59-E5E171E15688}" srcOrd="5" destOrd="0" presId="urn:microsoft.com/office/officeart/2008/layout/VerticalAccentList"/>
    <dgm:cxn modelId="{EB28DEA8-EEB8-4713-8D96-C008D6ABE7ED}" type="presParOf" srcId="{ADD4E28E-F692-4EE9-B703-4800160E2097}" destId="{0B666CE8-8C81-48F0-9B25-214F5DF7588F}" srcOrd="6" destOrd="0" presId="urn:microsoft.com/office/officeart/2008/layout/VerticalAccentList"/>
    <dgm:cxn modelId="{5EF23AED-7395-47AA-8145-8BEDEF0D7F55}" type="presParOf" srcId="{0B666CE8-8C81-48F0-9B25-214F5DF7588F}" destId="{CFEFBDE0-9ADE-485A-97FE-670F697409F1}" srcOrd="0" destOrd="0" presId="urn:microsoft.com/office/officeart/2008/layout/VerticalAccentList"/>
    <dgm:cxn modelId="{451D0455-C97C-49A6-9526-407657D88097}" type="presParOf" srcId="{ADD4E28E-F692-4EE9-B703-4800160E2097}" destId="{5D4F6632-8DAD-44D6-A876-D8CCCF517B39}" srcOrd="7" destOrd="0" presId="urn:microsoft.com/office/officeart/2008/layout/VerticalAccentList"/>
    <dgm:cxn modelId="{DDFCB9C9-D045-4475-8468-E2CD09C5F014}" type="presParOf" srcId="{5D4F6632-8DAD-44D6-A876-D8CCCF517B39}" destId="{C94ECDC4-3627-4F14-9C88-71298A92F6B1}" srcOrd="0" destOrd="0" presId="urn:microsoft.com/office/officeart/2008/layout/VerticalAccentList"/>
    <dgm:cxn modelId="{950D61D7-8E2C-418B-8610-D3DB27E6804D}" type="presParOf" srcId="{5D4F6632-8DAD-44D6-A876-D8CCCF517B39}" destId="{31D34BDB-F8DB-4A95-9D9C-CF00741D6E4C}" srcOrd="1" destOrd="0" presId="urn:microsoft.com/office/officeart/2008/layout/VerticalAccentList"/>
    <dgm:cxn modelId="{B65652B4-16C6-4868-9306-8106E3A31B66}" type="presParOf" srcId="{5D4F6632-8DAD-44D6-A876-D8CCCF517B39}" destId="{A17A3A97-64ED-4327-81F7-55AAB0022C8B}" srcOrd="2" destOrd="0" presId="urn:microsoft.com/office/officeart/2008/layout/VerticalAccentList"/>
    <dgm:cxn modelId="{0301F414-17FA-4F60-9252-47F3A984141E}" type="presParOf" srcId="{5D4F6632-8DAD-44D6-A876-D8CCCF517B39}" destId="{F8758F45-F84D-4403-ACDE-2B101FF591F7}" srcOrd="3" destOrd="0" presId="urn:microsoft.com/office/officeart/2008/layout/VerticalAccentList"/>
    <dgm:cxn modelId="{7E56C87D-8240-4B0D-9534-CA79341E5926}" type="presParOf" srcId="{5D4F6632-8DAD-44D6-A876-D8CCCF517B39}" destId="{5D73F246-16E5-4DAB-90F5-90DCD6F64F5D}" srcOrd="4" destOrd="0" presId="urn:microsoft.com/office/officeart/2008/layout/VerticalAccentList"/>
    <dgm:cxn modelId="{9FEB665A-48ED-4C7C-910B-B1299C026460}" type="presParOf" srcId="{5D4F6632-8DAD-44D6-A876-D8CCCF517B39}" destId="{A783754C-DEAB-4253-AD54-086EA2146CF9}" srcOrd="5" destOrd="0" presId="urn:microsoft.com/office/officeart/2008/layout/VerticalAccentList"/>
    <dgm:cxn modelId="{A4CBD75B-2C30-4E11-8A60-8D4008E16535}" type="presParOf" srcId="{5D4F6632-8DAD-44D6-A876-D8CCCF517B39}" destId="{B81FE280-6806-4CF3-B77C-4860BD106C0F}" srcOrd="6" destOrd="0" presId="urn:microsoft.com/office/officeart/2008/layout/VerticalAccentList"/>
    <dgm:cxn modelId="{518F126D-BD17-4E3C-8DDD-FDB7A7751F59}" type="presParOf" srcId="{5D4F6632-8DAD-44D6-A876-D8CCCF517B39}" destId="{DA75C922-5BE6-420F-B35F-C6DC70C74176}"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5824-A9EF-4CF0-A24A-F89FA11737B1}">
      <dsp:nvSpPr>
        <dsp:cNvPr id="0" name=""/>
        <dsp:cNvSpPr/>
      </dsp:nvSpPr>
      <dsp:spPr>
        <a:xfrm>
          <a:off x="1614968" y="2244"/>
          <a:ext cx="3885141" cy="353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endParaRPr lang="id-ID" sz="1600" kern="1200"/>
        </a:p>
      </dsp:txBody>
      <dsp:txXfrm>
        <a:off x="1614968" y="2244"/>
        <a:ext cx="3885141" cy="353194"/>
      </dsp:txXfrm>
    </dsp:sp>
    <dsp:sp modelId="{CE222C92-3DD0-4D4A-BE6D-E8269F79056C}">
      <dsp:nvSpPr>
        <dsp:cNvPr id="0" name=""/>
        <dsp:cNvSpPr/>
      </dsp:nvSpPr>
      <dsp:spPr>
        <a:xfrm>
          <a:off x="1614968" y="355438"/>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20B07-B33F-46B0-B14B-90B1F8B14F9E}">
      <dsp:nvSpPr>
        <dsp:cNvPr id="0" name=""/>
        <dsp:cNvSpPr/>
      </dsp:nvSpPr>
      <dsp:spPr>
        <a:xfrm>
          <a:off x="2161046" y="355438"/>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57062-A4C6-41BA-8D09-CA0C28BA2CC1}">
      <dsp:nvSpPr>
        <dsp:cNvPr id="0" name=""/>
        <dsp:cNvSpPr/>
      </dsp:nvSpPr>
      <dsp:spPr>
        <a:xfrm>
          <a:off x="2707556" y="355438"/>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11150-76D1-4C0F-8463-EA58FD3368EF}">
      <dsp:nvSpPr>
        <dsp:cNvPr id="0" name=""/>
        <dsp:cNvSpPr/>
      </dsp:nvSpPr>
      <dsp:spPr>
        <a:xfrm>
          <a:off x="3253634" y="355438"/>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850A2-780D-44A1-ADEB-A4F8F1588182}">
      <dsp:nvSpPr>
        <dsp:cNvPr id="0" name=""/>
        <dsp:cNvSpPr/>
      </dsp:nvSpPr>
      <dsp:spPr>
        <a:xfrm>
          <a:off x="3800144" y="355438"/>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AA647-B62E-4FF1-9636-3AA17C69FFCB}">
      <dsp:nvSpPr>
        <dsp:cNvPr id="0" name=""/>
        <dsp:cNvSpPr/>
      </dsp:nvSpPr>
      <dsp:spPr>
        <a:xfrm>
          <a:off x="4346222" y="355438"/>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87B94-32BC-4234-8736-D09699470D20}">
      <dsp:nvSpPr>
        <dsp:cNvPr id="0" name=""/>
        <dsp:cNvSpPr/>
      </dsp:nvSpPr>
      <dsp:spPr>
        <a:xfrm>
          <a:off x="4892732" y="355438"/>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3162A-1F15-44EC-B44D-83BE2DC69692}">
      <dsp:nvSpPr>
        <dsp:cNvPr id="0" name=""/>
        <dsp:cNvSpPr/>
      </dsp:nvSpPr>
      <dsp:spPr>
        <a:xfrm>
          <a:off x="1614968" y="427386"/>
          <a:ext cx="3935647" cy="57557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1333500">
            <a:lnSpc>
              <a:spcPct val="90000"/>
            </a:lnSpc>
            <a:spcBef>
              <a:spcPct val="0"/>
            </a:spcBef>
            <a:spcAft>
              <a:spcPct val="35000"/>
            </a:spcAft>
            <a:buNone/>
          </a:pPr>
          <a:r>
            <a:rPr lang="id-ID" sz="3000" kern="1200" dirty="0">
              <a:latin typeface="Times New Roman" pitchFamily="18" charset="0"/>
              <a:cs typeface="Times New Roman" pitchFamily="18" charset="0"/>
            </a:rPr>
            <a:t>M</a:t>
          </a:r>
          <a:r>
            <a:rPr lang="en-US" sz="3000" kern="1200" dirty="0" err="1">
              <a:latin typeface="Times New Roman" pitchFamily="18" charset="0"/>
              <a:cs typeface="Times New Roman" pitchFamily="18" charset="0"/>
            </a:rPr>
            <a:t>engartikan</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masalah</a:t>
          </a:r>
          <a:r>
            <a:rPr lang="id-ID" sz="3000" kern="1200" dirty="0">
              <a:latin typeface="Times New Roman" pitchFamily="18" charset="0"/>
              <a:cs typeface="Times New Roman" pitchFamily="18" charset="0"/>
            </a:rPr>
            <a:t>,</a:t>
          </a:r>
          <a:endParaRPr lang="id-ID" sz="3000" kern="1200" dirty="0"/>
        </a:p>
      </dsp:txBody>
      <dsp:txXfrm>
        <a:off x="1614968" y="427386"/>
        <a:ext cx="3935647" cy="575576"/>
      </dsp:txXfrm>
    </dsp:sp>
    <dsp:sp modelId="{1B91B323-412F-46CC-9783-EE218ED49A43}">
      <dsp:nvSpPr>
        <dsp:cNvPr id="0" name=""/>
        <dsp:cNvSpPr/>
      </dsp:nvSpPr>
      <dsp:spPr>
        <a:xfrm>
          <a:off x="1614968" y="1113315"/>
          <a:ext cx="3885141" cy="353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endParaRPr lang="id-ID" sz="1600" kern="1200" dirty="0"/>
        </a:p>
      </dsp:txBody>
      <dsp:txXfrm>
        <a:off x="1614968" y="1113315"/>
        <a:ext cx="3885141" cy="353194"/>
      </dsp:txXfrm>
    </dsp:sp>
    <dsp:sp modelId="{BEE7DAA1-D9FC-4F47-A8C3-73E7E21AAD3B}">
      <dsp:nvSpPr>
        <dsp:cNvPr id="0" name=""/>
        <dsp:cNvSpPr/>
      </dsp:nvSpPr>
      <dsp:spPr>
        <a:xfrm>
          <a:off x="1614968" y="1466510"/>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D3648-680F-4F86-AA6F-87B05A85C7F8}">
      <dsp:nvSpPr>
        <dsp:cNvPr id="0" name=""/>
        <dsp:cNvSpPr/>
      </dsp:nvSpPr>
      <dsp:spPr>
        <a:xfrm>
          <a:off x="2161046" y="1466510"/>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ACE19-A354-440D-A9D4-37F52EE07235}">
      <dsp:nvSpPr>
        <dsp:cNvPr id="0" name=""/>
        <dsp:cNvSpPr/>
      </dsp:nvSpPr>
      <dsp:spPr>
        <a:xfrm>
          <a:off x="2707556" y="1466510"/>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E5638-A212-4025-B4D6-111B2E50540B}">
      <dsp:nvSpPr>
        <dsp:cNvPr id="0" name=""/>
        <dsp:cNvSpPr/>
      </dsp:nvSpPr>
      <dsp:spPr>
        <a:xfrm>
          <a:off x="3253634" y="1466510"/>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7621A-7363-42FC-A69D-CE1336F5E353}">
      <dsp:nvSpPr>
        <dsp:cNvPr id="0" name=""/>
        <dsp:cNvSpPr/>
      </dsp:nvSpPr>
      <dsp:spPr>
        <a:xfrm>
          <a:off x="3800144" y="1466510"/>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2D8D0-E465-4953-ADDE-74DA4790F4CD}">
      <dsp:nvSpPr>
        <dsp:cNvPr id="0" name=""/>
        <dsp:cNvSpPr/>
      </dsp:nvSpPr>
      <dsp:spPr>
        <a:xfrm>
          <a:off x="4346222" y="1466510"/>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6B386-86ED-4A9F-AD66-145F17E13FEC}">
      <dsp:nvSpPr>
        <dsp:cNvPr id="0" name=""/>
        <dsp:cNvSpPr/>
      </dsp:nvSpPr>
      <dsp:spPr>
        <a:xfrm>
          <a:off x="4892732" y="1466510"/>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43D42-F4DA-42FB-B829-9C03929A3554}">
      <dsp:nvSpPr>
        <dsp:cNvPr id="0" name=""/>
        <dsp:cNvSpPr/>
      </dsp:nvSpPr>
      <dsp:spPr>
        <a:xfrm>
          <a:off x="1614968" y="1538457"/>
          <a:ext cx="3935647" cy="57557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1333500">
            <a:lnSpc>
              <a:spcPct val="90000"/>
            </a:lnSpc>
            <a:spcBef>
              <a:spcPct val="0"/>
            </a:spcBef>
            <a:spcAft>
              <a:spcPct val="35000"/>
            </a:spcAft>
            <a:buNone/>
          </a:pPr>
          <a:r>
            <a:rPr lang="id-ID" sz="3000" kern="1200" dirty="0">
              <a:latin typeface="Times New Roman" pitchFamily="18" charset="0"/>
              <a:cs typeface="Times New Roman" pitchFamily="18" charset="0"/>
            </a:rPr>
            <a:t>M</a:t>
          </a:r>
          <a:r>
            <a:rPr lang="en-US" sz="3000" kern="1200" dirty="0" err="1">
              <a:latin typeface="Times New Roman" pitchFamily="18" charset="0"/>
              <a:cs typeface="Times New Roman" pitchFamily="18" charset="0"/>
            </a:rPr>
            <a:t>engidentifikasi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tujuan</a:t>
          </a:r>
          <a:r>
            <a:rPr lang="en-US" sz="3000" kern="1200" dirty="0">
              <a:latin typeface="Times New Roman" pitchFamily="18" charset="0"/>
              <a:cs typeface="Times New Roman" pitchFamily="18" charset="0"/>
            </a:rPr>
            <a:t>,</a:t>
          </a:r>
          <a:endParaRPr lang="id-ID" sz="3000" kern="1200" dirty="0"/>
        </a:p>
      </dsp:txBody>
      <dsp:txXfrm>
        <a:off x="1614968" y="1538457"/>
        <a:ext cx="3935647" cy="575576"/>
      </dsp:txXfrm>
    </dsp:sp>
    <dsp:sp modelId="{CFEFBDE0-9ADE-485A-97FE-670F697409F1}">
      <dsp:nvSpPr>
        <dsp:cNvPr id="0" name=""/>
        <dsp:cNvSpPr/>
      </dsp:nvSpPr>
      <dsp:spPr>
        <a:xfrm>
          <a:off x="1614968" y="2224386"/>
          <a:ext cx="3885141" cy="353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endParaRPr lang="id-ID" sz="1600" kern="1200"/>
        </a:p>
      </dsp:txBody>
      <dsp:txXfrm>
        <a:off x="1614968" y="2224386"/>
        <a:ext cx="3885141" cy="353194"/>
      </dsp:txXfrm>
    </dsp:sp>
    <dsp:sp modelId="{C94ECDC4-3627-4F14-9C88-71298A92F6B1}">
      <dsp:nvSpPr>
        <dsp:cNvPr id="0" name=""/>
        <dsp:cNvSpPr/>
      </dsp:nvSpPr>
      <dsp:spPr>
        <a:xfrm>
          <a:off x="1614968" y="2577581"/>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34BDB-F8DB-4A95-9D9C-CF00741D6E4C}">
      <dsp:nvSpPr>
        <dsp:cNvPr id="0" name=""/>
        <dsp:cNvSpPr/>
      </dsp:nvSpPr>
      <dsp:spPr>
        <a:xfrm>
          <a:off x="2161046" y="2577581"/>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A3A97-64ED-4327-81F7-55AAB0022C8B}">
      <dsp:nvSpPr>
        <dsp:cNvPr id="0" name=""/>
        <dsp:cNvSpPr/>
      </dsp:nvSpPr>
      <dsp:spPr>
        <a:xfrm>
          <a:off x="2707556" y="2577581"/>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58F45-F84D-4403-ACDE-2B101FF591F7}">
      <dsp:nvSpPr>
        <dsp:cNvPr id="0" name=""/>
        <dsp:cNvSpPr/>
      </dsp:nvSpPr>
      <dsp:spPr>
        <a:xfrm>
          <a:off x="3253634" y="2577581"/>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3F246-16E5-4DAB-90F5-90DCD6F64F5D}">
      <dsp:nvSpPr>
        <dsp:cNvPr id="0" name=""/>
        <dsp:cNvSpPr/>
      </dsp:nvSpPr>
      <dsp:spPr>
        <a:xfrm>
          <a:off x="3800144" y="2577581"/>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3754C-DEAB-4253-AD54-086EA2146CF9}">
      <dsp:nvSpPr>
        <dsp:cNvPr id="0" name=""/>
        <dsp:cNvSpPr/>
      </dsp:nvSpPr>
      <dsp:spPr>
        <a:xfrm>
          <a:off x="4346222" y="2577581"/>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1FE280-6806-4CF3-B77C-4860BD106C0F}">
      <dsp:nvSpPr>
        <dsp:cNvPr id="0" name=""/>
        <dsp:cNvSpPr/>
      </dsp:nvSpPr>
      <dsp:spPr>
        <a:xfrm>
          <a:off x="4892732" y="2577581"/>
          <a:ext cx="909122" cy="7194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5C922-5BE6-420F-B35F-C6DC70C74176}">
      <dsp:nvSpPr>
        <dsp:cNvPr id="0" name=""/>
        <dsp:cNvSpPr/>
      </dsp:nvSpPr>
      <dsp:spPr>
        <a:xfrm>
          <a:off x="1614968" y="2649528"/>
          <a:ext cx="3935647" cy="57557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1333500">
            <a:lnSpc>
              <a:spcPct val="90000"/>
            </a:lnSpc>
            <a:spcBef>
              <a:spcPct val="0"/>
            </a:spcBef>
            <a:spcAft>
              <a:spcPct val="35000"/>
            </a:spcAft>
            <a:buNone/>
          </a:pPr>
          <a:r>
            <a:rPr lang="id-ID" sz="3000" kern="1200" dirty="0">
              <a:latin typeface="Times New Roman" pitchFamily="18" charset="0"/>
              <a:cs typeface="Times New Roman" pitchFamily="18" charset="0"/>
            </a:rPr>
            <a:t>M</a:t>
          </a:r>
          <a:r>
            <a:rPr lang="en-US" sz="3000" kern="1200" dirty="0" err="1">
              <a:latin typeface="Times New Roman" pitchFamily="18" charset="0"/>
              <a:cs typeface="Times New Roman" pitchFamily="18" charset="0"/>
            </a:rPr>
            <a:t>emilih</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strategi</a:t>
          </a:r>
          <a:r>
            <a:rPr lang="id-ID" sz="3000" kern="1200" dirty="0">
              <a:latin typeface="Times New Roman" pitchFamily="18" charset="0"/>
              <a:cs typeface="Times New Roman" pitchFamily="18" charset="0"/>
            </a:rPr>
            <a:t>.</a:t>
          </a:r>
          <a:endParaRPr lang="id-ID" sz="3000" kern="1200" dirty="0"/>
        </a:p>
      </dsp:txBody>
      <dsp:txXfrm>
        <a:off x="1614968" y="2649528"/>
        <a:ext cx="3935647" cy="5755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6EF018-099A-4C24-A90D-26AACB9561E8}" type="datetimeFigureOut">
              <a:rPr lang="id-ID" smtClean="0"/>
              <a:t>31/07/2020</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DA271F-C917-4B7C-BB34-7E6796BB8AA7}" type="slidenum">
              <a:rPr lang="id-ID" smtClean="0"/>
              <a:t>‹#›</a:t>
            </a:fld>
            <a:endParaRPr lang="id-ID"/>
          </a:p>
        </p:txBody>
      </p:sp>
    </p:spTree>
    <p:extLst>
      <p:ext uri="{BB962C8B-B14F-4D97-AF65-F5344CB8AC3E}">
        <p14:creationId xmlns:p14="http://schemas.microsoft.com/office/powerpoint/2010/main" val="4182313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F7118-2584-46CA-9030-73B421FC5D6F}" type="datetimeFigureOut">
              <a:rPr lang="id-ID" smtClean="0"/>
              <a:pPr/>
              <a:t>31/07/2020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B99891-28E0-4BA0-8D77-2DE3E33A7E1C}" type="slidenum">
              <a:rPr lang="id-ID" smtClean="0"/>
              <a:pPr/>
              <a:t>‹#›</a:t>
            </a:fld>
            <a:endParaRPr lang="id-ID"/>
          </a:p>
        </p:txBody>
      </p:sp>
    </p:spTree>
    <p:extLst>
      <p:ext uri="{BB962C8B-B14F-4D97-AF65-F5344CB8AC3E}">
        <p14:creationId xmlns:p14="http://schemas.microsoft.com/office/powerpoint/2010/main" val="399197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70CAC6F-9BCD-4806-90F5-B4B4DD48B023}" type="datetimeFigureOut">
              <a:rPr lang="id-ID" smtClean="0"/>
              <a:pPr/>
              <a:t>31/07/2020</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spd="med">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289B7-26AC-428F-90D0-B4DE9FB5B831}" type="slidenum">
              <a:rPr lang="id-ID" smtClean="0"/>
              <a:pPr/>
              <a:t>‹#›</a:t>
            </a:fld>
            <a:endParaRPr lang="id-ID"/>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4D289B7-26AC-428F-90D0-B4DE9FB5B831}"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4D289B7-26AC-428F-90D0-B4DE9FB5B831}" type="slidenum">
              <a:rPr lang="id-ID" smtClean="0"/>
              <a:pPr/>
              <a:t>‹#›</a:t>
            </a:fld>
            <a:endParaRPr lang="id-ID"/>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70CAC6F-9BCD-4806-90F5-B4B4DD48B023}" type="datetimeFigureOut">
              <a:rPr lang="id-ID" smtClean="0"/>
              <a:pPr/>
              <a:t>31/07/2020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289B7-26AC-428F-90D0-B4DE9FB5B831}"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70CAC6F-9BCD-4806-90F5-B4B4DD48B023}" type="datetimeFigureOut">
              <a:rPr lang="id-ID" smtClean="0"/>
              <a:pPr/>
              <a:t>31/07/2020</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4D289B7-26AC-428F-90D0-B4DE9FB5B831}"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transition spd="med">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CAC6F-9BCD-4806-90F5-B4B4DD48B023}" type="datetimeFigureOut">
              <a:rPr lang="id-ID" smtClean="0"/>
              <a:pPr/>
              <a:t>31/07/2020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289B7-26AC-428F-90D0-B4DE9FB5B831}" type="slidenum">
              <a:rPr lang="id-ID" smtClean="0"/>
              <a:pPr/>
              <a:t>‹#›</a:t>
            </a:fld>
            <a:endParaRPr lang="id-ID"/>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CAC6F-9BCD-4806-90F5-B4B4DD48B023}" type="datetimeFigureOut">
              <a:rPr lang="id-ID" smtClean="0"/>
              <a:pPr/>
              <a:t>31/07/2020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289B7-26AC-428F-90D0-B4DE9FB5B83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0CAC6F-9BCD-4806-90F5-B4B4DD48B023}" type="datetimeFigureOut">
              <a:rPr lang="id-ID" smtClean="0"/>
              <a:pPr/>
              <a:t>31/07/2020</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4D289B7-26AC-428F-90D0-B4DE9FB5B83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wedg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70CAC6F-9BCD-4806-90F5-B4B4DD48B023}" type="datetimeFigureOut">
              <a:rPr lang="id-ID" smtClean="0"/>
              <a:pPr/>
              <a:t>31/07/2020</a:t>
            </a:fld>
            <a:endParaRPr lang="id-ID"/>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id-ID"/>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4D289B7-26AC-428F-90D0-B4DE9FB5B831}"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wedge/>
  </p:transition>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2311096"/>
          </a:xfrm>
        </p:spPr>
        <p:txBody>
          <a:bodyPr>
            <a:normAutofit/>
          </a:bodyPr>
          <a:lstStyle/>
          <a:p>
            <a:r>
              <a:rPr lang="id-ID" sz="2400" b="1" dirty="0">
                <a:effectLst>
                  <a:outerShdw blurRad="38100" dist="38100" dir="2700000" algn="tl">
                    <a:srgbClr val="000000">
                      <a:alpha val="43137"/>
                    </a:srgbClr>
                  </a:outerShdw>
                </a:effectLst>
                <a:latin typeface="Algerian" pitchFamily="82" charset="0"/>
              </a:rPr>
              <a:t>CHAPTER 6</a:t>
            </a:r>
            <a:br>
              <a:rPr lang="id-ID" b="1" dirty="0">
                <a:effectLst>
                  <a:outerShdw blurRad="38100" dist="38100" dir="2700000" algn="tl">
                    <a:srgbClr val="000000">
                      <a:alpha val="43137"/>
                    </a:srgbClr>
                  </a:outerShdw>
                </a:effectLst>
                <a:latin typeface="Algerian" pitchFamily="82" charset="0"/>
              </a:rPr>
            </a:br>
            <a:r>
              <a:rPr lang="en-US" b="1">
                <a:effectLst>
                  <a:outerShdw blurRad="38100" dist="38100" dir="2700000" algn="tl">
                    <a:srgbClr val="000000">
                      <a:alpha val="43137"/>
                    </a:srgbClr>
                  </a:outerShdw>
                </a:effectLst>
                <a:latin typeface="Algerian" pitchFamily="82" charset="0"/>
              </a:rPr>
              <a:t>Creating Alternatives and Making Decisions</a:t>
            </a:r>
            <a:endParaRPr lang="id-ID" dirty="0">
              <a:effectLst>
                <a:outerShdw blurRad="38100" dist="38100" dir="2700000" algn="tl">
                  <a:srgbClr val="000000">
                    <a:alpha val="43137"/>
                  </a:srgbClr>
                </a:outerShdw>
              </a:effectLst>
              <a:latin typeface="Algerian" pitchFamily="82"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944216"/>
          </a:xfrm>
        </p:spPr>
        <p:txBody>
          <a:bodyPr>
            <a:noAutofit/>
          </a:bodyPr>
          <a:lstStyle/>
          <a:p>
            <a:r>
              <a:rPr lang="id-ID" sz="3500" dirty="0">
                <a:latin typeface="Times New Roman" pitchFamily="18" charset="0"/>
                <a:cs typeface="Times New Roman" pitchFamily="18" charset="0"/>
              </a:rPr>
              <a:t>Dalam pemecahan masalah terdapat dua</a:t>
            </a:r>
            <a:r>
              <a:rPr lang="en-US" sz="3500" dirty="0">
                <a:latin typeface="Times New Roman" pitchFamily="18" charset="0"/>
                <a:cs typeface="Times New Roman" pitchFamily="18" charset="0"/>
              </a:rPr>
              <a:t> </a:t>
            </a:r>
            <a:r>
              <a:rPr lang="id-ID" sz="3500" dirty="0">
                <a:latin typeface="Times New Roman" pitchFamily="18" charset="0"/>
                <a:cs typeface="Times New Roman" pitchFamily="18" charset="0"/>
              </a:rPr>
              <a:t>hal yang terpenting yaitu Menciptakan</a:t>
            </a:r>
            <a:r>
              <a:rPr lang="en-US" sz="3500" dirty="0">
                <a:latin typeface="Times New Roman" pitchFamily="18" charset="0"/>
                <a:cs typeface="Times New Roman" pitchFamily="18" charset="0"/>
              </a:rPr>
              <a:t> </a:t>
            </a:r>
            <a:r>
              <a:rPr lang="id-ID" sz="3500" dirty="0">
                <a:latin typeface="Times New Roman" pitchFamily="18" charset="0"/>
                <a:cs typeface="Times New Roman" pitchFamily="18" charset="0"/>
              </a:rPr>
              <a:t>A</a:t>
            </a:r>
            <a:r>
              <a:rPr lang="en-US" sz="3500" dirty="0" err="1">
                <a:latin typeface="Times New Roman" pitchFamily="18" charset="0"/>
                <a:cs typeface="Times New Roman" pitchFamily="18" charset="0"/>
              </a:rPr>
              <a:t>lternatif</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dan</a:t>
            </a:r>
            <a:r>
              <a:rPr lang="en-US" sz="3500" dirty="0">
                <a:latin typeface="Times New Roman" pitchFamily="18" charset="0"/>
                <a:cs typeface="Times New Roman" pitchFamily="18" charset="0"/>
              </a:rPr>
              <a:t> </a:t>
            </a:r>
            <a:r>
              <a:rPr lang="id-ID" sz="3500" dirty="0">
                <a:latin typeface="Times New Roman" pitchFamily="18" charset="0"/>
                <a:cs typeface="Times New Roman" pitchFamily="18" charset="0"/>
              </a:rPr>
              <a:t>Membuat Keputusan</a:t>
            </a:r>
            <a:endParaRPr lang="id-ID" sz="3500" dirty="0">
              <a:solidFill>
                <a:schemeClr val="accent3">
                  <a:lumMod val="75000"/>
                </a:schemeClr>
              </a:solidFill>
              <a:latin typeface="Algerian" pitchFamily="82" charset="0"/>
              <a:cs typeface="Times New Roman" pitchFamily="18" charset="0"/>
            </a:endParaRPr>
          </a:p>
        </p:txBody>
      </p:sp>
      <p:sp>
        <p:nvSpPr>
          <p:cNvPr id="3" name="Content Placeholder 2"/>
          <p:cNvSpPr>
            <a:spLocks noGrp="1"/>
          </p:cNvSpPr>
          <p:nvPr>
            <p:ph idx="1"/>
          </p:nvPr>
        </p:nvSpPr>
        <p:spPr>
          <a:xfrm>
            <a:off x="395536" y="1988840"/>
            <a:ext cx="8358246" cy="1179512"/>
          </a:xfrm>
        </p:spPr>
        <p:txBody>
          <a:bodyPr>
            <a:noAutofit/>
          </a:bodyPr>
          <a:lstStyle/>
          <a:p>
            <a:pPr marL="0" indent="0" algn="just">
              <a:buNone/>
            </a:pPr>
            <a:r>
              <a:rPr lang="id-ID" sz="3500" dirty="0">
                <a:latin typeface="Times New Roman" pitchFamily="18" charset="0"/>
                <a:cs typeface="Times New Roman" pitchFamily="18" charset="0"/>
              </a:rPr>
              <a:t>Ada t</a:t>
            </a:r>
            <a:r>
              <a:rPr lang="en-US" sz="3500" dirty="0" err="1">
                <a:latin typeface="Times New Roman" pitchFamily="18" charset="0"/>
                <a:cs typeface="Times New Roman" pitchFamily="18" charset="0"/>
              </a:rPr>
              <a:t>iga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tahap</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dalam</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pemecahan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masalah</a:t>
            </a:r>
            <a:r>
              <a:rPr lang="en-US" sz="3500" dirty="0">
                <a:latin typeface="Times New Roman" pitchFamily="18" charset="0"/>
                <a:cs typeface="Times New Roman" pitchFamily="18" charset="0"/>
              </a:rPr>
              <a:t> </a:t>
            </a:r>
            <a:r>
              <a:rPr lang="id-ID" sz="3500" dirty="0">
                <a:latin typeface="Times New Roman" pitchFamily="18" charset="0"/>
                <a:cs typeface="Times New Roman" pitchFamily="18" charset="0"/>
              </a:rPr>
              <a:t>yaitu:</a:t>
            </a:r>
          </a:p>
          <a:p>
            <a:pPr marL="0" indent="0" algn="just">
              <a:buNone/>
            </a:pPr>
            <a:endParaRPr lang="id-ID" sz="3500" dirty="0">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242975607"/>
              </p:ext>
            </p:extLst>
          </p:nvPr>
        </p:nvGraphicFramePr>
        <p:xfrm>
          <a:off x="1043608" y="3140968"/>
          <a:ext cx="7416824" cy="3299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48680"/>
            <a:ext cx="7920880" cy="5832648"/>
          </a:xfrm>
        </p:spPr>
        <p:style>
          <a:lnRef idx="2">
            <a:schemeClr val="dk1"/>
          </a:lnRef>
          <a:fillRef idx="1">
            <a:schemeClr val="lt1"/>
          </a:fillRef>
          <a:effectRef idx="0">
            <a:schemeClr val="dk1"/>
          </a:effectRef>
          <a:fontRef idx="minor">
            <a:schemeClr val="dk1"/>
          </a:fontRef>
        </p:style>
        <p:txBody>
          <a:bodyPr>
            <a:normAutofit lnSpcReduction="10000"/>
          </a:bodyPr>
          <a:lstStyle/>
          <a:p>
            <a:pPr algn="ctr">
              <a:buNone/>
            </a:pPr>
            <a:r>
              <a:rPr lang="id-ID" sz="3200" b="1" dirty="0">
                <a:effectLst>
                  <a:outerShdw blurRad="38100" dist="38100" dir="2700000" algn="tl">
                    <a:srgbClr val="000000">
                      <a:alpha val="43137"/>
                    </a:srgbClr>
                  </a:outerShdw>
                </a:effectLst>
                <a:latin typeface="Times New Roman" pitchFamily="18" charset="0"/>
                <a:cs typeface="Times New Roman" pitchFamily="18" charset="0"/>
              </a:rPr>
              <a:t>Kreatifitas dalam Pemecahan Masalah</a:t>
            </a:r>
            <a:endParaRPr lang="id-ID" sz="1050" b="1" dirty="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id-ID" sz="1000" b="1" dirty="0">
              <a:effectLst>
                <a:outerShdw blurRad="38100" dist="38100" dir="2700000" algn="tl">
                  <a:srgbClr val="000000">
                    <a:alpha val="43137"/>
                  </a:srgbClr>
                </a:outerShdw>
              </a:effectLst>
              <a:latin typeface="Times New Roman" pitchFamily="18" charset="0"/>
              <a:cs typeface="Times New Roman" pitchFamily="18" charset="0"/>
            </a:endParaRPr>
          </a:p>
          <a:p>
            <a:r>
              <a:rPr lang="id-ID" sz="2800" dirty="0">
                <a:latin typeface="Times New Roman" pitchFamily="18" charset="0"/>
                <a:cs typeface="Times New Roman" pitchFamily="18" charset="0"/>
              </a:rPr>
              <a:t>Kreatifitas dapat diartikan sebagai kemampuan seseorang menciptakan alternatif pada situasi tertentu (E. Paul Torrance,1980).</a:t>
            </a:r>
          </a:p>
          <a:p>
            <a:r>
              <a:rPr lang="id-ID" sz="2800" dirty="0">
                <a:latin typeface="Times New Roman" pitchFamily="18" charset="0"/>
                <a:cs typeface="Times New Roman" pitchFamily="18" charset="0"/>
              </a:rPr>
              <a:t>Torrance mengusulkan bahwa indikasi dari kreatifitas dapat diperoleh dengan menunjukkan kuantitas dan kualitas dari menciptakan ide.</a:t>
            </a:r>
          </a:p>
          <a:p>
            <a:r>
              <a:rPr lang="id-ID" sz="2800" dirty="0">
                <a:latin typeface="Times New Roman" pitchFamily="18" charset="0"/>
                <a:cs typeface="Times New Roman" pitchFamily="18" charset="0"/>
              </a:rPr>
              <a:t>Torrance mengembangkan tes kreativitas, yang terdiri dari beberapa subtes dalam bentuk lisan, dan yang dinilai adalah respon dari stimulus yang diberikan, kemudian di evaluasi dengan tiga dimensi yaitu kelancaran, fleksibelitas dan originalitas.</a:t>
            </a:r>
          </a:p>
          <a:p>
            <a:pPr algn="just">
              <a:buNone/>
            </a:pPr>
            <a:endParaRPr lang="id-ID" sz="2800" dirty="0">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1328"/>
            <a:ext cx="8352928" cy="5188032"/>
          </a:xfrm>
        </p:spPr>
        <p:txBody>
          <a:bodyPr>
            <a:normAutofit lnSpcReduction="10000"/>
          </a:bodyPr>
          <a:lstStyle/>
          <a:p>
            <a:pPr marL="87313" indent="22225">
              <a:buNone/>
            </a:pPr>
            <a:r>
              <a:rPr lang="id-ID" dirty="0">
                <a:effectLst>
                  <a:outerShdw blurRad="38100" dist="38100" dir="2700000" algn="tl">
                    <a:srgbClr val="000000">
                      <a:alpha val="43137"/>
                    </a:srgbClr>
                  </a:outerShdw>
                </a:effectLst>
              </a:rPr>
              <a:t>Menurut </a:t>
            </a:r>
            <a:r>
              <a:rPr lang="en-US" dirty="0" err="1">
                <a:effectLst>
                  <a:outerShdw blurRad="38100" dist="38100" dir="2700000" algn="tl">
                    <a:srgbClr val="000000">
                      <a:alpha val="43137"/>
                    </a:srgbClr>
                  </a:outerShdw>
                </a:effectLst>
              </a:rPr>
              <a:t>D'Zurilla</a:t>
            </a:r>
            <a:r>
              <a:rPr lang="id-ID"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&amp; </a:t>
            </a:r>
            <a:r>
              <a:rPr lang="en-US" dirty="0" err="1">
                <a:effectLst>
                  <a:outerShdw blurRad="38100" dist="38100" dir="2700000" algn="tl">
                    <a:srgbClr val="000000">
                      <a:alpha val="43137"/>
                    </a:srgbClr>
                  </a:outerShdw>
                </a:effectLst>
              </a:rPr>
              <a:t>Goldfried</a:t>
            </a:r>
            <a:r>
              <a:rPr lang="id-ID"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1971)</a:t>
            </a:r>
            <a:r>
              <a:rPr lang="id-ID" dirty="0">
                <a:effectLst>
                  <a:outerShdw blurRad="38100" dist="38100" dir="2700000" algn="tl">
                    <a:srgbClr val="000000">
                      <a:alpha val="43137"/>
                    </a:srgbClr>
                  </a:outerShdw>
                </a:effectLst>
              </a:rPr>
              <a:t> ada tiga petunjuk untuk memasuki hubungan profesional </a:t>
            </a:r>
            <a:r>
              <a:rPr lang="en-US" dirty="0">
                <a:effectLst>
                  <a:outerShdw blurRad="38100" dist="38100" dir="2700000" algn="tl">
                    <a:srgbClr val="000000">
                      <a:alpha val="43137"/>
                    </a:srgbClr>
                  </a:outerShdw>
                </a:effectLst>
              </a:rPr>
              <a:t>: </a:t>
            </a:r>
            <a:endParaRPr lang="id-ID" dirty="0">
              <a:effectLst>
                <a:outerShdw blurRad="38100" dist="38100" dir="2700000" algn="tl">
                  <a:srgbClr val="000000">
                    <a:alpha val="43137"/>
                  </a:srgbClr>
                </a:outerShdw>
              </a:effectLst>
            </a:endParaRPr>
          </a:p>
          <a:p>
            <a:r>
              <a:rPr lang="en-US" dirty="0" err="1">
                <a:effectLst>
                  <a:outerShdw blurRad="38100" dist="38100" dir="2700000" algn="tl">
                    <a:srgbClr val="000000">
                      <a:alpha val="43137"/>
                    </a:srgbClr>
                  </a:outerShdw>
                </a:effectLst>
              </a:rPr>
              <a:t>Pertama</a:t>
            </a:r>
            <a:r>
              <a:rPr lang="en-US" dirty="0">
                <a:effectLst>
                  <a:outerShdw blurRad="38100" dist="38100" dir="2700000" algn="tl">
                    <a:srgbClr val="000000">
                      <a:alpha val="43137"/>
                    </a:srgbClr>
                  </a:outerShdw>
                </a:effectLst>
              </a:rPr>
              <a:t>, </a:t>
            </a:r>
            <a:r>
              <a:rPr lang="id-ID" dirty="0">
                <a:effectLst>
                  <a:outerShdw blurRad="38100" dist="38100" dir="2700000" algn="tl">
                    <a:srgbClr val="000000">
                      <a:alpha val="43137"/>
                    </a:srgbClr>
                  </a:outerShdw>
                </a:effectLst>
              </a:rPr>
              <a:t>konselor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lekat</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disesuaikan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untuk</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meningkatkan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kelancaran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fleksibilitas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keaslian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alternatif</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klien</a:t>
            </a:r>
            <a:r>
              <a:rPr lang="en-US" dirty="0">
                <a:effectLst>
                  <a:outerShdw blurRad="38100" dist="38100" dir="2700000" algn="tl">
                    <a:srgbClr val="000000">
                      <a:alpha val="43137"/>
                    </a:srgbClr>
                  </a:outerShdw>
                </a:effectLst>
              </a:rPr>
              <a:t>. </a:t>
            </a:r>
            <a:endParaRPr lang="id-ID" dirty="0">
              <a:effectLst>
                <a:outerShdw blurRad="38100" dist="38100" dir="2700000" algn="tl">
                  <a:srgbClr val="000000">
                    <a:alpha val="43137"/>
                  </a:srgbClr>
                </a:outerShdw>
              </a:effectLst>
            </a:endParaRPr>
          </a:p>
          <a:p>
            <a:r>
              <a:rPr lang="en-US" dirty="0" err="1">
                <a:effectLst>
                  <a:outerShdw blurRad="38100" dist="38100" dir="2700000" algn="tl">
                    <a:srgbClr val="000000">
                      <a:alpha val="43137"/>
                    </a:srgbClr>
                  </a:outerShdw>
                </a:effectLst>
              </a:rPr>
              <a:t>Ke</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dua</a:t>
            </a:r>
            <a:r>
              <a:rPr lang="en-US" dirty="0">
                <a:effectLst>
                  <a:outerShdw blurRad="38100" dist="38100" dir="2700000" algn="tl">
                    <a:srgbClr val="000000">
                      <a:alpha val="43137"/>
                    </a:srgbClr>
                  </a:outerShdw>
                </a:effectLst>
              </a:rPr>
              <a:t>, </a:t>
            </a:r>
            <a:r>
              <a:rPr lang="id-ID" dirty="0">
                <a:effectLst>
                  <a:outerShdw blurRad="38100" dist="38100" dir="2700000" algn="tl">
                    <a:srgbClr val="000000">
                      <a:alpha val="43137"/>
                    </a:srgbClr>
                  </a:outerShdw>
                </a:effectLst>
              </a:rPr>
              <a:t>konselor tidak meng</a:t>
            </a:r>
            <a:r>
              <a:rPr lang="en-US" dirty="0" err="1">
                <a:effectLst>
                  <a:outerShdw blurRad="38100" dist="38100" dir="2700000" algn="tl">
                    <a:srgbClr val="000000">
                      <a:alpha val="43137"/>
                    </a:srgbClr>
                  </a:outerShdw>
                </a:effectLst>
              </a:rPr>
              <a:t>evaluasi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alternati</a:t>
            </a:r>
            <a:r>
              <a:rPr lang="id-ID" dirty="0">
                <a:effectLst>
                  <a:outerShdw blurRad="38100" dist="38100" dir="2700000" algn="tl">
                    <a:srgbClr val="000000">
                      <a:alpha val="43137"/>
                    </a:srgbClr>
                  </a:outerShdw>
                </a:effectLst>
              </a:rPr>
              <a:t>f</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klien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sebagaimana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adanya</a:t>
            </a:r>
            <a:r>
              <a:rPr lang="id-ID" dirty="0">
                <a:effectLst>
                  <a:outerShdw blurRad="38100" dist="38100" dir="2700000" algn="tl">
                    <a:srgbClr val="000000">
                      <a:alpha val="43137"/>
                    </a:srgbClr>
                  </a:outerShdw>
                </a:effectLst>
              </a:rPr>
              <a:t> tetapi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memandu</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klien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menjauh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dari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evaluasi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sepanjang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proses</a:t>
            </a:r>
            <a:r>
              <a:rPr lang="en-US" dirty="0">
                <a:effectLst>
                  <a:outerShdw blurRad="38100" dist="38100" dir="2700000" algn="tl">
                    <a:srgbClr val="000000">
                      <a:alpha val="43137"/>
                    </a:srgbClr>
                  </a:outerShdw>
                </a:effectLst>
              </a:rPr>
              <a:t> </a:t>
            </a:r>
            <a:r>
              <a:rPr lang="id-ID" dirty="0">
                <a:effectLst>
                  <a:outerShdw blurRad="38100" dist="38100" dir="2700000" algn="tl">
                    <a:srgbClr val="000000">
                      <a:alpha val="43137"/>
                    </a:srgbClr>
                  </a:outerShdw>
                </a:effectLst>
              </a:rPr>
              <a:t>menciptakan alternatif</a:t>
            </a:r>
            <a:r>
              <a:rPr lang="en-US" dirty="0">
                <a:effectLst>
                  <a:outerShdw blurRad="38100" dist="38100" dir="2700000" algn="tl">
                    <a:srgbClr val="000000">
                      <a:alpha val="43137"/>
                    </a:srgbClr>
                  </a:outerShdw>
                </a:effectLst>
              </a:rPr>
              <a:t>.</a:t>
            </a:r>
            <a:endParaRPr lang="id-ID" dirty="0">
              <a:effectLst>
                <a:outerShdw blurRad="38100" dist="38100" dir="2700000" algn="tl">
                  <a:srgbClr val="000000">
                    <a:alpha val="43137"/>
                  </a:srgbClr>
                </a:outerShdw>
              </a:effectLst>
            </a:endParaRPr>
          </a:p>
          <a:p>
            <a:r>
              <a:rPr lang="en-US" dirty="0" err="1">
                <a:effectLst>
                  <a:outerShdw blurRad="38100" dist="38100" dir="2700000" algn="tl">
                    <a:srgbClr val="000000">
                      <a:alpha val="43137"/>
                    </a:srgbClr>
                  </a:outerShdw>
                </a:effectLst>
              </a:rPr>
              <a:t>Ketiga</a:t>
            </a:r>
            <a:r>
              <a:rPr lang="en-US" dirty="0">
                <a:effectLst>
                  <a:outerShdw blurRad="38100" dist="38100" dir="2700000" algn="tl">
                    <a:srgbClr val="000000">
                      <a:alpha val="43137"/>
                    </a:srgbClr>
                  </a:outerShdw>
                </a:effectLst>
              </a:rPr>
              <a:t>, </a:t>
            </a:r>
            <a:r>
              <a:rPr lang="id-ID" dirty="0">
                <a:effectLst>
                  <a:outerShdw blurRad="38100" dist="38100" dir="2700000" algn="tl">
                    <a:srgbClr val="000000">
                      <a:alpha val="43137"/>
                    </a:srgbClr>
                  </a:outerShdw>
                </a:effectLst>
              </a:rPr>
              <a:t>konselor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menekankan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kombinasi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penggabungan-ulang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artikulasi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alternatif</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lebih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lanjut</a:t>
            </a:r>
            <a:r>
              <a:rPr lang="en-US" dirty="0">
                <a:effectLst>
                  <a:outerShdw blurRad="38100" dist="38100" dir="2700000" algn="tl">
                    <a:srgbClr val="000000">
                      <a:alpha val="43137"/>
                    </a:srgbClr>
                  </a:outerShdw>
                </a:effectLst>
              </a:rPr>
              <a:t> .</a:t>
            </a:r>
            <a:endParaRPr lang="id-ID" dirty="0">
              <a:effectLst>
                <a:outerShdw blurRad="38100" dist="38100" dir="2700000" algn="tl">
                  <a:srgbClr val="000000">
                    <a:alpha val="43137"/>
                  </a:srgbClr>
                </a:outerShdw>
              </a:effectLst>
            </a:endParaRPr>
          </a:p>
          <a:p>
            <a:endParaRPr lang="id-ID"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id-ID" dirty="0">
                <a:solidFill>
                  <a:schemeClr val="bg1"/>
                </a:solidFill>
                <a:latin typeface="Alfredo Heavy" pitchFamily="2" charset="0"/>
              </a:rPr>
              <a:t>Memudahkan Menciptakan Alternatif  dalam Konseling</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1928802"/>
            <a:ext cx="7786742" cy="2571768"/>
          </a:xfrm>
        </p:spPr>
        <p:txBody>
          <a:bodyPr>
            <a:normAutofit fontScale="92500"/>
          </a:bodyPr>
          <a:lstStyle/>
          <a:p>
            <a:pPr>
              <a:buNone/>
            </a:pPr>
            <a:r>
              <a:rPr lang="id-ID" dirty="0">
                <a:latin typeface="Times New Roman" pitchFamily="18" charset="0"/>
                <a:cs typeface="Times New Roman" pitchFamily="18" charset="0"/>
              </a:rPr>
              <a:t>	</a:t>
            </a:r>
            <a:r>
              <a:rPr lang="id-ID" sz="3500" dirty="0">
                <a:latin typeface="Times New Roman" pitchFamily="18" charset="0"/>
                <a:cs typeface="Times New Roman" pitchFamily="18" charset="0"/>
              </a:rPr>
              <a:t>	Konseling </a:t>
            </a:r>
            <a:r>
              <a:rPr lang="en-US" sz="3500" dirty="0">
                <a:latin typeface="Times New Roman" pitchFamily="18" charset="0"/>
                <a:cs typeface="Times New Roman" pitchFamily="18" charset="0"/>
              </a:rPr>
              <a:t>Problem-Solving </a:t>
            </a:r>
            <a:r>
              <a:rPr lang="en-US" sz="3500" dirty="0" err="1">
                <a:latin typeface="Times New Roman" pitchFamily="18" charset="0"/>
                <a:cs typeface="Times New Roman" pitchFamily="18" charset="0"/>
              </a:rPr>
              <a:t>secara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khas</a:t>
            </a:r>
            <a:r>
              <a:rPr lang="en-US" sz="3500" dirty="0">
                <a:latin typeface="Times New Roman" pitchFamily="18" charset="0"/>
                <a:cs typeface="Times New Roman" pitchFamily="18" charset="0"/>
              </a:rPr>
              <a:t> me</a:t>
            </a:r>
            <a:r>
              <a:rPr lang="id-ID" sz="3500" dirty="0">
                <a:latin typeface="Times New Roman" pitchFamily="18" charset="0"/>
                <a:cs typeface="Times New Roman" pitchFamily="18" charset="0"/>
              </a:rPr>
              <a:t>nggunakan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pemeriksaan</a:t>
            </a:r>
            <a:r>
              <a:rPr lang="en-US" sz="3500" dirty="0">
                <a:latin typeface="Times New Roman" pitchFamily="18" charset="0"/>
                <a:cs typeface="Times New Roman" pitchFamily="18" charset="0"/>
              </a:rPr>
              <a:t> (Cormier&amp; Cormier, 1979) </a:t>
            </a:r>
            <a:r>
              <a:rPr lang="en-US" sz="3500" dirty="0" err="1">
                <a:latin typeface="Times New Roman" pitchFamily="18" charset="0"/>
                <a:cs typeface="Times New Roman" pitchFamily="18" charset="0"/>
              </a:rPr>
              <a:t>dan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penguatan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dalam</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kombinasi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untuk</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memudahkan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memproses</a:t>
            </a:r>
            <a:r>
              <a:rPr lang="en-US" sz="3500" dirty="0">
                <a:latin typeface="Times New Roman" pitchFamily="18" charset="0"/>
                <a:cs typeface="Times New Roman" pitchFamily="18" charset="0"/>
              </a:rPr>
              <a:t> </a:t>
            </a:r>
            <a:r>
              <a:rPr lang="en-US" sz="3500" i="1" dirty="0">
                <a:latin typeface="Times New Roman" pitchFamily="18" charset="0"/>
                <a:cs typeface="Times New Roman" pitchFamily="18" charset="0"/>
              </a:rPr>
              <a:t>alternative-generation</a:t>
            </a:r>
            <a:r>
              <a:rPr lang="en-US" sz="3500" dirty="0">
                <a:latin typeface="Times New Roman" pitchFamily="18" charset="0"/>
                <a:cs typeface="Times New Roman" pitchFamily="18" charset="0"/>
              </a:rPr>
              <a:t>.</a:t>
            </a:r>
            <a:endParaRPr lang="id-ID" sz="3500" dirty="0">
              <a:latin typeface="Times New Roman" pitchFamily="18" charset="0"/>
              <a:cs typeface="Times New Roman" pitchFamily="18" charset="0"/>
            </a:endParaRPr>
          </a:p>
        </p:txBody>
      </p:sp>
      <p:sp>
        <p:nvSpPr>
          <p:cNvPr id="2" name="Title 1"/>
          <p:cNvSpPr>
            <a:spLocks noGrp="1"/>
          </p:cNvSpPr>
          <p:nvPr>
            <p:ph type="title"/>
          </p:nvPr>
        </p:nvSpPr>
        <p:spPr>
          <a:xfrm>
            <a:off x="357158" y="357166"/>
            <a:ext cx="8229600" cy="1060472"/>
          </a:xfrm>
        </p:spPr>
        <p:txBody>
          <a:bodyPr>
            <a:normAutofit fontScale="90000"/>
          </a:bodyPr>
          <a:lstStyle/>
          <a:p>
            <a:pPr algn="ctr"/>
            <a:br>
              <a:rPr lang="id-ID" b="1" dirty="0">
                <a:latin typeface="Times New Roman" pitchFamily="18" charset="0"/>
                <a:cs typeface="Times New Roman" pitchFamily="18" charset="0"/>
              </a:rPr>
            </a:br>
            <a:r>
              <a:rPr lang="en-US" b="1" dirty="0" err="1">
                <a:latin typeface="Times New Roman" pitchFamily="18" charset="0"/>
                <a:cs typeface="Times New Roman" pitchFamily="18" charset="0"/>
              </a:rPr>
              <a:t>Pemeriksaan</a:t>
            </a:r>
            <a:r>
              <a:rPr lang="en-US" b="1" dirty="0">
                <a:latin typeface="Times New Roman" pitchFamily="18" charset="0"/>
                <a:cs typeface="Times New Roman" pitchFamily="18" charset="0"/>
              </a:rPr>
              <a:t> Dan </a:t>
            </a:r>
            <a:r>
              <a:rPr lang="en-US" b="1" dirty="0" err="1">
                <a:latin typeface="Times New Roman" pitchFamily="18" charset="0"/>
                <a:cs typeface="Times New Roman" pitchFamily="18" charset="0"/>
              </a:rPr>
              <a:t>Penguatan</a:t>
            </a:r>
            <a:br>
              <a:rPr lang="id-ID" dirty="0"/>
            </a:br>
            <a:endParaRPr lang="id-ID"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32857"/>
            <a:ext cx="8363272" cy="3456384"/>
          </a:xfrm>
        </p:spPr>
        <p:txBody>
          <a:bodyPr>
            <a:normAutofit/>
          </a:bodyPr>
          <a:lstStyle/>
          <a:p>
            <a:pPr>
              <a:buNone/>
            </a:pPr>
            <a:r>
              <a:rPr lang="id-ID" dirty="0">
                <a:latin typeface="Times New Roman" pitchFamily="18" charset="0"/>
                <a:cs typeface="Times New Roman" pitchFamily="18" charset="0"/>
              </a:rPr>
              <a:t>		</a:t>
            </a:r>
            <a:r>
              <a:rPr lang="en-US" sz="3200" dirty="0" err="1">
                <a:latin typeface="Times New Roman" pitchFamily="18" charset="0"/>
                <a:cs typeface="Times New Roman" pitchFamily="18" charset="0"/>
              </a:rPr>
              <a:t>Sepanjang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proses</a:t>
            </a:r>
            <a:r>
              <a:rPr lang="id-ID" sz="3200" dirty="0">
                <a:latin typeface="Times New Roman" pitchFamily="18" charset="0"/>
                <a:cs typeface="Times New Roman" pitchFamily="18" charset="0"/>
              </a:rPr>
              <a:t> pembentukan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alternati</a:t>
            </a:r>
            <a:r>
              <a:rPr lang="id-ID" sz="3200" dirty="0">
                <a:latin typeface="Times New Roman" pitchFamily="18" charset="0"/>
                <a:cs typeface="Times New Roman" pitchFamily="18" charset="0"/>
              </a:rPr>
              <a:t>f</a:t>
            </a:r>
            <a:r>
              <a:rPr lang="en-US" sz="3200" dirty="0">
                <a:latin typeface="Times New Roman" pitchFamily="18" charset="0"/>
                <a:cs typeface="Times New Roman" pitchFamily="18" charset="0"/>
              </a:rPr>
              <a:t>, </a:t>
            </a:r>
            <a:r>
              <a:rPr lang="id-ID" sz="3200" dirty="0">
                <a:latin typeface="Times New Roman" pitchFamily="18" charset="0"/>
                <a:cs typeface="Times New Roman" pitchFamily="18" charset="0"/>
              </a:rPr>
              <a:t>Konselor tidak boleh mengkritik pembuatan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alternatif</a:t>
            </a:r>
            <a:r>
              <a:rPr lang="en-US" sz="3200" dirty="0">
                <a:latin typeface="Times New Roman" pitchFamily="18" charset="0"/>
                <a:cs typeface="Times New Roman" pitchFamily="18" charset="0"/>
              </a:rPr>
              <a:t> </a:t>
            </a:r>
            <a:r>
              <a:rPr lang="id-ID" sz="3200" dirty="0">
                <a:latin typeface="Times New Roman" pitchFamily="18" charset="0"/>
                <a:cs typeface="Times New Roman" pitchFamily="18" charset="0"/>
              </a:rPr>
              <a:t>klien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dan</a:t>
            </a:r>
            <a:r>
              <a:rPr lang="en-US" sz="3200" dirty="0">
                <a:latin typeface="Times New Roman" pitchFamily="18" charset="0"/>
                <a:cs typeface="Times New Roman" pitchFamily="18" charset="0"/>
              </a:rPr>
              <a:t> me</a:t>
            </a:r>
            <a:r>
              <a:rPr lang="id-ID" sz="3200" dirty="0">
                <a:latin typeface="Times New Roman" pitchFamily="18" charset="0"/>
                <a:cs typeface="Times New Roman" pitchFamily="18" charset="0"/>
              </a:rPr>
              <a:t>mberi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batasan</a:t>
            </a:r>
            <a:r>
              <a:rPr lang="en-US" sz="3200" dirty="0">
                <a:latin typeface="Times New Roman" pitchFamily="18" charset="0"/>
                <a:cs typeface="Times New Roman" pitchFamily="18" charset="0"/>
              </a:rPr>
              <a:t> </a:t>
            </a:r>
            <a:r>
              <a:rPr lang="id-ID" sz="3200" dirty="0">
                <a:latin typeface="Times New Roman" pitchFamily="18" charset="0"/>
                <a:cs typeface="Times New Roman" pitchFamily="18" charset="0"/>
              </a:rPr>
              <a:t>dan menjaga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klien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menjauh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dari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kritik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macam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apapun</a:t>
            </a:r>
            <a:r>
              <a:rPr lang="en-US" sz="3200" dirty="0">
                <a:latin typeface="Times New Roman" pitchFamily="18" charset="0"/>
                <a:cs typeface="Times New Roman" pitchFamily="18" charset="0"/>
              </a:rPr>
              <a:t>.</a:t>
            </a:r>
            <a:endParaRPr lang="id-ID" sz="3200" dirty="0">
              <a:latin typeface="Times New Roman" pitchFamily="18" charset="0"/>
              <a:cs typeface="Times New Roman" pitchFamily="18" charset="0"/>
            </a:endParaRPr>
          </a:p>
        </p:txBody>
      </p:sp>
      <p:sp>
        <p:nvSpPr>
          <p:cNvPr id="2" name="Title 1"/>
          <p:cNvSpPr>
            <a:spLocks noGrp="1"/>
          </p:cNvSpPr>
          <p:nvPr>
            <p:ph type="title"/>
          </p:nvPr>
        </p:nvSpPr>
        <p:spPr>
          <a:xfrm>
            <a:off x="395536" y="836712"/>
            <a:ext cx="8229600" cy="1143000"/>
          </a:xfrm>
        </p:spPr>
        <p:txBody>
          <a:bodyPr/>
          <a:lstStyle/>
          <a:p>
            <a:pPr algn="ctr"/>
            <a:r>
              <a:rPr lang="id-ID" dirty="0">
                <a:latin typeface="Times New Roman" pitchFamily="18" charset="0"/>
                <a:cs typeface="Times New Roman" pitchFamily="18" charset="0"/>
              </a:rPr>
              <a:t>Kebebasan dari Kritik</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712968" cy="5544616"/>
          </a:xfrm>
        </p:spPr>
        <p:txBody>
          <a:bodyPr>
            <a:normAutofit fontScale="85000" lnSpcReduction="20000"/>
          </a:bodyPr>
          <a:lstStyle/>
          <a:p>
            <a:r>
              <a:rPr lang="en-US" sz="3400" dirty="0" err="1">
                <a:latin typeface="Times New Roman" pitchFamily="18" charset="0"/>
                <a:cs typeface="Times New Roman" pitchFamily="18" charset="0"/>
              </a:rPr>
              <a:t>Pada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setiap</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langkah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dalam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memecahkan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masalah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harus</a:t>
            </a:r>
            <a:r>
              <a:rPr lang="en-US" sz="3400" dirty="0">
                <a:latin typeface="Times New Roman" pitchFamily="18" charset="0"/>
                <a:cs typeface="Times New Roman" pitchFamily="18" charset="0"/>
              </a:rPr>
              <a:t> </a:t>
            </a:r>
            <a:r>
              <a:rPr lang="id-ID" sz="3400" dirty="0">
                <a:latin typeface="Times New Roman" pitchFamily="18" charset="0"/>
                <a:cs typeface="Times New Roman" pitchFamily="18" charset="0"/>
              </a:rPr>
              <a:t>mem</a:t>
            </a:r>
            <a:r>
              <a:rPr lang="en-US" sz="3400" dirty="0" err="1">
                <a:latin typeface="Times New Roman" pitchFamily="18" charset="0"/>
                <a:cs typeface="Times New Roman" pitchFamily="18" charset="0"/>
              </a:rPr>
              <a:t>buat</a:t>
            </a:r>
            <a:r>
              <a:rPr lang="id-ID" sz="3400" dirty="0">
                <a:latin typeface="Times New Roman" pitchFamily="18" charset="0"/>
                <a:cs typeface="Times New Roman" pitchFamily="18" charset="0"/>
              </a:rPr>
              <a:t> keputusan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antara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alternatif</a:t>
            </a:r>
            <a:r>
              <a:rPr lang="en-US" sz="3400" dirty="0">
                <a:latin typeface="Times New Roman" pitchFamily="18" charset="0"/>
                <a:cs typeface="Times New Roman" pitchFamily="18" charset="0"/>
              </a:rPr>
              <a:t> yang </a:t>
            </a:r>
            <a:r>
              <a:rPr lang="en-US" sz="3400" dirty="0" err="1">
                <a:latin typeface="Times New Roman" pitchFamily="18" charset="0"/>
                <a:cs typeface="Times New Roman" pitchFamily="18" charset="0"/>
              </a:rPr>
              <a:t>berbeda</a:t>
            </a:r>
            <a:r>
              <a:rPr lang="en-US" sz="3400" dirty="0">
                <a:latin typeface="Times New Roman" pitchFamily="18" charset="0"/>
                <a:cs typeface="Times New Roman" pitchFamily="18" charset="0"/>
              </a:rPr>
              <a:t>. </a:t>
            </a:r>
            <a:endParaRPr lang="id-ID" sz="3400" dirty="0">
              <a:latin typeface="Times New Roman" pitchFamily="18" charset="0"/>
              <a:cs typeface="Times New Roman" pitchFamily="18" charset="0"/>
            </a:endParaRPr>
          </a:p>
          <a:p>
            <a:r>
              <a:rPr lang="en-US" sz="3400" dirty="0" err="1">
                <a:latin typeface="Times New Roman" pitchFamily="18" charset="0"/>
                <a:cs typeface="Times New Roman" pitchFamily="18" charset="0"/>
              </a:rPr>
              <a:t>Seringkali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pemecah</a:t>
            </a:r>
            <a:r>
              <a:rPr lang="id-ID" sz="3400" dirty="0">
                <a:latin typeface="Times New Roman" pitchFamily="18" charset="0"/>
                <a:cs typeface="Times New Roman" pitchFamily="18" charset="0"/>
              </a:rPr>
              <a:t>an </a:t>
            </a:r>
            <a:r>
              <a:rPr lang="en-US" sz="3400" dirty="0" err="1">
                <a:latin typeface="Times New Roman" pitchFamily="18" charset="0"/>
                <a:cs typeface="Times New Roman" pitchFamily="18" charset="0"/>
              </a:rPr>
              <a:t>masalah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dihadapkan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dengan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beberapa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alternatif</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daya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tarik</a:t>
            </a:r>
            <a:r>
              <a:rPr lang="en-US" sz="3400" dirty="0">
                <a:latin typeface="Times New Roman" pitchFamily="18" charset="0"/>
                <a:cs typeface="Times New Roman" pitchFamily="18" charset="0"/>
              </a:rPr>
              <a:t> yang </a:t>
            </a:r>
            <a:r>
              <a:rPr lang="en-US" sz="3400" dirty="0" err="1">
                <a:latin typeface="Times New Roman" pitchFamily="18" charset="0"/>
                <a:cs typeface="Times New Roman" pitchFamily="18" charset="0"/>
              </a:rPr>
              <a:t>tampaknya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sama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Arnkoff</a:t>
            </a:r>
            <a:r>
              <a:rPr lang="en-US" sz="3400" dirty="0">
                <a:latin typeface="Times New Roman" pitchFamily="18" charset="0"/>
                <a:cs typeface="Times New Roman" pitchFamily="18" charset="0"/>
              </a:rPr>
              <a:t> &amp; Stewart 1975; Johnson, Parrot, &amp; Stratton; 1968). </a:t>
            </a:r>
            <a:endParaRPr lang="id-ID" sz="3400" dirty="0">
              <a:latin typeface="Times New Roman" pitchFamily="18" charset="0"/>
              <a:cs typeface="Times New Roman" pitchFamily="18" charset="0"/>
            </a:endParaRPr>
          </a:p>
          <a:p>
            <a:r>
              <a:rPr lang="en-US" sz="3400" dirty="0" err="1">
                <a:latin typeface="Times New Roman" pitchFamily="18" charset="0"/>
                <a:cs typeface="Times New Roman" pitchFamily="18" charset="0"/>
              </a:rPr>
              <a:t>Misalnya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jika</a:t>
            </a:r>
            <a:r>
              <a:rPr lang="en-US" sz="3400" dirty="0">
                <a:latin typeface="Times New Roman" pitchFamily="18" charset="0"/>
                <a:cs typeface="Times New Roman" pitchFamily="18" charset="0"/>
              </a:rPr>
              <a:t> </a:t>
            </a:r>
            <a:r>
              <a:rPr lang="id-ID" sz="3400" dirty="0">
                <a:latin typeface="Times New Roman" pitchFamily="18" charset="0"/>
                <a:cs typeface="Times New Roman" pitchFamily="18" charset="0"/>
              </a:rPr>
              <a:t>sese</a:t>
            </a:r>
            <a:r>
              <a:rPr lang="en-US" sz="3400" dirty="0" err="1">
                <a:latin typeface="Times New Roman" pitchFamily="18" charset="0"/>
                <a:cs typeface="Times New Roman" pitchFamily="18" charset="0"/>
              </a:rPr>
              <a:t>orang</a:t>
            </a:r>
            <a:r>
              <a:rPr lang="en-US" sz="3400" dirty="0">
                <a:latin typeface="Times New Roman" pitchFamily="18" charset="0"/>
                <a:cs typeface="Times New Roman" pitchFamily="18" charset="0"/>
              </a:rPr>
              <a:t> yang </a:t>
            </a:r>
            <a:r>
              <a:rPr lang="en-US" sz="3400" dirty="0" err="1">
                <a:latin typeface="Times New Roman" pitchFamily="18" charset="0"/>
                <a:cs typeface="Times New Roman" pitchFamily="18" charset="0"/>
              </a:rPr>
              <a:t>tujuannya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adalah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untuk</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mendapatkan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promosi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tempat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kerja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salah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satu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strategi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mungkin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untuk</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bekerja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lebih</a:t>
            </a:r>
            <a:r>
              <a:rPr lang="en-US" sz="3400" dirty="0">
                <a:latin typeface="Times New Roman" pitchFamily="18" charset="0"/>
                <a:cs typeface="Times New Roman" pitchFamily="18" charset="0"/>
              </a:rPr>
              <a:t> lama. </a:t>
            </a:r>
            <a:r>
              <a:rPr lang="en-US" sz="3400" dirty="0" err="1">
                <a:latin typeface="Times New Roman" pitchFamily="18" charset="0"/>
                <a:cs typeface="Times New Roman" pitchFamily="18" charset="0"/>
              </a:rPr>
              <a:t>Karakteristik</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positif</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dari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solusi</a:t>
            </a:r>
            <a:r>
              <a:rPr lang="en-US" sz="3400" dirty="0">
                <a:latin typeface="Times New Roman" pitchFamily="18" charset="0"/>
                <a:cs typeface="Times New Roman" pitchFamily="18" charset="0"/>
              </a:rPr>
              <a:t> yang </a:t>
            </a:r>
            <a:r>
              <a:rPr lang="en-US" sz="3400" dirty="0" err="1">
                <a:latin typeface="Times New Roman" pitchFamily="18" charset="0"/>
                <a:cs typeface="Times New Roman" pitchFamily="18" charset="0"/>
              </a:rPr>
              <a:t>mungkin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adalah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lebih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banyak</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waktu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untuk</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melakukan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pekerjaan-tugas-tugas</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terkait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Namun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karakteristik</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negatif</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dari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alternatif</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ini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bisa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jadi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sedikit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waktu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bisa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dihabiskan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dengan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keluarga</a:t>
            </a:r>
            <a:r>
              <a:rPr lang="en-US" sz="3400" dirty="0">
                <a:latin typeface="Times New Roman" pitchFamily="18" charset="0"/>
                <a:cs typeface="Times New Roman" pitchFamily="18" charset="0"/>
              </a:rPr>
              <a:t>.</a:t>
            </a:r>
            <a:endParaRPr lang="id-ID" sz="3400" dirty="0">
              <a:latin typeface="Times New Roman" pitchFamily="18" charset="0"/>
              <a:cs typeface="Times New Roman" pitchFamily="18" charset="0"/>
            </a:endParaRPr>
          </a:p>
          <a:p>
            <a:pPr>
              <a:buNone/>
            </a:pPr>
            <a:endParaRPr lang="id-ID" dirty="0">
              <a:latin typeface="Times New Roman" pitchFamily="18" charset="0"/>
              <a:cs typeface="Times New Roman" pitchFamily="18" charset="0"/>
            </a:endParaRPr>
          </a:p>
        </p:txBody>
      </p:sp>
      <p:sp>
        <p:nvSpPr>
          <p:cNvPr id="2" name="Title 1"/>
          <p:cNvSpPr>
            <a:spLocks noGrp="1"/>
          </p:cNvSpPr>
          <p:nvPr>
            <p:ph type="title"/>
          </p:nvPr>
        </p:nvSpPr>
        <p:spPr>
          <a:xfrm>
            <a:off x="395536" y="0"/>
            <a:ext cx="8229600" cy="1143000"/>
          </a:xfrm>
        </p:spPr>
        <p:txBody>
          <a:bodyPr/>
          <a:lstStyle/>
          <a:p>
            <a:pPr algn="ctr"/>
            <a:r>
              <a:rPr lang="id-ID" dirty="0">
                <a:solidFill>
                  <a:schemeClr val="tx1"/>
                </a:solidFill>
                <a:latin typeface="Algerian" pitchFamily="82" charset="0"/>
              </a:rPr>
              <a:t>Pengambilan Keputusan</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564904"/>
            <a:ext cx="7924800" cy="1143000"/>
          </a:xfrm>
        </p:spPr>
        <p:txBody>
          <a:bodyPr/>
          <a:lstStyle/>
          <a:p>
            <a:r>
              <a:rPr lang="id-ID" dirty="0"/>
              <a:t>SAMPAI JUMPA</a:t>
            </a:r>
          </a:p>
        </p:txBody>
      </p:sp>
    </p:spTree>
    <p:extLst>
      <p:ext uri="{BB962C8B-B14F-4D97-AF65-F5344CB8AC3E}">
        <p14:creationId xmlns:p14="http://schemas.microsoft.com/office/powerpoint/2010/main" val="10496711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1326</TotalTime>
  <Words>359</Words>
  <Application>Microsoft Office PowerPoint</Application>
  <PresentationFormat>On-screen Show (4:3)</PresentationFormat>
  <Paragraphs>25</Paragraphs>
  <Slides>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Alfredo Heavy</vt:lpstr>
      <vt:lpstr>Algerian</vt:lpstr>
      <vt:lpstr>Arial</vt:lpstr>
      <vt:lpstr>Arial Narrow</vt:lpstr>
      <vt:lpstr>Calibri</vt:lpstr>
      <vt:lpstr>Lucida Sans Unicode</vt:lpstr>
      <vt:lpstr>Times New Roman</vt:lpstr>
      <vt:lpstr>Verdana</vt:lpstr>
      <vt:lpstr>Wingdings 2</vt:lpstr>
      <vt:lpstr>Wingdings 3</vt:lpstr>
      <vt:lpstr>Office Theme</vt:lpstr>
      <vt:lpstr>Concourse</vt:lpstr>
      <vt:lpstr>Horizon</vt:lpstr>
      <vt:lpstr>CHAPTER 6 Creating Alternatives and Making Decisions</vt:lpstr>
      <vt:lpstr>Dalam pemecahan masalah terdapat dua hal yang terpenting yaitu Menciptakan Alternatif dan Membuat Keputusan</vt:lpstr>
      <vt:lpstr>PowerPoint Presentation</vt:lpstr>
      <vt:lpstr>Memudahkan Menciptakan Alternatif  dalam Konseling</vt:lpstr>
      <vt:lpstr> Pemeriksaan Dan Penguatan </vt:lpstr>
      <vt:lpstr>Kebebasan dari Kritik</vt:lpstr>
      <vt:lpstr>Pengambilan Keputusan</vt:lpstr>
      <vt:lpstr>SAMPAI JUMPA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Generasi Alternatif  dan  Pengambilan keputusan</dc:title>
  <dc:creator>kamasutra</dc:creator>
  <cp:lastModifiedBy>Muhammad Dandy</cp:lastModifiedBy>
  <cp:revision>85</cp:revision>
  <dcterms:created xsi:type="dcterms:W3CDTF">2011-10-07T12:07:32Z</dcterms:created>
  <dcterms:modified xsi:type="dcterms:W3CDTF">2020-07-31T15:55:52Z</dcterms:modified>
</cp:coreProperties>
</file>