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av" ContentType="audio/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4.xml" ContentType="application/vnd.openxmlformats-officedocument.presentationml.tags+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ags/tag5.xml" ContentType="application/vnd.openxmlformats-officedocument.presentationml.tags+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tags/tag6.xml" ContentType="application/vnd.openxmlformats-officedocument.presentationml.tags+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tags/tag7.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9"/>
  </p:notesMasterIdLst>
  <p:sldIdLst>
    <p:sldId id="264" r:id="rId2"/>
    <p:sldId id="265" r:id="rId3"/>
    <p:sldId id="279" r:id="rId4"/>
    <p:sldId id="280" r:id="rId5"/>
    <p:sldId id="281" r:id="rId6"/>
    <p:sldId id="268" r:id="rId7"/>
    <p:sldId id="270"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3284" autoAdjust="0"/>
  </p:normalViewPr>
  <p:slideViewPr>
    <p:cSldViewPr>
      <p:cViewPr varScale="1">
        <p:scale>
          <a:sx n="67" d="100"/>
          <a:sy n="67" d="100"/>
        </p:scale>
        <p:origin x="1260" y="5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diagrams/_rels/drawing1.xml.rels><?xml version="1.0" encoding="UTF-8" standalone="yes"?>
<Relationships xmlns="http://schemas.openxmlformats.org/package/2006/relationships"><Relationship Id="rId1" Type="http://schemas.openxmlformats.org/officeDocument/2006/relationships/image" Target="../media/image1.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C910B6C-B659-4794-A7C1-4E00337431D5}" type="doc">
      <dgm:prSet loTypeId="urn:microsoft.com/office/officeart/2008/layout/AscendingPictureAccentProcess" loCatId="picture" qsTypeId="urn:microsoft.com/office/officeart/2005/8/quickstyle/simple5" qsCatId="simple" csTypeId="urn:microsoft.com/office/officeart/2005/8/colors/accent1_2" csCatId="accent1" phldr="1"/>
      <dgm:spPr/>
      <dgm:t>
        <a:bodyPr/>
        <a:lstStyle/>
        <a:p>
          <a:endParaRPr lang="id-ID"/>
        </a:p>
      </dgm:t>
    </dgm:pt>
    <dgm:pt modelId="{1D0670D6-768A-4E26-9594-FEF460BE460C}">
      <dgm:prSet phldrT="[Text]"/>
      <dgm:spPr/>
      <dgm:t>
        <a:bodyPr/>
        <a:lstStyle/>
        <a:p>
          <a:r>
            <a:rPr lang="id-ID" b="1" dirty="0">
              <a:latin typeface="Times New Roman" pitchFamily="18" charset="0"/>
              <a:cs typeface="Times New Roman" pitchFamily="18" charset="0"/>
            </a:rPr>
            <a:t>Model Konseling menurut D’ Zurrilla dan Goldfred</a:t>
          </a:r>
          <a:endParaRPr lang="id-ID" dirty="0"/>
        </a:p>
      </dgm:t>
    </dgm:pt>
    <dgm:pt modelId="{DFDFA335-6D1F-4572-BEDB-3600A825D617}" type="parTrans" cxnId="{6CB2D443-1055-4D63-9E53-7409DD9EDDF9}">
      <dgm:prSet/>
      <dgm:spPr/>
      <dgm:t>
        <a:bodyPr/>
        <a:lstStyle/>
        <a:p>
          <a:endParaRPr lang="id-ID"/>
        </a:p>
      </dgm:t>
    </dgm:pt>
    <dgm:pt modelId="{34CABCBD-62FA-4562-936D-FB290B6E8F30}" type="sibTrans" cxnId="{6CB2D443-1055-4D63-9E53-7409DD9EDDF9}">
      <dgm:prSet/>
      <dgm:spPr/>
      <dgm:t>
        <a:bodyPr/>
        <a:lstStyle/>
        <a:p>
          <a:endParaRPr lang="id-ID"/>
        </a:p>
      </dgm:t>
    </dgm:pt>
    <dgm:pt modelId="{6BA1D043-E7BB-474E-A979-CAAB1AFB3FE1}">
      <dgm:prSet phldrT="[Text]"/>
      <dgm:spPr/>
      <dgm:t>
        <a:bodyPr/>
        <a:lstStyle/>
        <a:p>
          <a:r>
            <a:rPr lang="en-US" dirty="0" err="1"/>
            <a:t>Tahap</a:t>
          </a:r>
          <a:r>
            <a:rPr lang="en-US" dirty="0"/>
            <a:t> </a:t>
          </a:r>
          <a:r>
            <a:rPr lang="en-US" dirty="0" err="1"/>
            <a:t>orientasi</a:t>
          </a:r>
          <a:r>
            <a:rPr lang="en-US" dirty="0"/>
            <a:t> </a:t>
          </a:r>
          <a:r>
            <a:rPr lang="en-US" dirty="0" err="1"/>
            <a:t>umum</a:t>
          </a:r>
          <a:r>
            <a:rPr lang="en-US" dirty="0"/>
            <a:t> </a:t>
          </a:r>
          <a:r>
            <a:rPr lang="en-US" dirty="0" err="1"/>
            <a:t>mengacu</a:t>
          </a:r>
          <a:r>
            <a:rPr lang="en-US" dirty="0"/>
            <a:t> </a:t>
          </a:r>
          <a:r>
            <a:rPr lang="en-US" dirty="0" err="1"/>
            <a:t>untuk</a:t>
          </a:r>
          <a:r>
            <a:rPr lang="en-US" dirty="0"/>
            <a:t> </a:t>
          </a:r>
          <a:r>
            <a:rPr lang="en-US" dirty="0" err="1"/>
            <a:t>mengembangkan</a:t>
          </a:r>
          <a:r>
            <a:rPr lang="en-US" dirty="0"/>
            <a:t> "</a:t>
          </a:r>
          <a:r>
            <a:rPr lang="en-US" dirty="0" err="1"/>
            <a:t>sikap</a:t>
          </a:r>
          <a:r>
            <a:rPr lang="en-US" dirty="0"/>
            <a:t> </a:t>
          </a:r>
          <a:r>
            <a:rPr lang="en-US" dirty="0" err="1"/>
            <a:t>klien</a:t>
          </a:r>
          <a:r>
            <a:rPr lang="en-US" dirty="0"/>
            <a:t> </a:t>
          </a:r>
          <a:r>
            <a:rPr lang="id-ID" dirty="0"/>
            <a:t>“</a:t>
          </a:r>
        </a:p>
      </dgm:t>
    </dgm:pt>
    <dgm:pt modelId="{CB38EF2F-DE40-431A-8047-1EA832AD5A68}" type="parTrans" cxnId="{05A27824-6A6E-4990-94B7-F35E01BA75F3}">
      <dgm:prSet/>
      <dgm:spPr/>
      <dgm:t>
        <a:bodyPr/>
        <a:lstStyle/>
        <a:p>
          <a:endParaRPr lang="id-ID"/>
        </a:p>
      </dgm:t>
    </dgm:pt>
    <dgm:pt modelId="{A6936754-A901-489C-8697-EC6D01B2C7A9}" type="sibTrans" cxnId="{05A27824-6A6E-4990-94B7-F35E01BA75F3}">
      <dgm:prSet/>
      <dgm:spPr/>
      <dgm:t>
        <a:bodyPr/>
        <a:lstStyle/>
        <a:p>
          <a:endParaRPr lang="id-ID"/>
        </a:p>
      </dgm:t>
    </dgm:pt>
    <dgm:pt modelId="{F5944E6C-F7FF-4D02-9E97-B69EBB535592}" type="pres">
      <dgm:prSet presAssocID="{AC910B6C-B659-4794-A7C1-4E00337431D5}" presName="Name0" presStyleCnt="0">
        <dgm:presLayoutVars>
          <dgm:chMax val="7"/>
          <dgm:chPref val="7"/>
          <dgm:dir/>
        </dgm:presLayoutVars>
      </dgm:prSet>
      <dgm:spPr/>
    </dgm:pt>
    <dgm:pt modelId="{8C39DA81-6D98-41EE-92C7-8A7F5CA80ACC}" type="pres">
      <dgm:prSet presAssocID="{AC910B6C-B659-4794-A7C1-4E00337431D5}" presName="dot1" presStyleLbl="alignNode1" presStyleIdx="0" presStyleCnt="10"/>
      <dgm:spPr/>
    </dgm:pt>
    <dgm:pt modelId="{2A72D692-9417-485F-B6AB-5E63FB988129}" type="pres">
      <dgm:prSet presAssocID="{AC910B6C-B659-4794-A7C1-4E00337431D5}" presName="dot2" presStyleLbl="alignNode1" presStyleIdx="1" presStyleCnt="10"/>
      <dgm:spPr/>
    </dgm:pt>
    <dgm:pt modelId="{BBD49787-3FCE-41A5-9484-9903B2EC376A}" type="pres">
      <dgm:prSet presAssocID="{AC910B6C-B659-4794-A7C1-4E00337431D5}" presName="dot3" presStyleLbl="alignNode1" presStyleIdx="2" presStyleCnt="10"/>
      <dgm:spPr/>
    </dgm:pt>
    <dgm:pt modelId="{F9EA20E3-13E9-4EE2-9B00-247606AA5811}" type="pres">
      <dgm:prSet presAssocID="{AC910B6C-B659-4794-A7C1-4E00337431D5}" presName="dotArrow1" presStyleLbl="alignNode1" presStyleIdx="3" presStyleCnt="10"/>
      <dgm:spPr/>
    </dgm:pt>
    <dgm:pt modelId="{914C89F8-ACF9-4908-8C47-27A0765D76AC}" type="pres">
      <dgm:prSet presAssocID="{AC910B6C-B659-4794-A7C1-4E00337431D5}" presName="dotArrow2" presStyleLbl="alignNode1" presStyleIdx="4" presStyleCnt="10"/>
      <dgm:spPr/>
    </dgm:pt>
    <dgm:pt modelId="{25784A18-E0B9-48C9-A124-D5BAE09AC7D8}" type="pres">
      <dgm:prSet presAssocID="{AC910B6C-B659-4794-A7C1-4E00337431D5}" presName="dotArrow3" presStyleLbl="alignNode1" presStyleIdx="5" presStyleCnt="10"/>
      <dgm:spPr/>
    </dgm:pt>
    <dgm:pt modelId="{EB288BE9-4940-409A-B9BA-E2E1FD020380}" type="pres">
      <dgm:prSet presAssocID="{AC910B6C-B659-4794-A7C1-4E00337431D5}" presName="dotArrow4" presStyleLbl="alignNode1" presStyleIdx="6" presStyleCnt="10"/>
      <dgm:spPr/>
    </dgm:pt>
    <dgm:pt modelId="{6BC657C1-D2AA-4EA0-89AC-3BD5A2BB8437}" type="pres">
      <dgm:prSet presAssocID="{AC910B6C-B659-4794-A7C1-4E00337431D5}" presName="dotArrow5" presStyleLbl="alignNode1" presStyleIdx="7" presStyleCnt="10"/>
      <dgm:spPr/>
    </dgm:pt>
    <dgm:pt modelId="{86232C9E-8D72-4A91-B22C-404B86E3778F}" type="pres">
      <dgm:prSet presAssocID="{AC910B6C-B659-4794-A7C1-4E00337431D5}" presName="dotArrow6" presStyleLbl="alignNode1" presStyleIdx="8" presStyleCnt="10"/>
      <dgm:spPr/>
    </dgm:pt>
    <dgm:pt modelId="{2C6545AA-6183-4F14-B678-44FCBB09B68B}" type="pres">
      <dgm:prSet presAssocID="{AC910B6C-B659-4794-A7C1-4E00337431D5}" presName="dotArrow7" presStyleLbl="alignNode1" presStyleIdx="9" presStyleCnt="10"/>
      <dgm:spPr/>
    </dgm:pt>
    <dgm:pt modelId="{FB9E1AE9-3A31-458E-AFC7-70CCA244A386}" type="pres">
      <dgm:prSet presAssocID="{1D0670D6-768A-4E26-9594-FEF460BE460C}" presName="parTx1" presStyleLbl="node1" presStyleIdx="0" presStyleCnt="2"/>
      <dgm:spPr/>
    </dgm:pt>
    <dgm:pt modelId="{E8D303C5-674F-45DD-B39D-5C4A65D3A328}" type="pres">
      <dgm:prSet presAssocID="{34CABCBD-62FA-4562-936D-FB290B6E8F30}" presName="picture1" presStyleCnt="0"/>
      <dgm:spPr/>
    </dgm:pt>
    <dgm:pt modelId="{8C52FA2D-6F14-4EFF-BB1F-395D5B0237E5}" type="pres">
      <dgm:prSet presAssocID="{34CABCBD-62FA-4562-936D-FB290B6E8F30}" presName="imageRepeatNode" presStyleLbl="fgImgPlace1" presStyleIdx="0" presStyleCnt="2"/>
      <dgm:spPr/>
    </dgm:pt>
    <dgm:pt modelId="{9250BB9E-D048-444F-8259-68B5DDB89D68}" type="pres">
      <dgm:prSet presAssocID="{6BA1D043-E7BB-474E-A979-CAAB1AFB3FE1}" presName="parTx2" presStyleLbl="node1" presStyleIdx="1" presStyleCnt="2"/>
      <dgm:spPr/>
    </dgm:pt>
    <dgm:pt modelId="{7CA6594B-D865-4FDC-8661-5E739CD153CA}" type="pres">
      <dgm:prSet presAssocID="{A6936754-A901-489C-8697-EC6D01B2C7A9}" presName="picture2" presStyleCnt="0"/>
      <dgm:spPr/>
    </dgm:pt>
    <dgm:pt modelId="{EAC7D3C1-ED49-4632-BD69-6CA8319B0340}" type="pres">
      <dgm:prSet presAssocID="{A6936754-A901-489C-8697-EC6D01B2C7A9}" presName="imageRepeatNode" presStyleLbl="fgImgPlace1" presStyleIdx="1" presStyleCnt="2" custLinFactNeighborX="-2047" custLinFactNeighborY="-171"/>
      <dgm:spPr/>
    </dgm:pt>
  </dgm:ptLst>
  <dgm:cxnLst>
    <dgm:cxn modelId="{E8347B05-AA90-4131-8D7D-EF7FA66AA0B9}" type="presOf" srcId="{A6936754-A901-489C-8697-EC6D01B2C7A9}" destId="{EAC7D3C1-ED49-4632-BD69-6CA8319B0340}" srcOrd="0" destOrd="0" presId="urn:microsoft.com/office/officeart/2008/layout/AscendingPictureAccentProcess"/>
    <dgm:cxn modelId="{52B69513-F142-4C1D-A4A9-B8BF8F345CE8}" type="presOf" srcId="{6BA1D043-E7BB-474E-A979-CAAB1AFB3FE1}" destId="{9250BB9E-D048-444F-8259-68B5DDB89D68}" srcOrd="0" destOrd="0" presId="urn:microsoft.com/office/officeart/2008/layout/AscendingPictureAccentProcess"/>
    <dgm:cxn modelId="{05A27824-6A6E-4990-94B7-F35E01BA75F3}" srcId="{AC910B6C-B659-4794-A7C1-4E00337431D5}" destId="{6BA1D043-E7BB-474E-A979-CAAB1AFB3FE1}" srcOrd="1" destOrd="0" parTransId="{CB38EF2F-DE40-431A-8047-1EA832AD5A68}" sibTransId="{A6936754-A901-489C-8697-EC6D01B2C7A9}"/>
    <dgm:cxn modelId="{0D6DAE3A-4D13-4B34-B1C3-A8E2498CA095}" type="presOf" srcId="{AC910B6C-B659-4794-A7C1-4E00337431D5}" destId="{F5944E6C-F7FF-4D02-9E97-B69EBB535592}" srcOrd="0" destOrd="0" presId="urn:microsoft.com/office/officeart/2008/layout/AscendingPictureAccentProcess"/>
    <dgm:cxn modelId="{6CB2D443-1055-4D63-9E53-7409DD9EDDF9}" srcId="{AC910B6C-B659-4794-A7C1-4E00337431D5}" destId="{1D0670D6-768A-4E26-9594-FEF460BE460C}" srcOrd="0" destOrd="0" parTransId="{DFDFA335-6D1F-4572-BEDB-3600A825D617}" sibTransId="{34CABCBD-62FA-4562-936D-FB290B6E8F30}"/>
    <dgm:cxn modelId="{94306667-AD93-4F69-9DF2-78148C9E8173}" type="presOf" srcId="{34CABCBD-62FA-4562-936D-FB290B6E8F30}" destId="{8C52FA2D-6F14-4EFF-BB1F-395D5B0237E5}" srcOrd="0" destOrd="0" presId="urn:microsoft.com/office/officeart/2008/layout/AscendingPictureAccentProcess"/>
    <dgm:cxn modelId="{ECEB9DD6-3D9A-466B-9941-2278CA9F7517}" type="presOf" srcId="{1D0670D6-768A-4E26-9594-FEF460BE460C}" destId="{FB9E1AE9-3A31-458E-AFC7-70CCA244A386}" srcOrd="0" destOrd="0" presId="urn:microsoft.com/office/officeart/2008/layout/AscendingPictureAccentProcess"/>
    <dgm:cxn modelId="{DAFE6DFD-FF60-4960-92A5-0813F5D7F3A0}" type="presParOf" srcId="{F5944E6C-F7FF-4D02-9E97-B69EBB535592}" destId="{8C39DA81-6D98-41EE-92C7-8A7F5CA80ACC}" srcOrd="0" destOrd="0" presId="urn:microsoft.com/office/officeart/2008/layout/AscendingPictureAccentProcess"/>
    <dgm:cxn modelId="{E0D0E38C-2FAB-4FE4-B145-8F7B255AD442}" type="presParOf" srcId="{F5944E6C-F7FF-4D02-9E97-B69EBB535592}" destId="{2A72D692-9417-485F-B6AB-5E63FB988129}" srcOrd="1" destOrd="0" presId="urn:microsoft.com/office/officeart/2008/layout/AscendingPictureAccentProcess"/>
    <dgm:cxn modelId="{2D518017-9563-4130-844C-AC6A3E53037B}" type="presParOf" srcId="{F5944E6C-F7FF-4D02-9E97-B69EBB535592}" destId="{BBD49787-3FCE-41A5-9484-9903B2EC376A}" srcOrd="2" destOrd="0" presId="urn:microsoft.com/office/officeart/2008/layout/AscendingPictureAccentProcess"/>
    <dgm:cxn modelId="{23C5CAFB-B2C8-413D-9E2C-73600994B278}" type="presParOf" srcId="{F5944E6C-F7FF-4D02-9E97-B69EBB535592}" destId="{F9EA20E3-13E9-4EE2-9B00-247606AA5811}" srcOrd="3" destOrd="0" presId="urn:microsoft.com/office/officeart/2008/layout/AscendingPictureAccentProcess"/>
    <dgm:cxn modelId="{26536945-E4B7-4C10-9D6F-77301267C3E3}" type="presParOf" srcId="{F5944E6C-F7FF-4D02-9E97-B69EBB535592}" destId="{914C89F8-ACF9-4908-8C47-27A0765D76AC}" srcOrd="4" destOrd="0" presId="urn:microsoft.com/office/officeart/2008/layout/AscendingPictureAccentProcess"/>
    <dgm:cxn modelId="{C5A876E4-BB72-452C-905E-6B97E663E45C}" type="presParOf" srcId="{F5944E6C-F7FF-4D02-9E97-B69EBB535592}" destId="{25784A18-E0B9-48C9-A124-D5BAE09AC7D8}" srcOrd="5" destOrd="0" presId="urn:microsoft.com/office/officeart/2008/layout/AscendingPictureAccentProcess"/>
    <dgm:cxn modelId="{B3FA7915-DBEE-4DD0-8D17-88070B4E243F}" type="presParOf" srcId="{F5944E6C-F7FF-4D02-9E97-B69EBB535592}" destId="{EB288BE9-4940-409A-B9BA-E2E1FD020380}" srcOrd="6" destOrd="0" presId="urn:microsoft.com/office/officeart/2008/layout/AscendingPictureAccentProcess"/>
    <dgm:cxn modelId="{65895B1C-6814-4E6A-9026-BAD8A72E2BB8}" type="presParOf" srcId="{F5944E6C-F7FF-4D02-9E97-B69EBB535592}" destId="{6BC657C1-D2AA-4EA0-89AC-3BD5A2BB8437}" srcOrd="7" destOrd="0" presId="urn:microsoft.com/office/officeart/2008/layout/AscendingPictureAccentProcess"/>
    <dgm:cxn modelId="{1CF19EEB-C883-4548-9BDA-0C807E57A946}" type="presParOf" srcId="{F5944E6C-F7FF-4D02-9E97-B69EBB535592}" destId="{86232C9E-8D72-4A91-B22C-404B86E3778F}" srcOrd="8" destOrd="0" presId="urn:microsoft.com/office/officeart/2008/layout/AscendingPictureAccentProcess"/>
    <dgm:cxn modelId="{508D61DB-32C6-4E9B-A69D-A917B339A3CA}" type="presParOf" srcId="{F5944E6C-F7FF-4D02-9E97-B69EBB535592}" destId="{2C6545AA-6183-4F14-B678-44FCBB09B68B}" srcOrd="9" destOrd="0" presId="urn:microsoft.com/office/officeart/2008/layout/AscendingPictureAccentProcess"/>
    <dgm:cxn modelId="{14C22205-E056-4577-B287-87CB477DBE9B}" type="presParOf" srcId="{F5944E6C-F7FF-4D02-9E97-B69EBB535592}" destId="{FB9E1AE9-3A31-458E-AFC7-70CCA244A386}" srcOrd="10" destOrd="0" presId="urn:microsoft.com/office/officeart/2008/layout/AscendingPictureAccentProcess"/>
    <dgm:cxn modelId="{E164360F-B521-4770-A041-0449A23E1351}" type="presParOf" srcId="{F5944E6C-F7FF-4D02-9E97-B69EBB535592}" destId="{E8D303C5-674F-45DD-B39D-5C4A65D3A328}" srcOrd="11" destOrd="0" presId="urn:microsoft.com/office/officeart/2008/layout/AscendingPictureAccentProcess"/>
    <dgm:cxn modelId="{317E954C-C671-4BEB-8CB1-0054DA8C7E0F}" type="presParOf" srcId="{E8D303C5-674F-45DD-B39D-5C4A65D3A328}" destId="{8C52FA2D-6F14-4EFF-BB1F-395D5B0237E5}" srcOrd="0" destOrd="0" presId="urn:microsoft.com/office/officeart/2008/layout/AscendingPictureAccentProcess"/>
    <dgm:cxn modelId="{7CDAAE8C-E2AF-4F35-A0F8-16757EA8ECE4}" type="presParOf" srcId="{F5944E6C-F7FF-4D02-9E97-B69EBB535592}" destId="{9250BB9E-D048-444F-8259-68B5DDB89D68}" srcOrd="12" destOrd="0" presId="urn:microsoft.com/office/officeart/2008/layout/AscendingPictureAccentProcess"/>
    <dgm:cxn modelId="{D5A56340-B26C-4273-BD5D-4707904AF076}" type="presParOf" srcId="{F5944E6C-F7FF-4D02-9E97-B69EBB535592}" destId="{7CA6594B-D865-4FDC-8661-5E739CD153CA}" srcOrd="13" destOrd="0" presId="urn:microsoft.com/office/officeart/2008/layout/AscendingPictureAccentProcess"/>
    <dgm:cxn modelId="{E3EE65AB-29AB-49AA-9D36-55D5A1EB58AE}" type="presParOf" srcId="{7CA6594B-D865-4FDC-8661-5E739CD153CA}" destId="{EAC7D3C1-ED49-4632-BD69-6CA8319B0340}" srcOrd="0" destOrd="0" presId="urn:microsoft.com/office/officeart/2008/layout/AscendingPictureAccent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D1CE84F-3130-43F6-81A6-4FE0E66EEB7C}" type="doc">
      <dgm:prSet loTypeId="urn:microsoft.com/office/officeart/2005/8/layout/chevron1" loCatId="process" qsTypeId="urn:microsoft.com/office/officeart/2005/8/quickstyle/simple2" qsCatId="simple" csTypeId="urn:microsoft.com/office/officeart/2005/8/colors/colorful2" csCatId="colorful" phldr="1"/>
      <dgm:spPr/>
    </dgm:pt>
    <dgm:pt modelId="{CE605C26-A81A-4589-9D1B-007274A09ADA}">
      <dgm:prSet phldrT="[Text]" custT="1"/>
      <dgm:spPr/>
      <dgm:t>
        <a:bodyPr/>
        <a:lstStyle/>
        <a:p>
          <a:r>
            <a:rPr lang="id-ID" sz="2000" dirty="0"/>
            <a:t>Bisa </a:t>
          </a:r>
          <a:r>
            <a:rPr lang="en-US" sz="2000" dirty="0" err="1"/>
            <a:t>menerima</a:t>
          </a:r>
          <a:r>
            <a:rPr lang="en-US" sz="2000" dirty="0"/>
            <a:t> </a:t>
          </a:r>
          <a:r>
            <a:rPr lang="en-US" sz="2000" dirty="0" err="1"/>
            <a:t>kenyataan</a:t>
          </a:r>
          <a:r>
            <a:rPr lang="en-US" sz="2000" dirty="0"/>
            <a:t> </a:t>
          </a:r>
          <a:endParaRPr lang="id-ID" sz="2000" dirty="0"/>
        </a:p>
      </dgm:t>
    </dgm:pt>
    <dgm:pt modelId="{CEECBCF9-27DA-4BF7-B096-9CAC81C73E3A}" type="parTrans" cxnId="{B28AB249-13A4-48A0-A4F7-FFECFF05B7DB}">
      <dgm:prSet/>
      <dgm:spPr/>
      <dgm:t>
        <a:bodyPr/>
        <a:lstStyle/>
        <a:p>
          <a:endParaRPr lang="id-ID"/>
        </a:p>
      </dgm:t>
    </dgm:pt>
    <dgm:pt modelId="{FDCA7D84-5989-4D2D-BFC1-4402E07CE1A9}" type="sibTrans" cxnId="{B28AB249-13A4-48A0-A4F7-FFECFF05B7DB}">
      <dgm:prSet/>
      <dgm:spPr/>
      <dgm:t>
        <a:bodyPr/>
        <a:lstStyle/>
        <a:p>
          <a:endParaRPr lang="id-ID"/>
        </a:p>
      </dgm:t>
    </dgm:pt>
    <dgm:pt modelId="{07CEFD7A-AEE8-4378-9E99-765F4BE57C17}">
      <dgm:prSet phldrT="[Text]" custT="1"/>
      <dgm:spPr/>
      <dgm:t>
        <a:bodyPr/>
        <a:lstStyle/>
        <a:p>
          <a:r>
            <a:rPr lang="id-ID" sz="2000" dirty="0"/>
            <a:t>M</a:t>
          </a:r>
          <a:r>
            <a:rPr lang="en-US" sz="2000" dirty="0" err="1"/>
            <a:t>engenali</a:t>
          </a:r>
          <a:r>
            <a:rPr lang="en-US" sz="2000" dirty="0"/>
            <a:t> </a:t>
          </a:r>
          <a:r>
            <a:rPr lang="en-US" sz="2000" dirty="0" err="1"/>
            <a:t>situasi-situasi</a:t>
          </a:r>
          <a:r>
            <a:rPr lang="en-US" sz="2000" dirty="0"/>
            <a:t> </a:t>
          </a:r>
          <a:r>
            <a:rPr lang="en-US" sz="2000" dirty="0" err="1"/>
            <a:t>bermasalah</a:t>
          </a:r>
          <a:r>
            <a:rPr lang="en-US" sz="2000" dirty="0"/>
            <a:t> </a:t>
          </a:r>
          <a:r>
            <a:rPr lang="en-US" sz="2000" dirty="0" err="1"/>
            <a:t>ketika</a:t>
          </a:r>
          <a:r>
            <a:rPr lang="en-US" sz="2000" dirty="0"/>
            <a:t> </a:t>
          </a:r>
          <a:r>
            <a:rPr lang="en-US" sz="2000" dirty="0" err="1"/>
            <a:t>terjadi</a:t>
          </a:r>
          <a:r>
            <a:rPr lang="en-US" sz="2000" dirty="0"/>
            <a:t> </a:t>
          </a:r>
          <a:r>
            <a:rPr lang="en-US" sz="2000" dirty="0" err="1"/>
            <a:t>dengan</a:t>
          </a:r>
          <a:r>
            <a:rPr lang="en-US" sz="2000" dirty="0"/>
            <a:t> </a:t>
          </a:r>
          <a:r>
            <a:rPr lang="en-US" sz="2000" dirty="0" err="1"/>
            <a:t>mereka</a:t>
          </a:r>
          <a:endParaRPr lang="id-ID" sz="2000" dirty="0"/>
        </a:p>
      </dgm:t>
    </dgm:pt>
    <dgm:pt modelId="{1BC68EC4-6F27-4A0B-835F-49E758D4904B}" type="parTrans" cxnId="{74E3C4EF-02C7-4B5F-A15A-F0FAD023A8F7}">
      <dgm:prSet/>
      <dgm:spPr/>
      <dgm:t>
        <a:bodyPr/>
        <a:lstStyle/>
        <a:p>
          <a:endParaRPr lang="id-ID"/>
        </a:p>
      </dgm:t>
    </dgm:pt>
    <dgm:pt modelId="{65C3D210-D712-4973-83B5-25D9DC90A5D2}" type="sibTrans" cxnId="{74E3C4EF-02C7-4B5F-A15A-F0FAD023A8F7}">
      <dgm:prSet/>
      <dgm:spPr/>
      <dgm:t>
        <a:bodyPr/>
        <a:lstStyle/>
        <a:p>
          <a:endParaRPr lang="id-ID"/>
        </a:p>
      </dgm:t>
    </dgm:pt>
    <dgm:pt modelId="{2A66782F-B44A-458A-977D-E52C8635B849}">
      <dgm:prSet phldrT="[Text]"/>
      <dgm:spPr/>
      <dgm:t>
        <a:bodyPr/>
        <a:lstStyle/>
        <a:p>
          <a:r>
            <a:rPr lang="id-ID" dirty="0"/>
            <a:t>M</a:t>
          </a:r>
          <a:r>
            <a:rPr lang="en-US" dirty="0" err="1"/>
            <a:t>enghambat</a:t>
          </a:r>
          <a:r>
            <a:rPr lang="en-US" dirty="0"/>
            <a:t> </a:t>
          </a:r>
          <a:r>
            <a:rPr lang="en-US" dirty="0" err="1"/>
            <a:t>kecenderungan</a:t>
          </a:r>
          <a:r>
            <a:rPr lang="en-US" dirty="0"/>
            <a:t> </a:t>
          </a:r>
          <a:r>
            <a:rPr lang="en-US" dirty="0" err="1"/>
            <a:t>untuk</a:t>
          </a:r>
          <a:r>
            <a:rPr lang="en-US" dirty="0"/>
            <a:t> </a:t>
          </a:r>
          <a:r>
            <a:rPr lang="en-US" dirty="0" err="1"/>
            <a:t>merespon</a:t>
          </a:r>
          <a:r>
            <a:rPr lang="en-US" dirty="0"/>
            <a:t> </a:t>
          </a:r>
          <a:r>
            <a:rPr lang="en-US" dirty="0" err="1"/>
            <a:t>baik</a:t>
          </a:r>
          <a:r>
            <a:rPr lang="en-US" dirty="0"/>
            <a:t> </a:t>
          </a:r>
          <a:r>
            <a:rPr lang="en-US" dirty="0" err="1"/>
            <a:t>pada</a:t>
          </a:r>
          <a:r>
            <a:rPr lang="en-US" dirty="0"/>
            <a:t> '</a:t>
          </a:r>
          <a:r>
            <a:rPr lang="en-US" dirty="0" err="1"/>
            <a:t>impuls</a:t>
          </a:r>
          <a:r>
            <a:rPr lang="en-US" dirty="0"/>
            <a:t>' </a:t>
          </a:r>
          <a:r>
            <a:rPr lang="en-US" dirty="0" err="1"/>
            <a:t>pertama</a:t>
          </a:r>
          <a:r>
            <a:rPr lang="en-US" dirty="0"/>
            <a:t> </a:t>
          </a:r>
          <a:r>
            <a:rPr lang="en-US" dirty="0" err="1"/>
            <a:t>atau</a:t>
          </a:r>
          <a:r>
            <a:rPr lang="en-US" dirty="0"/>
            <a:t> </a:t>
          </a:r>
          <a:r>
            <a:rPr lang="en-US" dirty="0" err="1"/>
            <a:t>untuk</a:t>
          </a:r>
          <a:r>
            <a:rPr lang="en-US" dirty="0"/>
            <a:t> '</a:t>
          </a:r>
          <a:r>
            <a:rPr lang="en-US" dirty="0" err="1"/>
            <a:t>melakukan</a:t>
          </a:r>
          <a:r>
            <a:rPr lang="en-US" dirty="0"/>
            <a:t> </a:t>
          </a:r>
          <a:r>
            <a:rPr lang="en-US" dirty="0" err="1"/>
            <a:t>apa-apa</a:t>
          </a:r>
          <a:endParaRPr lang="id-ID" dirty="0"/>
        </a:p>
      </dgm:t>
    </dgm:pt>
    <dgm:pt modelId="{213A1CEF-4624-4BCE-AEF2-A84122FA98BE}" type="parTrans" cxnId="{61746709-276A-42E9-AAA2-6E0816E2A039}">
      <dgm:prSet/>
      <dgm:spPr/>
      <dgm:t>
        <a:bodyPr/>
        <a:lstStyle/>
        <a:p>
          <a:endParaRPr lang="id-ID"/>
        </a:p>
      </dgm:t>
    </dgm:pt>
    <dgm:pt modelId="{8E2BB4AD-1137-4BC7-B7D3-92CCC32C966E}" type="sibTrans" cxnId="{61746709-276A-42E9-AAA2-6E0816E2A039}">
      <dgm:prSet/>
      <dgm:spPr/>
      <dgm:t>
        <a:bodyPr/>
        <a:lstStyle/>
        <a:p>
          <a:endParaRPr lang="id-ID"/>
        </a:p>
      </dgm:t>
    </dgm:pt>
    <dgm:pt modelId="{1C510B99-EE10-48FC-B198-F84FCE9FD020}" type="pres">
      <dgm:prSet presAssocID="{AD1CE84F-3130-43F6-81A6-4FE0E66EEB7C}" presName="Name0" presStyleCnt="0">
        <dgm:presLayoutVars>
          <dgm:dir/>
          <dgm:animLvl val="lvl"/>
          <dgm:resizeHandles val="exact"/>
        </dgm:presLayoutVars>
      </dgm:prSet>
      <dgm:spPr/>
    </dgm:pt>
    <dgm:pt modelId="{8F70C917-EEE5-4F24-B77E-34A27FAC4CB0}" type="pres">
      <dgm:prSet presAssocID="{CE605C26-A81A-4589-9D1B-007274A09ADA}" presName="parTxOnly" presStyleLbl="node1" presStyleIdx="0" presStyleCnt="3" custScaleY="109868">
        <dgm:presLayoutVars>
          <dgm:chMax val="0"/>
          <dgm:chPref val="0"/>
          <dgm:bulletEnabled val="1"/>
        </dgm:presLayoutVars>
      </dgm:prSet>
      <dgm:spPr/>
    </dgm:pt>
    <dgm:pt modelId="{410F7019-6E53-45B9-9995-27190A9B3F6B}" type="pres">
      <dgm:prSet presAssocID="{FDCA7D84-5989-4D2D-BFC1-4402E07CE1A9}" presName="parTxOnlySpace" presStyleCnt="0"/>
      <dgm:spPr/>
    </dgm:pt>
    <dgm:pt modelId="{6D80EC48-CBDF-4D6D-9BD6-95F65799275B}" type="pres">
      <dgm:prSet presAssocID="{07CEFD7A-AEE8-4378-9E99-765F4BE57C17}" presName="parTxOnly" presStyleLbl="node1" presStyleIdx="1" presStyleCnt="3">
        <dgm:presLayoutVars>
          <dgm:chMax val="0"/>
          <dgm:chPref val="0"/>
          <dgm:bulletEnabled val="1"/>
        </dgm:presLayoutVars>
      </dgm:prSet>
      <dgm:spPr/>
    </dgm:pt>
    <dgm:pt modelId="{A4CE946C-BE45-4D21-A13D-BAC28FB3EABA}" type="pres">
      <dgm:prSet presAssocID="{65C3D210-D712-4973-83B5-25D9DC90A5D2}" presName="parTxOnlySpace" presStyleCnt="0"/>
      <dgm:spPr/>
    </dgm:pt>
    <dgm:pt modelId="{993F9350-06D3-406A-AE76-735622E5AE25}" type="pres">
      <dgm:prSet presAssocID="{2A66782F-B44A-458A-977D-E52C8635B849}" presName="parTxOnly" presStyleLbl="node1" presStyleIdx="2" presStyleCnt="3">
        <dgm:presLayoutVars>
          <dgm:chMax val="0"/>
          <dgm:chPref val="0"/>
          <dgm:bulletEnabled val="1"/>
        </dgm:presLayoutVars>
      </dgm:prSet>
      <dgm:spPr/>
    </dgm:pt>
  </dgm:ptLst>
  <dgm:cxnLst>
    <dgm:cxn modelId="{61746709-276A-42E9-AAA2-6E0816E2A039}" srcId="{AD1CE84F-3130-43F6-81A6-4FE0E66EEB7C}" destId="{2A66782F-B44A-458A-977D-E52C8635B849}" srcOrd="2" destOrd="0" parTransId="{213A1CEF-4624-4BCE-AEF2-A84122FA98BE}" sibTransId="{8E2BB4AD-1137-4BC7-B7D3-92CCC32C966E}"/>
    <dgm:cxn modelId="{A9CD5010-515A-456E-B50F-C0B811EDCF42}" type="presOf" srcId="{2A66782F-B44A-458A-977D-E52C8635B849}" destId="{993F9350-06D3-406A-AE76-735622E5AE25}" srcOrd="0" destOrd="0" presId="urn:microsoft.com/office/officeart/2005/8/layout/chevron1"/>
    <dgm:cxn modelId="{C530BD17-E53F-4783-9C81-7A16B90B9253}" type="presOf" srcId="{07CEFD7A-AEE8-4378-9E99-765F4BE57C17}" destId="{6D80EC48-CBDF-4D6D-9BD6-95F65799275B}" srcOrd="0" destOrd="0" presId="urn:microsoft.com/office/officeart/2005/8/layout/chevron1"/>
    <dgm:cxn modelId="{3CCED868-69CF-45A9-8829-44F1946E889F}" type="presOf" srcId="{CE605C26-A81A-4589-9D1B-007274A09ADA}" destId="{8F70C917-EEE5-4F24-B77E-34A27FAC4CB0}" srcOrd="0" destOrd="0" presId="urn:microsoft.com/office/officeart/2005/8/layout/chevron1"/>
    <dgm:cxn modelId="{B28AB249-13A4-48A0-A4F7-FFECFF05B7DB}" srcId="{AD1CE84F-3130-43F6-81A6-4FE0E66EEB7C}" destId="{CE605C26-A81A-4589-9D1B-007274A09ADA}" srcOrd="0" destOrd="0" parTransId="{CEECBCF9-27DA-4BF7-B096-9CAC81C73E3A}" sibTransId="{FDCA7D84-5989-4D2D-BFC1-4402E07CE1A9}"/>
    <dgm:cxn modelId="{135D478C-4D74-43D9-BD67-9BF56F1A82CC}" type="presOf" srcId="{AD1CE84F-3130-43F6-81A6-4FE0E66EEB7C}" destId="{1C510B99-EE10-48FC-B198-F84FCE9FD020}" srcOrd="0" destOrd="0" presId="urn:microsoft.com/office/officeart/2005/8/layout/chevron1"/>
    <dgm:cxn modelId="{74E3C4EF-02C7-4B5F-A15A-F0FAD023A8F7}" srcId="{AD1CE84F-3130-43F6-81A6-4FE0E66EEB7C}" destId="{07CEFD7A-AEE8-4378-9E99-765F4BE57C17}" srcOrd="1" destOrd="0" parTransId="{1BC68EC4-6F27-4A0B-835F-49E758D4904B}" sibTransId="{65C3D210-D712-4973-83B5-25D9DC90A5D2}"/>
    <dgm:cxn modelId="{27E6C6FD-21C2-4C31-B7B3-6CC506991836}" type="presParOf" srcId="{1C510B99-EE10-48FC-B198-F84FCE9FD020}" destId="{8F70C917-EEE5-4F24-B77E-34A27FAC4CB0}" srcOrd="0" destOrd="0" presId="urn:microsoft.com/office/officeart/2005/8/layout/chevron1"/>
    <dgm:cxn modelId="{DED860AD-D24E-4EB2-9D98-050139F194AF}" type="presParOf" srcId="{1C510B99-EE10-48FC-B198-F84FCE9FD020}" destId="{410F7019-6E53-45B9-9995-27190A9B3F6B}" srcOrd="1" destOrd="0" presId="urn:microsoft.com/office/officeart/2005/8/layout/chevron1"/>
    <dgm:cxn modelId="{EC0CCBF0-DE0B-4220-B5EB-B3BA0A7A24AD}" type="presParOf" srcId="{1C510B99-EE10-48FC-B198-F84FCE9FD020}" destId="{6D80EC48-CBDF-4D6D-9BD6-95F65799275B}" srcOrd="2" destOrd="0" presId="urn:microsoft.com/office/officeart/2005/8/layout/chevron1"/>
    <dgm:cxn modelId="{3A238320-27CF-46B7-8F5D-1312E3F35914}" type="presParOf" srcId="{1C510B99-EE10-48FC-B198-F84FCE9FD020}" destId="{A4CE946C-BE45-4D21-A13D-BAC28FB3EABA}" srcOrd="3" destOrd="0" presId="urn:microsoft.com/office/officeart/2005/8/layout/chevron1"/>
    <dgm:cxn modelId="{D83194C0-EFC9-4E70-A9C3-888CCFC57515}" type="presParOf" srcId="{1C510B99-EE10-48FC-B198-F84FCE9FD020}" destId="{993F9350-06D3-406A-AE76-735622E5AE25}" srcOrd="4"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AC78499-97B3-480B-93DD-07CFA9159E23}" type="doc">
      <dgm:prSet loTypeId="urn:microsoft.com/office/officeart/2005/8/layout/process2" loCatId="process" qsTypeId="urn:microsoft.com/office/officeart/2005/8/quickstyle/simple1" qsCatId="simple" csTypeId="urn:microsoft.com/office/officeart/2005/8/colors/colorful4" csCatId="colorful" phldr="1"/>
      <dgm:spPr/>
      <dgm:t>
        <a:bodyPr/>
        <a:lstStyle/>
        <a:p>
          <a:endParaRPr lang="id-ID"/>
        </a:p>
      </dgm:t>
    </dgm:pt>
    <dgm:pt modelId="{842A5F5B-6446-4689-B257-039619280453}">
      <dgm:prSet phldrT="[Text]" custT="1"/>
      <dgm:spPr/>
      <dgm:t>
        <a:bodyPr/>
        <a:lstStyle/>
        <a:p>
          <a:r>
            <a:rPr lang="id-ID" sz="1900" dirty="0">
              <a:latin typeface="Times New Roman" pitchFamily="18" charset="0"/>
              <a:cs typeface="Times New Roman" pitchFamily="18" charset="0"/>
            </a:rPr>
            <a:t>1. I</a:t>
          </a:r>
          <a:r>
            <a:rPr lang="en-US" sz="1900" dirty="0" err="1">
              <a:latin typeface="Times New Roman" pitchFamily="18" charset="0"/>
              <a:cs typeface="Times New Roman" pitchFamily="18" charset="0"/>
            </a:rPr>
            <a:t>dentifikasi</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dan</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spesifikasi</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masalah</a:t>
          </a:r>
          <a:r>
            <a:rPr lang="en-US" sz="1900" dirty="0">
              <a:latin typeface="Times New Roman" pitchFamily="18" charset="0"/>
              <a:cs typeface="Times New Roman" pitchFamily="18" charset="0"/>
            </a:rPr>
            <a:t>, </a:t>
          </a:r>
          <a:endParaRPr lang="id-ID" sz="1900" dirty="0"/>
        </a:p>
      </dgm:t>
    </dgm:pt>
    <dgm:pt modelId="{D735CC42-E2F6-4096-B7B8-2F5F6C09D11F}" type="parTrans" cxnId="{A648634E-61F3-4DCF-BCF0-CE49B19C977A}">
      <dgm:prSet/>
      <dgm:spPr/>
      <dgm:t>
        <a:bodyPr/>
        <a:lstStyle/>
        <a:p>
          <a:endParaRPr lang="id-ID"/>
        </a:p>
      </dgm:t>
    </dgm:pt>
    <dgm:pt modelId="{7027561C-E185-48BD-B4DC-4DBA02FC26A2}" type="sibTrans" cxnId="{A648634E-61F3-4DCF-BCF0-CE49B19C977A}">
      <dgm:prSet/>
      <dgm:spPr/>
      <dgm:t>
        <a:bodyPr/>
        <a:lstStyle/>
        <a:p>
          <a:endParaRPr lang="id-ID"/>
        </a:p>
      </dgm:t>
    </dgm:pt>
    <dgm:pt modelId="{C4893F8E-18BC-4985-B796-A6444F582181}">
      <dgm:prSet phldrT="[Text]"/>
      <dgm:spPr/>
      <dgm:t>
        <a:bodyPr/>
        <a:lstStyle/>
        <a:p>
          <a:r>
            <a:rPr lang="id-ID" dirty="0">
              <a:latin typeface="Times New Roman" pitchFamily="18" charset="0"/>
              <a:cs typeface="Times New Roman" pitchFamily="18" charset="0"/>
            </a:rPr>
            <a:t>2. A</a:t>
          </a:r>
          <a:r>
            <a:rPr lang="en-US" dirty="0" err="1">
              <a:latin typeface="Times New Roman" pitchFamily="18" charset="0"/>
              <a:cs typeface="Times New Roman" pitchFamily="18" charset="0"/>
            </a:rPr>
            <a:t>nalisis</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masalah</a:t>
          </a:r>
          <a:r>
            <a:rPr lang="en-US" dirty="0">
              <a:latin typeface="Times New Roman" pitchFamily="18" charset="0"/>
              <a:cs typeface="Times New Roman" pitchFamily="18" charset="0"/>
            </a:rPr>
            <a:t>, </a:t>
          </a:r>
          <a:endParaRPr lang="id-ID" dirty="0"/>
        </a:p>
      </dgm:t>
    </dgm:pt>
    <dgm:pt modelId="{1D51630A-9035-4F1F-8576-E2A3ECF1C005}" type="parTrans" cxnId="{3F0AB5A3-E4B1-4558-A4AD-4A45176A1ABA}">
      <dgm:prSet/>
      <dgm:spPr/>
      <dgm:t>
        <a:bodyPr/>
        <a:lstStyle/>
        <a:p>
          <a:endParaRPr lang="id-ID"/>
        </a:p>
      </dgm:t>
    </dgm:pt>
    <dgm:pt modelId="{7151EA83-9554-4147-874B-B70C11B5AEB7}" type="sibTrans" cxnId="{3F0AB5A3-E4B1-4558-A4AD-4A45176A1ABA}">
      <dgm:prSet/>
      <dgm:spPr/>
      <dgm:t>
        <a:bodyPr/>
        <a:lstStyle/>
        <a:p>
          <a:endParaRPr lang="id-ID"/>
        </a:p>
      </dgm:t>
    </dgm:pt>
    <dgm:pt modelId="{40484FAE-A40B-46A1-B114-4CB152F5C85E}">
      <dgm:prSet phldrT="[Text]"/>
      <dgm:spPr/>
      <dgm:t>
        <a:bodyPr/>
        <a:lstStyle/>
        <a:p>
          <a:r>
            <a:rPr lang="id-ID" dirty="0">
              <a:latin typeface="Times New Roman" pitchFamily="18" charset="0"/>
              <a:cs typeface="Times New Roman" pitchFamily="18" charset="0"/>
            </a:rPr>
            <a:t>3. P</a:t>
          </a:r>
          <a:r>
            <a:rPr lang="en-US" dirty="0" err="1">
              <a:latin typeface="Times New Roman" pitchFamily="18" charset="0"/>
              <a:cs typeface="Times New Roman" pitchFamily="18" charset="0"/>
            </a:rPr>
            <a:t>emilihan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tujuan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kriteria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evaluasi</a:t>
          </a:r>
          <a:endParaRPr lang="id-ID" dirty="0"/>
        </a:p>
      </dgm:t>
    </dgm:pt>
    <dgm:pt modelId="{FDD439C0-8AE2-4FE7-87AF-D4CAB16EB541}" type="parTrans" cxnId="{2677A588-1D12-49AD-930F-415A6C77D776}">
      <dgm:prSet/>
      <dgm:spPr/>
      <dgm:t>
        <a:bodyPr/>
        <a:lstStyle/>
        <a:p>
          <a:endParaRPr lang="id-ID"/>
        </a:p>
      </dgm:t>
    </dgm:pt>
    <dgm:pt modelId="{360FC971-2F92-4A3B-B57A-F97D67A803B2}" type="sibTrans" cxnId="{2677A588-1D12-49AD-930F-415A6C77D776}">
      <dgm:prSet/>
      <dgm:spPr/>
      <dgm:t>
        <a:bodyPr/>
        <a:lstStyle/>
        <a:p>
          <a:endParaRPr lang="id-ID"/>
        </a:p>
      </dgm:t>
    </dgm:pt>
    <dgm:pt modelId="{B3F24CAD-A4F5-4E60-9CD5-07FBE0B122CF}">
      <dgm:prSet phldrT="[Text]"/>
      <dgm:spPr/>
      <dgm:t>
        <a:bodyPr/>
        <a:lstStyle/>
        <a:p>
          <a:r>
            <a:rPr lang="id-ID" dirty="0">
              <a:latin typeface="Times New Roman" pitchFamily="18" charset="0"/>
              <a:cs typeface="Times New Roman" pitchFamily="18" charset="0"/>
            </a:rPr>
            <a:t>5. Evaluasi</a:t>
          </a:r>
          <a:endParaRPr lang="id-ID" dirty="0"/>
        </a:p>
      </dgm:t>
    </dgm:pt>
    <dgm:pt modelId="{933D0B27-AFDA-4169-82D4-ED6C696B92AA}" type="parTrans" cxnId="{47258839-AA72-4283-8653-E4A376CEDBF2}">
      <dgm:prSet/>
      <dgm:spPr/>
      <dgm:t>
        <a:bodyPr/>
        <a:lstStyle/>
        <a:p>
          <a:endParaRPr lang="id-ID"/>
        </a:p>
      </dgm:t>
    </dgm:pt>
    <dgm:pt modelId="{7EAC143A-8DF3-4664-98CD-2277C8D560D1}" type="sibTrans" cxnId="{47258839-AA72-4283-8653-E4A376CEDBF2}">
      <dgm:prSet/>
      <dgm:spPr/>
      <dgm:t>
        <a:bodyPr/>
        <a:lstStyle/>
        <a:p>
          <a:endParaRPr lang="id-ID"/>
        </a:p>
      </dgm:t>
    </dgm:pt>
    <dgm:pt modelId="{60B76441-5F24-47AF-9C13-95AEE15BBAF7}">
      <dgm:prSet/>
      <dgm:spPr/>
      <dgm:t>
        <a:bodyPr/>
        <a:lstStyle/>
        <a:p>
          <a:r>
            <a:rPr lang="id-ID" dirty="0">
              <a:latin typeface="Times New Roman" pitchFamily="18" charset="0"/>
              <a:cs typeface="Times New Roman" pitchFamily="18" charset="0"/>
            </a:rPr>
            <a:t>4. P</a:t>
          </a:r>
          <a:r>
            <a:rPr lang="en-US" dirty="0" err="1">
              <a:latin typeface="Times New Roman" pitchFamily="18" charset="0"/>
              <a:cs typeface="Times New Roman" pitchFamily="18" charset="0"/>
            </a:rPr>
            <a:t>elaksanaan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solusi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masalah</a:t>
          </a:r>
          <a:r>
            <a:rPr lang="en-US" dirty="0">
              <a:latin typeface="Times New Roman" pitchFamily="18" charset="0"/>
              <a:cs typeface="Times New Roman" pitchFamily="18" charset="0"/>
            </a:rPr>
            <a:t>,</a:t>
          </a:r>
          <a:endParaRPr lang="id-ID" dirty="0"/>
        </a:p>
      </dgm:t>
    </dgm:pt>
    <dgm:pt modelId="{F8180B77-13A7-45B3-99F7-EA98170D3663}" type="parTrans" cxnId="{B0A90C38-089F-4288-B9D6-33025F5EFF14}">
      <dgm:prSet/>
      <dgm:spPr/>
      <dgm:t>
        <a:bodyPr/>
        <a:lstStyle/>
        <a:p>
          <a:endParaRPr lang="id-ID"/>
        </a:p>
      </dgm:t>
    </dgm:pt>
    <dgm:pt modelId="{26987022-AC9D-4476-8363-BDB6784DE4FB}" type="sibTrans" cxnId="{B0A90C38-089F-4288-B9D6-33025F5EFF14}">
      <dgm:prSet/>
      <dgm:spPr/>
      <dgm:t>
        <a:bodyPr/>
        <a:lstStyle/>
        <a:p>
          <a:endParaRPr lang="id-ID"/>
        </a:p>
      </dgm:t>
    </dgm:pt>
    <dgm:pt modelId="{613CF0B6-CD49-4041-985F-A5E14C290510}" type="pres">
      <dgm:prSet presAssocID="{5AC78499-97B3-480B-93DD-07CFA9159E23}" presName="linearFlow" presStyleCnt="0">
        <dgm:presLayoutVars>
          <dgm:resizeHandles val="exact"/>
        </dgm:presLayoutVars>
      </dgm:prSet>
      <dgm:spPr/>
    </dgm:pt>
    <dgm:pt modelId="{D3087E54-6362-437F-A9AA-92E7526C3ADF}" type="pres">
      <dgm:prSet presAssocID="{842A5F5B-6446-4689-B257-039619280453}" presName="node" presStyleLbl="node1" presStyleIdx="0" presStyleCnt="5" custScaleX="347728">
        <dgm:presLayoutVars>
          <dgm:bulletEnabled val="1"/>
        </dgm:presLayoutVars>
      </dgm:prSet>
      <dgm:spPr/>
    </dgm:pt>
    <dgm:pt modelId="{C4C6B083-FD94-4883-B150-64CB0C3F9C3D}" type="pres">
      <dgm:prSet presAssocID="{7027561C-E185-48BD-B4DC-4DBA02FC26A2}" presName="sibTrans" presStyleLbl="sibTrans2D1" presStyleIdx="0" presStyleCnt="4"/>
      <dgm:spPr/>
    </dgm:pt>
    <dgm:pt modelId="{82725489-B722-43EE-8E97-F26735A8EEB9}" type="pres">
      <dgm:prSet presAssocID="{7027561C-E185-48BD-B4DC-4DBA02FC26A2}" presName="connectorText" presStyleLbl="sibTrans2D1" presStyleIdx="0" presStyleCnt="4"/>
      <dgm:spPr/>
    </dgm:pt>
    <dgm:pt modelId="{578FF490-E6C3-4487-95BC-77DAC6137A5F}" type="pres">
      <dgm:prSet presAssocID="{C4893F8E-18BC-4985-B796-A6444F582181}" presName="node" presStyleLbl="node1" presStyleIdx="1" presStyleCnt="5" custScaleX="343050">
        <dgm:presLayoutVars>
          <dgm:bulletEnabled val="1"/>
        </dgm:presLayoutVars>
      </dgm:prSet>
      <dgm:spPr/>
    </dgm:pt>
    <dgm:pt modelId="{BB936FE9-985E-45E1-83DD-FB60D30F2CF8}" type="pres">
      <dgm:prSet presAssocID="{7151EA83-9554-4147-874B-B70C11B5AEB7}" presName="sibTrans" presStyleLbl="sibTrans2D1" presStyleIdx="1" presStyleCnt="4"/>
      <dgm:spPr/>
    </dgm:pt>
    <dgm:pt modelId="{10C6B354-52DD-4DD7-9953-00F808AB0DE7}" type="pres">
      <dgm:prSet presAssocID="{7151EA83-9554-4147-874B-B70C11B5AEB7}" presName="connectorText" presStyleLbl="sibTrans2D1" presStyleIdx="1" presStyleCnt="4"/>
      <dgm:spPr/>
    </dgm:pt>
    <dgm:pt modelId="{18CB667A-9E35-4374-8ACA-2724C9B73421}" type="pres">
      <dgm:prSet presAssocID="{40484FAE-A40B-46A1-B114-4CB152F5C85E}" presName="node" presStyleLbl="node1" presStyleIdx="2" presStyleCnt="5" custScaleX="347728">
        <dgm:presLayoutVars>
          <dgm:bulletEnabled val="1"/>
        </dgm:presLayoutVars>
      </dgm:prSet>
      <dgm:spPr/>
    </dgm:pt>
    <dgm:pt modelId="{24FA1CD8-3448-47E2-9B10-A6E42CF01E85}" type="pres">
      <dgm:prSet presAssocID="{360FC971-2F92-4A3B-B57A-F97D67A803B2}" presName="sibTrans" presStyleLbl="sibTrans2D1" presStyleIdx="2" presStyleCnt="4"/>
      <dgm:spPr/>
    </dgm:pt>
    <dgm:pt modelId="{9D520157-2117-4C2E-BD51-7142CEA6D14E}" type="pres">
      <dgm:prSet presAssocID="{360FC971-2F92-4A3B-B57A-F97D67A803B2}" presName="connectorText" presStyleLbl="sibTrans2D1" presStyleIdx="2" presStyleCnt="4"/>
      <dgm:spPr/>
    </dgm:pt>
    <dgm:pt modelId="{B0025956-5C9E-4616-BDB2-A263F089EC2B}" type="pres">
      <dgm:prSet presAssocID="{60B76441-5F24-47AF-9C13-95AEE15BBAF7}" presName="node" presStyleLbl="node1" presStyleIdx="3" presStyleCnt="5" custScaleX="347728">
        <dgm:presLayoutVars>
          <dgm:bulletEnabled val="1"/>
        </dgm:presLayoutVars>
      </dgm:prSet>
      <dgm:spPr/>
    </dgm:pt>
    <dgm:pt modelId="{FA25BA59-3C4E-49C7-AAC8-C5A8A63094DA}" type="pres">
      <dgm:prSet presAssocID="{26987022-AC9D-4476-8363-BDB6784DE4FB}" presName="sibTrans" presStyleLbl="sibTrans2D1" presStyleIdx="3" presStyleCnt="4"/>
      <dgm:spPr/>
    </dgm:pt>
    <dgm:pt modelId="{CEC2FCB5-1FCB-4239-AF8A-146169E6B7EB}" type="pres">
      <dgm:prSet presAssocID="{26987022-AC9D-4476-8363-BDB6784DE4FB}" presName="connectorText" presStyleLbl="sibTrans2D1" presStyleIdx="3" presStyleCnt="4"/>
      <dgm:spPr/>
    </dgm:pt>
    <dgm:pt modelId="{C7E0067D-A633-4717-97A7-D9553A57B2DE}" type="pres">
      <dgm:prSet presAssocID="{B3F24CAD-A4F5-4E60-9CD5-07FBE0B122CF}" presName="node" presStyleLbl="node1" presStyleIdx="4" presStyleCnt="5" custScaleX="350197">
        <dgm:presLayoutVars>
          <dgm:bulletEnabled val="1"/>
        </dgm:presLayoutVars>
      </dgm:prSet>
      <dgm:spPr/>
    </dgm:pt>
  </dgm:ptLst>
  <dgm:cxnLst>
    <dgm:cxn modelId="{5BE6080A-96AB-47FD-82CB-C8461C2135D8}" type="presOf" srcId="{360FC971-2F92-4A3B-B57A-F97D67A803B2}" destId="{9D520157-2117-4C2E-BD51-7142CEA6D14E}" srcOrd="1" destOrd="0" presId="urn:microsoft.com/office/officeart/2005/8/layout/process2"/>
    <dgm:cxn modelId="{92FF631B-5C6F-448D-B979-89F047D3EE81}" type="presOf" srcId="{7027561C-E185-48BD-B4DC-4DBA02FC26A2}" destId="{82725489-B722-43EE-8E97-F26735A8EEB9}" srcOrd="1" destOrd="0" presId="urn:microsoft.com/office/officeart/2005/8/layout/process2"/>
    <dgm:cxn modelId="{E57EE81F-FD21-4FA8-8DEF-02444CB4DC69}" type="presOf" srcId="{360FC971-2F92-4A3B-B57A-F97D67A803B2}" destId="{24FA1CD8-3448-47E2-9B10-A6E42CF01E85}" srcOrd="0" destOrd="0" presId="urn:microsoft.com/office/officeart/2005/8/layout/process2"/>
    <dgm:cxn modelId="{20AE222C-BF65-44BB-A272-B6ECDD16324A}" type="presOf" srcId="{7151EA83-9554-4147-874B-B70C11B5AEB7}" destId="{10C6B354-52DD-4DD7-9953-00F808AB0DE7}" srcOrd="1" destOrd="0" presId="urn:microsoft.com/office/officeart/2005/8/layout/process2"/>
    <dgm:cxn modelId="{7C884831-2C70-4E1A-8F4D-28E60C44D713}" type="presOf" srcId="{60B76441-5F24-47AF-9C13-95AEE15BBAF7}" destId="{B0025956-5C9E-4616-BDB2-A263F089EC2B}" srcOrd="0" destOrd="0" presId="urn:microsoft.com/office/officeart/2005/8/layout/process2"/>
    <dgm:cxn modelId="{B0A90C38-089F-4288-B9D6-33025F5EFF14}" srcId="{5AC78499-97B3-480B-93DD-07CFA9159E23}" destId="{60B76441-5F24-47AF-9C13-95AEE15BBAF7}" srcOrd="3" destOrd="0" parTransId="{F8180B77-13A7-45B3-99F7-EA98170D3663}" sibTransId="{26987022-AC9D-4476-8363-BDB6784DE4FB}"/>
    <dgm:cxn modelId="{47258839-AA72-4283-8653-E4A376CEDBF2}" srcId="{5AC78499-97B3-480B-93DD-07CFA9159E23}" destId="{B3F24CAD-A4F5-4E60-9CD5-07FBE0B122CF}" srcOrd="4" destOrd="0" parTransId="{933D0B27-AFDA-4169-82D4-ED6C696B92AA}" sibTransId="{7EAC143A-8DF3-4664-98CD-2277C8D560D1}"/>
    <dgm:cxn modelId="{54F9A23C-A734-46DD-9318-C7F5E117C036}" type="presOf" srcId="{40484FAE-A40B-46A1-B114-4CB152F5C85E}" destId="{18CB667A-9E35-4374-8ACA-2724C9B73421}" srcOrd="0" destOrd="0" presId="urn:microsoft.com/office/officeart/2005/8/layout/process2"/>
    <dgm:cxn modelId="{140A4E42-021D-4665-A5B6-4717B9217600}" type="presOf" srcId="{7027561C-E185-48BD-B4DC-4DBA02FC26A2}" destId="{C4C6B083-FD94-4883-B150-64CB0C3F9C3D}" srcOrd="0" destOrd="0" presId="urn:microsoft.com/office/officeart/2005/8/layout/process2"/>
    <dgm:cxn modelId="{A648634E-61F3-4DCF-BCF0-CE49B19C977A}" srcId="{5AC78499-97B3-480B-93DD-07CFA9159E23}" destId="{842A5F5B-6446-4689-B257-039619280453}" srcOrd="0" destOrd="0" parTransId="{D735CC42-E2F6-4096-B7B8-2F5F6C09D11F}" sibTransId="{7027561C-E185-48BD-B4DC-4DBA02FC26A2}"/>
    <dgm:cxn modelId="{4127886E-59E0-4251-B6CA-4BA5F5E806F6}" type="presOf" srcId="{5AC78499-97B3-480B-93DD-07CFA9159E23}" destId="{613CF0B6-CD49-4041-985F-A5E14C290510}" srcOrd="0" destOrd="0" presId="urn:microsoft.com/office/officeart/2005/8/layout/process2"/>
    <dgm:cxn modelId="{91024B75-993E-4BA3-AE03-D7D0E7168B64}" type="presOf" srcId="{7151EA83-9554-4147-874B-B70C11B5AEB7}" destId="{BB936FE9-985E-45E1-83DD-FB60D30F2CF8}" srcOrd="0" destOrd="0" presId="urn:microsoft.com/office/officeart/2005/8/layout/process2"/>
    <dgm:cxn modelId="{0A043C56-CCF4-40BA-B3B9-914D12C17715}" type="presOf" srcId="{842A5F5B-6446-4689-B257-039619280453}" destId="{D3087E54-6362-437F-A9AA-92E7526C3ADF}" srcOrd="0" destOrd="0" presId="urn:microsoft.com/office/officeart/2005/8/layout/process2"/>
    <dgm:cxn modelId="{2677A588-1D12-49AD-930F-415A6C77D776}" srcId="{5AC78499-97B3-480B-93DD-07CFA9159E23}" destId="{40484FAE-A40B-46A1-B114-4CB152F5C85E}" srcOrd="2" destOrd="0" parTransId="{FDD439C0-8AE2-4FE7-87AF-D4CAB16EB541}" sibTransId="{360FC971-2F92-4A3B-B57A-F97D67A803B2}"/>
    <dgm:cxn modelId="{D618039B-DFE6-49E9-AB3D-655B5D83C981}" type="presOf" srcId="{C4893F8E-18BC-4985-B796-A6444F582181}" destId="{578FF490-E6C3-4487-95BC-77DAC6137A5F}" srcOrd="0" destOrd="0" presId="urn:microsoft.com/office/officeart/2005/8/layout/process2"/>
    <dgm:cxn modelId="{3F0AB5A3-E4B1-4558-A4AD-4A45176A1ABA}" srcId="{5AC78499-97B3-480B-93DD-07CFA9159E23}" destId="{C4893F8E-18BC-4985-B796-A6444F582181}" srcOrd="1" destOrd="0" parTransId="{1D51630A-9035-4F1F-8576-E2A3ECF1C005}" sibTransId="{7151EA83-9554-4147-874B-B70C11B5AEB7}"/>
    <dgm:cxn modelId="{0C5552CB-F3B1-4C83-BB67-3626141DFF9D}" type="presOf" srcId="{26987022-AC9D-4476-8363-BDB6784DE4FB}" destId="{FA25BA59-3C4E-49C7-AAC8-C5A8A63094DA}" srcOrd="0" destOrd="0" presId="urn:microsoft.com/office/officeart/2005/8/layout/process2"/>
    <dgm:cxn modelId="{AF6D55E5-2D4F-4666-9DB5-9EDCA833D693}" type="presOf" srcId="{26987022-AC9D-4476-8363-BDB6784DE4FB}" destId="{CEC2FCB5-1FCB-4239-AF8A-146169E6B7EB}" srcOrd="1" destOrd="0" presId="urn:microsoft.com/office/officeart/2005/8/layout/process2"/>
    <dgm:cxn modelId="{15518EFE-D6EE-40FF-9A72-96F3F696FC8F}" type="presOf" srcId="{B3F24CAD-A4F5-4E60-9CD5-07FBE0B122CF}" destId="{C7E0067D-A633-4717-97A7-D9553A57B2DE}" srcOrd="0" destOrd="0" presId="urn:microsoft.com/office/officeart/2005/8/layout/process2"/>
    <dgm:cxn modelId="{6151D0F1-989B-4D50-BB51-F7E206775050}" type="presParOf" srcId="{613CF0B6-CD49-4041-985F-A5E14C290510}" destId="{D3087E54-6362-437F-A9AA-92E7526C3ADF}" srcOrd="0" destOrd="0" presId="urn:microsoft.com/office/officeart/2005/8/layout/process2"/>
    <dgm:cxn modelId="{1B820EDA-BBB8-47A1-8164-81947FA3262F}" type="presParOf" srcId="{613CF0B6-CD49-4041-985F-A5E14C290510}" destId="{C4C6B083-FD94-4883-B150-64CB0C3F9C3D}" srcOrd="1" destOrd="0" presId="urn:microsoft.com/office/officeart/2005/8/layout/process2"/>
    <dgm:cxn modelId="{18ECE95E-82C6-47E1-A951-E498E6677C32}" type="presParOf" srcId="{C4C6B083-FD94-4883-B150-64CB0C3F9C3D}" destId="{82725489-B722-43EE-8E97-F26735A8EEB9}" srcOrd="0" destOrd="0" presId="urn:microsoft.com/office/officeart/2005/8/layout/process2"/>
    <dgm:cxn modelId="{B1EB6863-59FA-4A22-8822-1510789FA319}" type="presParOf" srcId="{613CF0B6-CD49-4041-985F-A5E14C290510}" destId="{578FF490-E6C3-4487-95BC-77DAC6137A5F}" srcOrd="2" destOrd="0" presId="urn:microsoft.com/office/officeart/2005/8/layout/process2"/>
    <dgm:cxn modelId="{393CE0C8-1E8C-479F-84EF-1BF9F84594CD}" type="presParOf" srcId="{613CF0B6-CD49-4041-985F-A5E14C290510}" destId="{BB936FE9-985E-45E1-83DD-FB60D30F2CF8}" srcOrd="3" destOrd="0" presId="urn:microsoft.com/office/officeart/2005/8/layout/process2"/>
    <dgm:cxn modelId="{5CEFD92D-6F62-49A3-AE1A-F3FFDFF39890}" type="presParOf" srcId="{BB936FE9-985E-45E1-83DD-FB60D30F2CF8}" destId="{10C6B354-52DD-4DD7-9953-00F808AB0DE7}" srcOrd="0" destOrd="0" presId="urn:microsoft.com/office/officeart/2005/8/layout/process2"/>
    <dgm:cxn modelId="{595BC7D8-799E-49C6-9CA0-A7B397D8E2D8}" type="presParOf" srcId="{613CF0B6-CD49-4041-985F-A5E14C290510}" destId="{18CB667A-9E35-4374-8ACA-2724C9B73421}" srcOrd="4" destOrd="0" presId="urn:microsoft.com/office/officeart/2005/8/layout/process2"/>
    <dgm:cxn modelId="{9956A9D3-C951-4C26-9547-ED748852A899}" type="presParOf" srcId="{613CF0B6-CD49-4041-985F-A5E14C290510}" destId="{24FA1CD8-3448-47E2-9B10-A6E42CF01E85}" srcOrd="5" destOrd="0" presId="urn:microsoft.com/office/officeart/2005/8/layout/process2"/>
    <dgm:cxn modelId="{38D34814-72ED-4CB0-96D2-7CC4D1686E7E}" type="presParOf" srcId="{24FA1CD8-3448-47E2-9B10-A6E42CF01E85}" destId="{9D520157-2117-4C2E-BD51-7142CEA6D14E}" srcOrd="0" destOrd="0" presId="urn:microsoft.com/office/officeart/2005/8/layout/process2"/>
    <dgm:cxn modelId="{F8F4FF95-9224-4258-852D-2B964A7ECD7B}" type="presParOf" srcId="{613CF0B6-CD49-4041-985F-A5E14C290510}" destId="{B0025956-5C9E-4616-BDB2-A263F089EC2B}" srcOrd="6" destOrd="0" presId="urn:microsoft.com/office/officeart/2005/8/layout/process2"/>
    <dgm:cxn modelId="{7A9E646A-4A25-49BA-8AB6-5DCE643A157D}" type="presParOf" srcId="{613CF0B6-CD49-4041-985F-A5E14C290510}" destId="{FA25BA59-3C4E-49C7-AAC8-C5A8A63094DA}" srcOrd="7" destOrd="0" presId="urn:microsoft.com/office/officeart/2005/8/layout/process2"/>
    <dgm:cxn modelId="{5D14485B-07B0-43E2-A73D-BB6C0998955E}" type="presParOf" srcId="{FA25BA59-3C4E-49C7-AAC8-C5A8A63094DA}" destId="{CEC2FCB5-1FCB-4239-AF8A-146169E6B7EB}" srcOrd="0" destOrd="0" presId="urn:microsoft.com/office/officeart/2005/8/layout/process2"/>
    <dgm:cxn modelId="{88E385CF-9DEB-4B5A-B676-80641F024B7B}" type="presParOf" srcId="{613CF0B6-CD49-4041-985F-A5E14C290510}" destId="{C7E0067D-A633-4717-97A7-D9553A57B2DE}" srcOrd="8" destOrd="0" presId="urn:microsoft.com/office/officeart/2005/8/layout/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71379A1-CB08-44D8-A474-6008224888A0}" type="doc">
      <dgm:prSet loTypeId="urn:microsoft.com/office/officeart/2009/layout/CircleArrowProcess" loCatId="process" qsTypeId="urn:microsoft.com/office/officeart/2005/8/quickstyle/simple1" qsCatId="simple" csTypeId="urn:microsoft.com/office/officeart/2005/8/colors/accent1_2" csCatId="accent1" phldr="1"/>
      <dgm:spPr/>
      <dgm:t>
        <a:bodyPr/>
        <a:lstStyle/>
        <a:p>
          <a:endParaRPr lang="id-ID"/>
        </a:p>
      </dgm:t>
    </dgm:pt>
    <dgm:pt modelId="{C0252726-A0C7-4419-8B2A-E5E88B59ABFB}">
      <dgm:prSet phldrT="[Text]" custT="1"/>
      <dgm:spPr/>
      <dgm:t>
        <a:bodyPr/>
        <a:lstStyle/>
        <a:p>
          <a:r>
            <a:rPr lang="id-ID" sz="1400" dirty="0">
              <a:solidFill>
                <a:srgbClr val="FF0000"/>
              </a:solidFill>
              <a:latin typeface="Times New Roman" pitchFamily="18" charset="0"/>
              <a:cs typeface="Times New Roman" pitchFamily="18" charset="0"/>
            </a:rPr>
            <a:t>S</a:t>
          </a:r>
          <a:r>
            <a:rPr lang="en-US" sz="1400" dirty="0" err="1">
              <a:solidFill>
                <a:srgbClr val="FF0000"/>
              </a:solidFill>
              <a:latin typeface="Times New Roman" pitchFamily="18" charset="0"/>
              <a:cs typeface="Times New Roman" pitchFamily="18" charset="0"/>
            </a:rPr>
            <a:t>esi</a:t>
          </a:r>
          <a:r>
            <a:rPr lang="en-US" sz="1400" dirty="0">
              <a:solidFill>
                <a:srgbClr val="FF0000"/>
              </a:solidFill>
              <a:latin typeface="Times New Roman" pitchFamily="18" charset="0"/>
              <a:cs typeface="Times New Roman" pitchFamily="18" charset="0"/>
            </a:rPr>
            <a:t> </a:t>
          </a:r>
          <a:r>
            <a:rPr lang="en-US" sz="1400" dirty="0" err="1">
              <a:solidFill>
                <a:srgbClr val="FF0000"/>
              </a:solidFill>
              <a:latin typeface="Times New Roman" pitchFamily="18" charset="0"/>
              <a:cs typeface="Times New Roman" pitchFamily="18" charset="0"/>
            </a:rPr>
            <a:t>awal</a:t>
          </a:r>
          <a:r>
            <a:rPr lang="en-US" sz="1400" dirty="0">
              <a:solidFill>
                <a:srgbClr val="FF0000"/>
              </a:solidFill>
              <a:latin typeface="Times New Roman" pitchFamily="18" charset="0"/>
              <a:cs typeface="Times New Roman" pitchFamily="18" charset="0"/>
            </a:rPr>
            <a:t> </a:t>
          </a:r>
          <a:endParaRPr lang="id-ID" sz="1400" dirty="0">
            <a:solidFill>
              <a:srgbClr val="FF0000"/>
            </a:solidFill>
          </a:endParaRPr>
        </a:p>
      </dgm:t>
    </dgm:pt>
    <dgm:pt modelId="{9033BCB0-0867-42DC-AC07-3BB9872308D7}" type="parTrans" cxnId="{FEB5D18A-A2E6-4E52-9FAF-044F46A32FFA}">
      <dgm:prSet/>
      <dgm:spPr/>
      <dgm:t>
        <a:bodyPr/>
        <a:lstStyle/>
        <a:p>
          <a:endParaRPr lang="id-ID"/>
        </a:p>
      </dgm:t>
    </dgm:pt>
    <dgm:pt modelId="{5A7E5161-8E93-4612-BD48-6F6DD4D7DC51}" type="sibTrans" cxnId="{FEB5D18A-A2E6-4E52-9FAF-044F46A32FFA}">
      <dgm:prSet/>
      <dgm:spPr/>
      <dgm:t>
        <a:bodyPr/>
        <a:lstStyle/>
        <a:p>
          <a:endParaRPr lang="id-ID"/>
        </a:p>
      </dgm:t>
    </dgm:pt>
    <dgm:pt modelId="{8D7A3631-AB1F-47E7-889C-EFEC523629DA}">
      <dgm:prSet phldrT="[Text]" custT="1"/>
      <dgm:spPr/>
      <dgm:t>
        <a:bodyPr/>
        <a:lstStyle/>
        <a:p>
          <a:r>
            <a:rPr lang="id-ID" sz="1400" dirty="0">
              <a:solidFill>
                <a:srgbClr val="0070C0"/>
              </a:solidFill>
              <a:latin typeface="Times New Roman" pitchFamily="18" charset="0"/>
              <a:cs typeface="Times New Roman" pitchFamily="18" charset="0"/>
            </a:rPr>
            <a:t>H</a:t>
          </a:r>
          <a:r>
            <a:rPr lang="en-US" sz="1400" dirty="0" err="1">
              <a:solidFill>
                <a:srgbClr val="0070C0"/>
              </a:solidFill>
              <a:latin typeface="Times New Roman" pitchFamily="18" charset="0"/>
              <a:cs typeface="Times New Roman" pitchFamily="18" charset="0"/>
            </a:rPr>
            <a:t>ubungan</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fasilitatif</a:t>
          </a:r>
          <a:r>
            <a:rPr lang="en-US" sz="1400" dirty="0">
              <a:solidFill>
                <a:srgbClr val="0070C0"/>
              </a:solidFill>
              <a:latin typeface="Times New Roman" pitchFamily="18" charset="0"/>
              <a:cs typeface="Times New Roman" pitchFamily="18" charset="0"/>
            </a:rPr>
            <a:t> </a:t>
          </a:r>
          <a:endParaRPr lang="id-ID" sz="1400" dirty="0">
            <a:solidFill>
              <a:srgbClr val="0070C0"/>
            </a:solidFill>
          </a:endParaRPr>
        </a:p>
      </dgm:t>
    </dgm:pt>
    <dgm:pt modelId="{690C0EAD-308C-4097-AD22-A19069EA52BF}" type="parTrans" cxnId="{DD0E301E-8D75-462C-A5FE-29BE4255C5AE}">
      <dgm:prSet/>
      <dgm:spPr/>
      <dgm:t>
        <a:bodyPr/>
        <a:lstStyle/>
        <a:p>
          <a:endParaRPr lang="id-ID"/>
        </a:p>
      </dgm:t>
    </dgm:pt>
    <dgm:pt modelId="{16371F47-B94B-4175-835D-4285E11C46D6}" type="sibTrans" cxnId="{DD0E301E-8D75-462C-A5FE-29BE4255C5AE}">
      <dgm:prSet/>
      <dgm:spPr/>
      <dgm:t>
        <a:bodyPr/>
        <a:lstStyle/>
        <a:p>
          <a:endParaRPr lang="id-ID"/>
        </a:p>
      </dgm:t>
    </dgm:pt>
    <dgm:pt modelId="{7F52F7D7-DB32-49DE-8822-4F6EA8494E50}">
      <dgm:prSet phldrT="[Text]" custT="1"/>
      <dgm:spPr/>
      <dgm:t>
        <a:bodyPr/>
        <a:lstStyle/>
        <a:p>
          <a:r>
            <a:rPr lang="id-ID" sz="1400" dirty="0">
              <a:solidFill>
                <a:schemeClr val="accent2">
                  <a:lumMod val="60000"/>
                  <a:lumOff val="40000"/>
                </a:schemeClr>
              </a:solidFill>
              <a:latin typeface="Times New Roman" pitchFamily="18" charset="0"/>
              <a:cs typeface="Times New Roman" pitchFamily="18" charset="0"/>
            </a:rPr>
            <a:t>T</a:t>
          </a:r>
          <a:r>
            <a:rPr lang="en-US" sz="1400" dirty="0" err="1">
              <a:solidFill>
                <a:schemeClr val="accent2">
                  <a:lumMod val="60000"/>
                  <a:lumOff val="40000"/>
                </a:schemeClr>
              </a:solidFill>
              <a:latin typeface="Times New Roman" pitchFamily="18" charset="0"/>
              <a:cs typeface="Times New Roman" pitchFamily="18" charset="0"/>
            </a:rPr>
            <a:t>ujuan</a:t>
          </a:r>
          <a:r>
            <a:rPr lang="en-US" sz="1400" dirty="0">
              <a:solidFill>
                <a:schemeClr val="accent2">
                  <a:lumMod val="60000"/>
                  <a:lumOff val="40000"/>
                </a:schemeClr>
              </a:solidFill>
              <a:latin typeface="Times New Roman" pitchFamily="18" charset="0"/>
              <a:cs typeface="Times New Roman" pitchFamily="18" charset="0"/>
            </a:rPr>
            <a:t> </a:t>
          </a:r>
          <a:r>
            <a:rPr lang="en-US" sz="1400" dirty="0" err="1">
              <a:solidFill>
                <a:schemeClr val="accent2">
                  <a:lumMod val="60000"/>
                  <a:lumOff val="40000"/>
                </a:schemeClr>
              </a:solidFill>
              <a:latin typeface="Times New Roman" pitchFamily="18" charset="0"/>
              <a:cs typeface="Times New Roman" pitchFamily="18" charset="0"/>
            </a:rPr>
            <a:t>identifikasi</a:t>
          </a:r>
          <a:r>
            <a:rPr lang="en-US" sz="1400" dirty="0">
              <a:solidFill>
                <a:schemeClr val="accent2">
                  <a:lumMod val="60000"/>
                  <a:lumOff val="40000"/>
                </a:schemeClr>
              </a:solidFill>
              <a:latin typeface="Times New Roman" pitchFamily="18" charset="0"/>
              <a:cs typeface="Times New Roman" pitchFamily="18" charset="0"/>
            </a:rPr>
            <a:t> </a:t>
          </a:r>
          <a:endParaRPr lang="id-ID" sz="1400" dirty="0">
            <a:solidFill>
              <a:schemeClr val="accent2">
                <a:lumMod val="60000"/>
                <a:lumOff val="40000"/>
              </a:schemeClr>
            </a:solidFill>
          </a:endParaRPr>
        </a:p>
      </dgm:t>
    </dgm:pt>
    <dgm:pt modelId="{97805F20-69CD-4731-A6F8-D59B24636C52}" type="parTrans" cxnId="{0FA79A2D-F7D8-4769-BB31-9BFFB4C33714}">
      <dgm:prSet/>
      <dgm:spPr/>
      <dgm:t>
        <a:bodyPr/>
        <a:lstStyle/>
        <a:p>
          <a:endParaRPr lang="id-ID"/>
        </a:p>
      </dgm:t>
    </dgm:pt>
    <dgm:pt modelId="{79C94966-7BF7-4E72-9933-A96CFB053247}" type="sibTrans" cxnId="{0FA79A2D-F7D8-4769-BB31-9BFFB4C33714}">
      <dgm:prSet/>
      <dgm:spPr/>
      <dgm:t>
        <a:bodyPr/>
        <a:lstStyle/>
        <a:p>
          <a:endParaRPr lang="id-ID"/>
        </a:p>
      </dgm:t>
    </dgm:pt>
    <dgm:pt modelId="{98832EB4-68BC-473C-B321-C7E3F88A0034}">
      <dgm:prSet phldrT="[Text]" custT="1"/>
      <dgm:spPr/>
      <dgm:t>
        <a:bodyPr/>
        <a:lstStyle/>
        <a:p>
          <a:r>
            <a:rPr lang="id-ID" sz="1400" dirty="0">
              <a:solidFill>
                <a:srgbClr val="7030A0"/>
              </a:solidFill>
              <a:latin typeface="Times New Roman" pitchFamily="18" charset="0"/>
              <a:cs typeface="Times New Roman" pitchFamily="18" charset="0"/>
            </a:rPr>
            <a:t>P</a:t>
          </a:r>
          <a:r>
            <a:rPr lang="en-US" sz="1400" dirty="0" err="1">
              <a:solidFill>
                <a:srgbClr val="7030A0"/>
              </a:solidFill>
              <a:latin typeface="Times New Roman" pitchFamily="18" charset="0"/>
              <a:cs typeface="Times New Roman" pitchFamily="18" charset="0"/>
            </a:rPr>
            <a:t>enentuan</a:t>
          </a:r>
          <a:r>
            <a:rPr lang="en-US" sz="1400" dirty="0">
              <a:solidFill>
                <a:srgbClr val="7030A0"/>
              </a:solidFill>
              <a:latin typeface="Times New Roman" pitchFamily="18" charset="0"/>
              <a:cs typeface="Times New Roman" pitchFamily="18" charset="0"/>
            </a:rPr>
            <a:t> </a:t>
          </a:r>
          <a:r>
            <a:rPr lang="en-US" sz="1400" dirty="0" err="1">
              <a:solidFill>
                <a:srgbClr val="7030A0"/>
              </a:solidFill>
              <a:latin typeface="Times New Roman" pitchFamily="18" charset="0"/>
              <a:cs typeface="Times New Roman" pitchFamily="18" charset="0"/>
            </a:rPr>
            <a:t>strategi</a:t>
          </a:r>
          <a:r>
            <a:rPr lang="en-US" sz="1400" dirty="0">
              <a:solidFill>
                <a:srgbClr val="7030A0"/>
              </a:solidFill>
              <a:latin typeface="Times New Roman" pitchFamily="18" charset="0"/>
              <a:cs typeface="Times New Roman" pitchFamily="18" charset="0"/>
            </a:rPr>
            <a:t> </a:t>
          </a:r>
          <a:r>
            <a:rPr lang="en-US" sz="1400" dirty="0" err="1">
              <a:solidFill>
                <a:srgbClr val="7030A0"/>
              </a:solidFill>
              <a:latin typeface="Times New Roman" pitchFamily="18" charset="0"/>
              <a:cs typeface="Times New Roman" pitchFamily="18" charset="0"/>
            </a:rPr>
            <a:t>konseli</a:t>
          </a:r>
          <a:r>
            <a:rPr lang="id-ID" sz="1400" dirty="0">
              <a:solidFill>
                <a:srgbClr val="7030A0"/>
              </a:solidFill>
              <a:latin typeface="Times New Roman" pitchFamily="18" charset="0"/>
              <a:cs typeface="Times New Roman" pitchFamily="18" charset="0"/>
            </a:rPr>
            <a:t>ng</a:t>
          </a:r>
          <a:endParaRPr lang="id-ID" sz="1400" dirty="0">
            <a:solidFill>
              <a:srgbClr val="7030A0"/>
            </a:solidFill>
          </a:endParaRPr>
        </a:p>
      </dgm:t>
    </dgm:pt>
    <dgm:pt modelId="{45F8B0CB-790A-46C6-A0FC-92F731A65DE3}" type="parTrans" cxnId="{10897850-C786-43F0-8C50-48160B69D5B0}">
      <dgm:prSet/>
      <dgm:spPr/>
      <dgm:t>
        <a:bodyPr/>
        <a:lstStyle/>
        <a:p>
          <a:endParaRPr lang="id-ID"/>
        </a:p>
      </dgm:t>
    </dgm:pt>
    <dgm:pt modelId="{F26A8F9D-17E8-422A-8BA5-336D5A121E64}" type="sibTrans" cxnId="{10897850-C786-43F0-8C50-48160B69D5B0}">
      <dgm:prSet/>
      <dgm:spPr/>
      <dgm:t>
        <a:bodyPr/>
        <a:lstStyle/>
        <a:p>
          <a:endParaRPr lang="id-ID"/>
        </a:p>
      </dgm:t>
    </dgm:pt>
    <dgm:pt modelId="{ED329B0F-CDDE-4A60-9219-4B548AD1265C}">
      <dgm:prSet phldrT="[Text]" custT="1"/>
      <dgm:spPr/>
      <dgm:t>
        <a:bodyPr/>
        <a:lstStyle/>
        <a:p>
          <a:r>
            <a:rPr lang="id-ID" sz="1400" dirty="0">
              <a:solidFill>
                <a:srgbClr val="00B050"/>
              </a:solidFill>
              <a:latin typeface="Times New Roman" pitchFamily="18" charset="0"/>
              <a:cs typeface="Times New Roman" pitchFamily="18" charset="0"/>
            </a:rPr>
            <a:t>T</a:t>
          </a:r>
          <a:r>
            <a:rPr lang="en-US" sz="1400" dirty="0" err="1">
              <a:solidFill>
                <a:srgbClr val="00B050"/>
              </a:solidFill>
              <a:latin typeface="Times New Roman" pitchFamily="18" charset="0"/>
              <a:cs typeface="Times New Roman" pitchFamily="18" charset="0"/>
            </a:rPr>
            <a:t>erminasi</a:t>
          </a:r>
          <a:r>
            <a:rPr lang="en-US" sz="1400" dirty="0">
              <a:solidFill>
                <a:srgbClr val="00B050"/>
              </a:solidFill>
              <a:latin typeface="Times New Roman" pitchFamily="18" charset="0"/>
              <a:cs typeface="Times New Roman" pitchFamily="18" charset="0"/>
            </a:rPr>
            <a:t> </a:t>
          </a:r>
          <a:r>
            <a:rPr lang="en-US" sz="1400" dirty="0" err="1">
              <a:solidFill>
                <a:srgbClr val="00B050"/>
              </a:solidFill>
              <a:latin typeface="Times New Roman" pitchFamily="18" charset="0"/>
              <a:cs typeface="Times New Roman" pitchFamily="18" charset="0"/>
            </a:rPr>
            <a:t>dan</a:t>
          </a:r>
          <a:r>
            <a:rPr lang="en-US" sz="1400" dirty="0">
              <a:solidFill>
                <a:srgbClr val="00B050"/>
              </a:solidFill>
              <a:latin typeface="Times New Roman" pitchFamily="18" charset="0"/>
              <a:cs typeface="Times New Roman" pitchFamily="18" charset="0"/>
            </a:rPr>
            <a:t> </a:t>
          </a:r>
          <a:r>
            <a:rPr lang="id-ID" sz="1400" dirty="0">
              <a:solidFill>
                <a:srgbClr val="00B050"/>
              </a:solidFill>
              <a:latin typeface="Times New Roman" pitchFamily="18" charset="0"/>
              <a:cs typeface="Times New Roman" pitchFamily="18" charset="0"/>
            </a:rPr>
            <a:t>M</a:t>
          </a:r>
          <a:r>
            <a:rPr lang="en-US" sz="1400" dirty="0" err="1">
              <a:solidFill>
                <a:srgbClr val="00B050"/>
              </a:solidFill>
              <a:latin typeface="Times New Roman" pitchFamily="18" charset="0"/>
              <a:cs typeface="Times New Roman" pitchFamily="18" charset="0"/>
            </a:rPr>
            <a:t>enindak</a:t>
          </a:r>
          <a:r>
            <a:rPr lang="en-US" sz="1400" dirty="0">
              <a:solidFill>
                <a:srgbClr val="00B050"/>
              </a:solidFill>
              <a:latin typeface="Times New Roman" pitchFamily="18" charset="0"/>
              <a:cs typeface="Times New Roman" pitchFamily="18" charset="0"/>
            </a:rPr>
            <a:t> </a:t>
          </a:r>
          <a:r>
            <a:rPr lang="en-US" sz="1400" dirty="0" err="1">
              <a:solidFill>
                <a:srgbClr val="00B050"/>
              </a:solidFill>
              <a:latin typeface="Times New Roman" pitchFamily="18" charset="0"/>
              <a:cs typeface="Times New Roman" pitchFamily="18" charset="0"/>
            </a:rPr>
            <a:t>lanjuti</a:t>
          </a:r>
          <a:r>
            <a:rPr lang="en-US" sz="1400" dirty="0">
              <a:solidFill>
                <a:srgbClr val="00B050"/>
              </a:solidFill>
              <a:latin typeface="Times New Roman" pitchFamily="18" charset="0"/>
              <a:cs typeface="Times New Roman" pitchFamily="18" charset="0"/>
            </a:rPr>
            <a:t> </a:t>
          </a:r>
          <a:endParaRPr lang="id-ID" sz="1400" dirty="0">
            <a:solidFill>
              <a:srgbClr val="00B050"/>
            </a:solidFill>
          </a:endParaRPr>
        </a:p>
      </dgm:t>
    </dgm:pt>
    <dgm:pt modelId="{78FC04C2-1CA9-40E4-9B7A-95B2D957DC9C}" type="parTrans" cxnId="{7F380FA2-DE9A-4809-BDEE-8C073B9C0F8B}">
      <dgm:prSet/>
      <dgm:spPr/>
      <dgm:t>
        <a:bodyPr/>
        <a:lstStyle/>
        <a:p>
          <a:endParaRPr lang="id-ID"/>
        </a:p>
      </dgm:t>
    </dgm:pt>
    <dgm:pt modelId="{DE180B04-40DE-4903-8650-918D64D203FB}" type="sibTrans" cxnId="{7F380FA2-DE9A-4809-BDEE-8C073B9C0F8B}">
      <dgm:prSet/>
      <dgm:spPr/>
      <dgm:t>
        <a:bodyPr/>
        <a:lstStyle/>
        <a:p>
          <a:endParaRPr lang="id-ID"/>
        </a:p>
      </dgm:t>
    </dgm:pt>
    <dgm:pt modelId="{4CC057F0-049F-4CE5-822C-24A705BD0A8E}" type="pres">
      <dgm:prSet presAssocID="{F71379A1-CB08-44D8-A474-6008224888A0}" presName="Name0" presStyleCnt="0">
        <dgm:presLayoutVars>
          <dgm:chMax val="7"/>
          <dgm:chPref val="7"/>
          <dgm:dir/>
          <dgm:animLvl val="lvl"/>
        </dgm:presLayoutVars>
      </dgm:prSet>
      <dgm:spPr/>
    </dgm:pt>
    <dgm:pt modelId="{1A2FD482-4BF9-4583-948F-EB30D7EC271C}" type="pres">
      <dgm:prSet presAssocID="{C0252726-A0C7-4419-8B2A-E5E88B59ABFB}" presName="Accent1" presStyleCnt="0"/>
      <dgm:spPr/>
    </dgm:pt>
    <dgm:pt modelId="{A8B32785-0D50-4626-A621-9FEEC84E26BB}" type="pres">
      <dgm:prSet presAssocID="{C0252726-A0C7-4419-8B2A-E5E88B59ABFB}" presName="Accent" presStyleLbl="node1" presStyleIdx="0" presStyleCnt="5"/>
      <dgm:spPr/>
    </dgm:pt>
    <dgm:pt modelId="{301B7DA9-D689-4625-9CD6-6897F344379E}" type="pres">
      <dgm:prSet presAssocID="{C0252726-A0C7-4419-8B2A-E5E88B59ABFB}" presName="Parent1" presStyleLbl="revTx" presStyleIdx="0" presStyleCnt="5" custScaleX="119091">
        <dgm:presLayoutVars>
          <dgm:chMax val="1"/>
          <dgm:chPref val="1"/>
          <dgm:bulletEnabled val="1"/>
        </dgm:presLayoutVars>
      </dgm:prSet>
      <dgm:spPr/>
    </dgm:pt>
    <dgm:pt modelId="{9FA13ED4-ECC3-4649-ADB8-215F1983D2C4}" type="pres">
      <dgm:prSet presAssocID="{8D7A3631-AB1F-47E7-889C-EFEC523629DA}" presName="Accent2" presStyleCnt="0"/>
      <dgm:spPr/>
    </dgm:pt>
    <dgm:pt modelId="{5FCA77F5-607F-4B3B-A00D-1D3299B126B5}" type="pres">
      <dgm:prSet presAssocID="{8D7A3631-AB1F-47E7-889C-EFEC523629DA}" presName="Accent" presStyleLbl="node1" presStyleIdx="1" presStyleCnt="5"/>
      <dgm:spPr/>
    </dgm:pt>
    <dgm:pt modelId="{DCBE34D4-8331-444A-8DD5-C8C8FB2AC7E4}" type="pres">
      <dgm:prSet presAssocID="{8D7A3631-AB1F-47E7-889C-EFEC523629DA}" presName="Parent2" presStyleLbl="revTx" presStyleIdx="1" presStyleCnt="5">
        <dgm:presLayoutVars>
          <dgm:chMax val="1"/>
          <dgm:chPref val="1"/>
          <dgm:bulletEnabled val="1"/>
        </dgm:presLayoutVars>
      </dgm:prSet>
      <dgm:spPr/>
    </dgm:pt>
    <dgm:pt modelId="{C63B5B6A-4B9C-4BF2-9DE1-2FED618BA54B}" type="pres">
      <dgm:prSet presAssocID="{7F52F7D7-DB32-49DE-8822-4F6EA8494E50}" presName="Accent3" presStyleCnt="0"/>
      <dgm:spPr/>
    </dgm:pt>
    <dgm:pt modelId="{F0C4C28B-9204-4C98-AF10-59541A3A53A5}" type="pres">
      <dgm:prSet presAssocID="{7F52F7D7-DB32-49DE-8822-4F6EA8494E50}" presName="Accent" presStyleLbl="node1" presStyleIdx="2" presStyleCnt="5"/>
      <dgm:spPr/>
    </dgm:pt>
    <dgm:pt modelId="{DDCA43EF-9E64-4461-A9C9-494493A4FF14}" type="pres">
      <dgm:prSet presAssocID="{7F52F7D7-DB32-49DE-8822-4F6EA8494E50}" presName="Parent3" presStyleLbl="revTx" presStyleIdx="2" presStyleCnt="5">
        <dgm:presLayoutVars>
          <dgm:chMax val="1"/>
          <dgm:chPref val="1"/>
          <dgm:bulletEnabled val="1"/>
        </dgm:presLayoutVars>
      </dgm:prSet>
      <dgm:spPr/>
    </dgm:pt>
    <dgm:pt modelId="{5C5168F0-9DF9-4E82-BC46-BCF850E211CF}" type="pres">
      <dgm:prSet presAssocID="{98832EB4-68BC-473C-B321-C7E3F88A0034}" presName="Accent4" presStyleCnt="0"/>
      <dgm:spPr/>
    </dgm:pt>
    <dgm:pt modelId="{10042597-118D-4095-98D3-902553C4F6AD}" type="pres">
      <dgm:prSet presAssocID="{98832EB4-68BC-473C-B321-C7E3F88A0034}" presName="Accent" presStyleLbl="node1" presStyleIdx="3" presStyleCnt="5"/>
      <dgm:spPr/>
    </dgm:pt>
    <dgm:pt modelId="{A8C9666D-E92B-4EFF-BC49-0FDA1C1F3E0C}" type="pres">
      <dgm:prSet presAssocID="{98832EB4-68BC-473C-B321-C7E3F88A0034}" presName="Parent4" presStyleLbl="revTx" presStyleIdx="3" presStyleCnt="5">
        <dgm:presLayoutVars>
          <dgm:chMax val="1"/>
          <dgm:chPref val="1"/>
          <dgm:bulletEnabled val="1"/>
        </dgm:presLayoutVars>
      </dgm:prSet>
      <dgm:spPr/>
    </dgm:pt>
    <dgm:pt modelId="{B7532304-21C6-4E41-BCBD-CE0A1D6FB16F}" type="pres">
      <dgm:prSet presAssocID="{ED329B0F-CDDE-4A60-9219-4B548AD1265C}" presName="Accent5" presStyleCnt="0"/>
      <dgm:spPr/>
    </dgm:pt>
    <dgm:pt modelId="{E3F22BEC-2A64-41BB-AF45-82CC328121D7}" type="pres">
      <dgm:prSet presAssocID="{ED329B0F-CDDE-4A60-9219-4B548AD1265C}" presName="Accent" presStyleLbl="node1" presStyleIdx="4" presStyleCnt="5"/>
      <dgm:spPr/>
    </dgm:pt>
    <dgm:pt modelId="{63C18BD2-FA5D-470D-85D9-2A4D56DC1146}" type="pres">
      <dgm:prSet presAssocID="{ED329B0F-CDDE-4A60-9219-4B548AD1265C}" presName="Parent5" presStyleLbl="revTx" presStyleIdx="4" presStyleCnt="5" custScaleY="206729">
        <dgm:presLayoutVars>
          <dgm:chMax val="1"/>
          <dgm:chPref val="1"/>
          <dgm:bulletEnabled val="1"/>
        </dgm:presLayoutVars>
      </dgm:prSet>
      <dgm:spPr/>
    </dgm:pt>
  </dgm:ptLst>
  <dgm:cxnLst>
    <dgm:cxn modelId="{DD0E301E-8D75-462C-A5FE-29BE4255C5AE}" srcId="{F71379A1-CB08-44D8-A474-6008224888A0}" destId="{8D7A3631-AB1F-47E7-889C-EFEC523629DA}" srcOrd="1" destOrd="0" parTransId="{690C0EAD-308C-4097-AD22-A19069EA52BF}" sibTransId="{16371F47-B94B-4175-835D-4285E11C46D6}"/>
    <dgm:cxn modelId="{AFC83727-0CD9-47BD-9F2B-3E45BF152A2A}" type="presOf" srcId="{98832EB4-68BC-473C-B321-C7E3F88A0034}" destId="{A8C9666D-E92B-4EFF-BC49-0FDA1C1F3E0C}" srcOrd="0" destOrd="0" presId="urn:microsoft.com/office/officeart/2009/layout/CircleArrowProcess"/>
    <dgm:cxn modelId="{0FA79A2D-F7D8-4769-BB31-9BFFB4C33714}" srcId="{F71379A1-CB08-44D8-A474-6008224888A0}" destId="{7F52F7D7-DB32-49DE-8822-4F6EA8494E50}" srcOrd="2" destOrd="0" parTransId="{97805F20-69CD-4731-A6F8-D59B24636C52}" sibTransId="{79C94966-7BF7-4E72-9933-A96CFB053247}"/>
    <dgm:cxn modelId="{62F30430-A0EE-414A-8167-C4C3E4B0D26A}" type="presOf" srcId="{7F52F7D7-DB32-49DE-8822-4F6EA8494E50}" destId="{DDCA43EF-9E64-4461-A9C9-494493A4FF14}" srcOrd="0" destOrd="0" presId="urn:microsoft.com/office/officeart/2009/layout/CircleArrowProcess"/>
    <dgm:cxn modelId="{10897850-C786-43F0-8C50-48160B69D5B0}" srcId="{F71379A1-CB08-44D8-A474-6008224888A0}" destId="{98832EB4-68BC-473C-B321-C7E3F88A0034}" srcOrd="3" destOrd="0" parTransId="{45F8B0CB-790A-46C6-A0FC-92F731A65DE3}" sibTransId="{F26A8F9D-17E8-422A-8BA5-336D5A121E64}"/>
    <dgm:cxn modelId="{5279957E-13A0-481F-A0EA-A7BBE5A7C260}" type="presOf" srcId="{F71379A1-CB08-44D8-A474-6008224888A0}" destId="{4CC057F0-049F-4CE5-822C-24A705BD0A8E}" srcOrd="0" destOrd="0" presId="urn:microsoft.com/office/officeart/2009/layout/CircleArrowProcess"/>
    <dgm:cxn modelId="{43190B80-5994-4B5F-A16F-F88E93205909}" type="presOf" srcId="{ED329B0F-CDDE-4A60-9219-4B548AD1265C}" destId="{63C18BD2-FA5D-470D-85D9-2A4D56DC1146}" srcOrd="0" destOrd="0" presId="urn:microsoft.com/office/officeart/2009/layout/CircleArrowProcess"/>
    <dgm:cxn modelId="{FEB5D18A-A2E6-4E52-9FAF-044F46A32FFA}" srcId="{F71379A1-CB08-44D8-A474-6008224888A0}" destId="{C0252726-A0C7-4419-8B2A-E5E88B59ABFB}" srcOrd="0" destOrd="0" parTransId="{9033BCB0-0867-42DC-AC07-3BB9872308D7}" sibTransId="{5A7E5161-8E93-4612-BD48-6F6DD4D7DC51}"/>
    <dgm:cxn modelId="{7F380FA2-DE9A-4809-BDEE-8C073B9C0F8B}" srcId="{F71379A1-CB08-44D8-A474-6008224888A0}" destId="{ED329B0F-CDDE-4A60-9219-4B548AD1265C}" srcOrd="4" destOrd="0" parTransId="{78FC04C2-1CA9-40E4-9B7A-95B2D957DC9C}" sibTransId="{DE180B04-40DE-4903-8650-918D64D203FB}"/>
    <dgm:cxn modelId="{BE1087C8-CE0C-4B88-89E6-986CF25DE1F7}" type="presOf" srcId="{8D7A3631-AB1F-47E7-889C-EFEC523629DA}" destId="{DCBE34D4-8331-444A-8DD5-C8C8FB2AC7E4}" srcOrd="0" destOrd="0" presId="urn:microsoft.com/office/officeart/2009/layout/CircleArrowProcess"/>
    <dgm:cxn modelId="{FBA8F9E0-26D4-47C2-B8D4-A99D1FBC9A65}" type="presOf" srcId="{C0252726-A0C7-4419-8B2A-E5E88B59ABFB}" destId="{301B7DA9-D689-4625-9CD6-6897F344379E}" srcOrd="0" destOrd="0" presId="urn:microsoft.com/office/officeart/2009/layout/CircleArrowProcess"/>
    <dgm:cxn modelId="{CCEA5138-50BA-4354-992A-E05777DF840A}" type="presParOf" srcId="{4CC057F0-049F-4CE5-822C-24A705BD0A8E}" destId="{1A2FD482-4BF9-4583-948F-EB30D7EC271C}" srcOrd="0" destOrd="0" presId="urn:microsoft.com/office/officeart/2009/layout/CircleArrowProcess"/>
    <dgm:cxn modelId="{9AF7A862-2D2E-4654-B624-A48883E370FF}" type="presParOf" srcId="{1A2FD482-4BF9-4583-948F-EB30D7EC271C}" destId="{A8B32785-0D50-4626-A621-9FEEC84E26BB}" srcOrd="0" destOrd="0" presId="urn:microsoft.com/office/officeart/2009/layout/CircleArrowProcess"/>
    <dgm:cxn modelId="{16A718F3-D72C-4A00-A3D3-515E72ED1598}" type="presParOf" srcId="{4CC057F0-049F-4CE5-822C-24A705BD0A8E}" destId="{301B7DA9-D689-4625-9CD6-6897F344379E}" srcOrd="1" destOrd="0" presId="urn:microsoft.com/office/officeart/2009/layout/CircleArrowProcess"/>
    <dgm:cxn modelId="{935106D3-1092-4953-9B1D-89423213FF79}" type="presParOf" srcId="{4CC057F0-049F-4CE5-822C-24A705BD0A8E}" destId="{9FA13ED4-ECC3-4649-ADB8-215F1983D2C4}" srcOrd="2" destOrd="0" presId="urn:microsoft.com/office/officeart/2009/layout/CircleArrowProcess"/>
    <dgm:cxn modelId="{2DAEE334-0A59-434D-ADF3-16364E5508F1}" type="presParOf" srcId="{9FA13ED4-ECC3-4649-ADB8-215F1983D2C4}" destId="{5FCA77F5-607F-4B3B-A00D-1D3299B126B5}" srcOrd="0" destOrd="0" presId="urn:microsoft.com/office/officeart/2009/layout/CircleArrowProcess"/>
    <dgm:cxn modelId="{6158B2A3-CDCE-460B-8D5B-036942AEFD3F}" type="presParOf" srcId="{4CC057F0-049F-4CE5-822C-24A705BD0A8E}" destId="{DCBE34D4-8331-444A-8DD5-C8C8FB2AC7E4}" srcOrd="3" destOrd="0" presId="urn:microsoft.com/office/officeart/2009/layout/CircleArrowProcess"/>
    <dgm:cxn modelId="{36BCC1B4-BF05-42F0-994D-779A1AF5A85B}" type="presParOf" srcId="{4CC057F0-049F-4CE5-822C-24A705BD0A8E}" destId="{C63B5B6A-4B9C-4BF2-9DE1-2FED618BA54B}" srcOrd="4" destOrd="0" presId="urn:microsoft.com/office/officeart/2009/layout/CircleArrowProcess"/>
    <dgm:cxn modelId="{2F49F8C0-9D04-42CE-904F-6DD910F87505}" type="presParOf" srcId="{C63B5B6A-4B9C-4BF2-9DE1-2FED618BA54B}" destId="{F0C4C28B-9204-4C98-AF10-59541A3A53A5}" srcOrd="0" destOrd="0" presId="urn:microsoft.com/office/officeart/2009/layout/CircleArrowProcess"/>
    <dgm:cxn modelId="{119DCAB2-0969-4EBC-BB72-208FD30655B7}" type="presParOf" srcId="{4CC057F0-049F-4CE5-822C-24A705BD0A8E}" destId="{DDCA43EF-9E64-4461-A9C9-494493A4FF14}" srcOrd="5" destOrd="0" presId="urn:microsoft.com/office/officeart/2009/layout/CircleArrowProcess"/>
    <dgm:cxn modelId="{61A0967B-C42F-428F-AD18-D77EFDC27800}" type="presParOf" srcId="{4CC057F0-049F-4CE5-822C-24A705BD0A8E}" destId="{5C5168F0-9DF9-4E82-BC46-BCF850E211CF}" srcOrd="6" destOrd="0" presId="urn:microsoft.com/office/officeart/2009/layout/CircleArrowProcess"/>
    <dgm:cxn modelId="{73D0E845-09CB-48F6-944A-931F145A2A93}" type="presParOf" srcId="{5C5168F0-9DF9-4E82-BC46-BCF850E211CF}" destId="{10042597-118D-4095-98D3-902553C4F6AD}" srcOrd="0" destOrd="0" presId="urn:microsoft.com/office/officeart/2009/layout/CircleArrowProcess"/>
    <dgm:cxn modelId="{AE69B52E-7818-4B14-A14B-3326BFC03C4B}" type="presParOf" srcId="{4CC057F0-049F-4CE5-822C-24A705BD0A8E}" destId="{A8C9666D-E92B-4EFF-BC49-0FDA1C1F3E0C}" srcOrd="7" destOrd="0" presId="urn:microsoft.com/office/officeart/2009/layout/CircleArrowProcess"/>
    <dgm:cxn modelId="{66067D0B-B796-4C60-8ECF-7DC42BB0EB6E}" type="presParOf" srcId="{4CC057F0-049F-4CE5-822C-24A705BD0A8E}" destId="{B7532304-21C6-4E41-BCBD-CE0A1D6FB16F}" srcOrd="8" destOrd="0" presId="urn:microsoft.com/office/officeart/2009/layout/CircleArrowProcess"/>
    <dgm:cxn modelId="{68AA19D2-871A-4DF0-ABF2-794B3A9FE049}" type="presParOf" srcId="{B7532304-21C6-4E41-BCBD-CE0A1D6FB16F}" destId="{E3F22BEC-2A64-41BB-AF45-82CC328121D7}" srcOrd="0" destOrd="0" presId="urn:microsoft.com/office/officeart/2009/layout/CircleArrowProcess"/>
    <dgm:cxn modelId="{3C9F5162-9DB5-4C99-912E-CF49BCBFF9F0}" type="presParOf" srcId="{4CC057F0-049F-4CE5-822C-24A705BD0A8E}" destId="{63C18BD2-FA5D-470D-85D9-2A4D56DC1146}" srcOrd="9" destOrd="0" presId="urn:microsoft.com/office/officeart/2009/layout/CircleArrow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39DA81-6D98-41EE-92C7-8A7F5CA80ACC}">
      <dsp:nvSpPr>
        <dsp:cNvPr id="0" name=""/>
        <dsp:cNvSpPr/>
      </dsp:nvSpPr>
      <dsp:spPr>
        <a:xfrm>
          <a:off x="3046872" y="3757606"/>
          <a:ext cx="220980" cy="220980"/>
        </a:xfrm>
        <a:prstGeom prst="ellipse">
          <a:avLst/>
        </a:prstGeom>
        <a:blipFill>
          <a:blip xmlns:r="http://schemas.openxmlformats.org/officeDocument/2006/relationships" r:embed="rId1">
            <a:duotone>
              <a:schemeClr val="accent1">
                <a:hueOff val="0"/>
                <a:satOff val="0"/>
                <a:lumOff val="0"/>
                <a:alphaOff val="0"/>
                <a:shade val="22000"/>
                <a:satMod val="160000"/>
              </a:schemeClr>
              <a:schemeClr val="accent1">
                <a:hueOff val="0"/>
                <a:satOff val="0"/>
                <a:lumOff val="0"/>
                <a:alphaOff val="0"/>
                <a:shade val="45000"/>
                <a:satMod val="100000"/>
              </a:schemeClr>
            </a:duotone>
          </a:blip>
          <a:tile tx="0" ty="0" sx="65000" sy="65000" flip="none" algn="ctr"/>
        </a:blipFill>
        <a:ln w="9525" cap="flat" cmpd="sng" algn="ctr">
          <a:solidFill>
            <a:schemeClr val="accent1">
              <a:hueOff val="0"/>
              <a:satOff val="0"/>
              <a:lumOff val="0"/>
              <a:alphaOff val="0"/>
            </a:schemeClr>
          </a:solidFill>
          <a:prstDash val="solid"/>
        </a:ln>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accent1">
              <a:hueOff val="0"/>
              <a:satOff val="0"/>
              <a:lumOff val="0"/>
              <a:alphaOff val="0"/>
              <a:tint val="10000"/>
              <a:satMod val="130000"/>
            </a:schemeClr>
          </a:contourClr>
        </a:sp3d>
      </dsp:spPr>
      <dsp:style>
        <a:lnRef idx="1">
          <a:scrgbClr r="0" g="0" b="0"/>
        </a:lnRef>
        <a:fillRef idx="3">
          <a:scrgbClr r="0" g="0" b="0"/>
        </a:fillRef>
        <a:effectRef idx="3">
          <a:scrgbClr r="0" g="0" b="0"/>
        </a:effectRef>
        <a:fontRef idx="minor">
          <a:schemeClr val="lt1"/>
        </a:fontRef>
      </dsp:style>
    </dsp:sp>
    <dsp:sp modelId="{2A72D692-9417-485F-B6AB-5E63FB988129}">
      <dsp:nvSpPr>
        <dsp:cNvPr id="0" name=""/>
        <dsp:cNvSpPr/>
      </dsp:nvSpPr>
      <dsp:spPr>
        <a:xfrm>
          <a:off x="2853293" y="4067825"/>
          <a:ext cx="220980" cy="220980"/>
        </a:xfrm>
        <a:prstGeom prst="ellipse">
          <a:avLst/>
        </a:prstGeom>
        <a:blipFill>
          <a:blip xmlns:r="http://schemas.openxmlformats.org/officeDocument/2006/relationships" r:embed="rId1">
            <a:duotone>
              <a:schemeClr val="accent1">
                <a:hueOff val="0"/>
                <a:satOff val="0"/>
                <a:lumOff val="0"/>
                <a:alphaOff val="0"/>
                <a:shade val="22000"/>
                <a:satMod val="160000"/>
              </a:schemeClr>
              <a:schemeClr val="accent1">
                <a:hueOff val="0"/>
                <a:satOff val="0"/>
                <a:lumOff val="0"/>
                <a:alphaOff val="0"/>
                <a:shade val="45000"/>
                <a:satMod val="100000"/>
              </a:schemeClr>
            </a:duotone>
          </a:blip>
          <a:tile tx="0" ty="0" sx="65000" sy="65000" flip="none" algn="ctr"/>
        </a:blipFill>
        <a:ln w="9525" cap="flat" cmpd="sng" algn="ctr">
          <a:solidFill>
            <a:schemeClr val="accent1">
              <a:hueOff val="0"/>
              <a:satOff val="0"/>
              <a:lumOff val="0"/>
              <a:alphaOff val="0"/>
            </a:schemeClr>
          </a:solidFill>
          <a:prstDash val="solid"/>
        </a:ln>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accent1">
              <a:hueOff val="0"/>
              <a:satOff val="0"/>
              <a:lumOff val="0"/>
              <a:alphaOff val="0"/>
              <a:tint val="10000"/>
              <a:satMod val="130000"/>
            </a:schemeClr>
          </a:contourClr>
        </a:sp3d>
      </dsp:spPr>
      <dsp:style>
        <a:lnRef idx="1">
          <a:scrgbClr r="0" g="0" b="0"/>
        </a:lnRef>
        <a:fillRef idx="3">
          <a:scrgbClr r="0" g="0" b="0"/>
        </a:fillRef>
        <a:effectRef idx="3">
          <a:scrgbClr r="0" g="0" b="0"/>
        </a:effectRef>
        <a:fontRef idx="minor">
          <a:schemeClr val="lt1"/>
        </a:fontRef>
      </dsp:style>
    </dsp:sp>
    <dsp:sp modelId="{BBD49787-3FCE-41A5-9484-9903B2EC376A}">
      <dsp:nvSpPr>
        <dsp:cNvPr id="0" name=""/>
        <dsp:cNvSpPr/>
      </dsp:nvSpPr>
      <dsp:spPr>
        <a:xfrm>
          <a:off x="2622590" y="4336408"/>
          <a:ext cx="220980" cy="220980"/>
        </a:xfrm>
        <a:prstGeom prst="ellipse">
          <a:avLst/>
        </a:prstGeom>
        <a:blipFill>
          <a:blip xmlns:r="http://schemas.openxmlformats.org/officeDocument/2006/relationships" r:embed="rId1">
            <a:duotone>
              <a:schemeClr val="accent1">
                <a:hueOff val="0"/>
                <a:satOff val="0"/>
                <a:lumOff val="0"/>
                <a:alphaOff val="0"/>
                <a:shade val="22000"/>
                <a:satMod val="160000"/>
              </a:schemeClr>
              <a:schemeClr val="accent1">
                <a:hueOff val="0"/>
                <a:satOff val="0"/>
                <a:lumOff val="0"/>
                <a:alphaOff val="0"/>
                <a:shade val="45000"/>
                <a:satMod val="100000"/>
              </a:schemeClr>
            </a:duotone>
          </a:blip>
          <a:tile tx="0" ty="0" sx="65000" sy="65000" flip="none" algn="ctr"/>
        </a:blipFill>
        <a:ln w="9525" cap="flat" cmpd="sng" algn="ctr">
          <a:solidFill>
            <a:schemeClr val="accent1">
              <a:hueOff val="0"/>
              <a:satOff val="0"/>
              <a:lumOff val="0"/>
              <a:alphaOff val="0"/>
            </a:schemeClr>
          </a:solidFill>
          <a:prstDash val="solid"/>
        </a:ln>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accent1">
              <a:hueOff val="0"/>
              <a:satOff val="0"/>
              <a:lumOff val="0"/>
              <a:alphaOff val="0"/>
              <a:tint val="10000"/>
              <a:satMod val="130000"/>
            </a:schemeClr>
          </a:contourClr>
        </a:sp3d>
      </dsp:spPr>
      <dsp:style>
        <a:lnRef idx="1">
          <a:scrgbClr r="0" g="0" b="0"/>
        </a:lnRef>
        <a:fillRef idx="3">
          <a:scrgbClr r="0" g="0" b="0"/>
        </a:fillRef>
        <a:effectRef idx="3">
          <a:scrgbClr r="0" g="0" b="0"/>
        </a:effectRef>
        <a:fontRef idx="minor">
          <a:schemeClr val="lt1"/>
        </a:fontRef>
      </dsp:style>
    </dsp:sp>
    <dsp:sp modelId="{F9EA20E3-13E9-4EE2-9B00-247606AA5811}">
      <dsp:nvSpPr>
        <dsp:cNvPr id="0" name=""/>
        <dsp:cNvSpPr/>
      </dsp:nvSpPr>
      <dsp:spPr>
        <a:xfrm>
          <a:off x="2898373" y="635473"/>
          <a:ext cx="220980" cy="220980"/>
        </a:xfrm>
        <a:prstGeom prst="ellipse">
          <a:avLst/>
        </a:prstGeom>
        <a:blipFill>
          <a:blip xmlns:r="http://schemas.openxmlformats.org/officeDocument/2006/relationships" r:embed="rId1">
            <a:duotone>
              <a:schemeClr val="accent1">
                <a:hueOff val="0"/>
                <a:satOff val="0"/>
                <a:lumOff val="0"/>
                <a:alphaOff val="0"/>
                <a:shade val="22000"/>
                <a:satMod val="160000"/>
              </a:schemeClr>
              <a:schemeClr val="accent1">
                <a:hueOff val="0"/>
                <a:satOff val="0"/>
                <a:lumOff val="0"/>
                <a:alphaOff val="0"/>
                <a:shade val="45000"/>
                <a:satMod val="100000"/>
              </a:schemeClr>
            </a:duotone>
          </a:blip>
          <a:tile tx="0" ty="0" sx="65000" sy="65000" flip="none" algn="ctr"/>
        </a:blipFill>
        <a:ln w="9525" cap="flat" cmpd="sng" algn="ctr">
          <a:solidFill>
            <a:schemeClr val="accent1">
              <a:hueOff val="0"/>
              <a:satOff val="0"/>
              <a:lumOff val="0"/>
              <a:alphaOff val="0"/>
            </a:schemeClr>
          </a:solidFill>
          <a:prstDash val="solid"/>
        </a:ln>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accent1">
              <a:hueOff val="0"/>
              <a:satOff val="0"/>
              <a:lumOff val="0"/>
              <a:alphaOff val="0"/>
              <a:tint val="10000"/>
              <a:satMod val="130000"/>
            </a:schemeClr>
          </a:contourClr>
        </a:sp3d>
      </dsp:spPr>
      <dsp:style>
        <a:lnRef idx="1">
          <a:scrgbClr r="0" g="0" b="0"/>
        </a:lnRef>
        <a:fillRef idx="3">
          <a:scrgbClr r="0" g="0" b="0"/>
        </a:fillRef>
        <a:effectRef idx="3">
          <a:scrgbClr r="0" g="0" b="0"/>
        </a:effectRef>
        <a:fontRef idx="minor">
          <a:schemeClr val="lt1"/>
        </a:fontRef>
      </dsp:style>
    </dsp:sp>
    <dsp:sp modelId="{914C89F8-ACF9-4908-8C47-27A0765D76AC}">
      <dsp:nvSpPr>
        <dsp:cNvPr id="0" name=""/>
        <dsp:cNvSpPr/>
      </dsp:nvSpPr>
      <dsp:spPr>
        <a:xfrm>
          <a:off x="3193602" y="459546"/>
          <a:ext cx="220980" cy="220980"/>
        </a:xfrm>
        <a:prstGeom prst="ellipse">
          <a:avLst/>
        </a:prstGeom>
        <a:blipFill>
          <a:blip xmlns:r="http://schemas.openxmlformats.org/officeDocument/2006/relationships" r:embed="rId1">
            <a:duotone>
              <a:schemeClr val="accent1">
                <a:hueOff val="0"/>
                <a:satOff val="0"/>
                <a:lumOff val="0"/>
                <a:alphaOff val="0"/>
                <a:shade val="22000"/>
                <a:satMod val="160000"/>
              </a:schemeClr>
              <a:schemeClr val="accent1">
                <a:hueOff val="0"/>
                <a:satOff val="0"/>
                <a:lumOff val="0"/>
                <a:alphaOff val="0"/>
                <a:shade val="45000"/>
                <a:satMod val="100000"/>
              </a:schemeClr>
            </a:duotone>
          </a:blip>
          <a:tile tx="0" ty="0" sx="65000" sy="65000" flip="none" algn="ctr"/>
        </a:blipFill>
        <a:ln w="9525" cap="flat" cmpd="sng" algn="ctr">
          <a:solidFill>
            <a:schemeClr val="accent1">
              <a:hueOff val="0"/>
              <a:satOff val="0"/>
              <a:lumOff val="0"/>
              <a:alphaOff val="0"/>
            </a:schemeClr>
          </a:solidFill>
          <a:prstDash val="solid"/>
        </a:ln>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accent1">
              <a:hueOff val="0"/>
              <a:satOff val="0"/>
              <a:lumOff val="0"/>
              <a:alphaOff val="0"/>
              <a:tint val="10000"/>
              <a:satMod val="130000"/>
            </a:schemeClr>
          </a:contourClr>
        </a:sp3d>
      </dsp:spPr>
      <dsp:style>
        <a:lnRef idx="1">
          <a:scrgbClr r="0" g="0" b="0"/>
        </a:lnRef>
        <a:fillRef idx="3">
          <a:scrgbClr r="0" g="0" b="0"/>
        </a:fillRef>
        <a:effectRef idx="3">
          <a:scrgbClr r="0" g="0" b="0"/>
        </a:effectRef>
        <a:fontRef idx="minor">
          <a:schemeClr val="lt1"/>
        </a:fontRef>
      </dsp:style>
    </dsp:sp>
    <dsp:sp modelId="{25784A18-E0B9-48C9-A124-D5BAE09AC7D8}">
      <dsp:nvSpPr>
        <dsp:cNvPr id="0" name=""/>
        <dsp:cNvSpPr/>
      </dsp:nvSpPr>
      <dsp:spPr>
        <a:xfrm>
          <a:off x="3487948" y="283618"/>
          <a:ext cx="220980" cy="220980"/>
        </a:xfrm>
        <a:prstGeom prst="ellipse">
          <a:avLst/>
        </a:prstGeom>
        <a:blipFill>
          <a:blip xmlns:r="http://schemas.openxmlformats.org/officeDocument/2006/relationships" r:embed="rId1">
            <a:duotone>
              <a:schemeClr val="accent1">
                <a:hueOff val="0"/>
                <a:satOff val="0"/>
                <a:lumOff val="0"/>
                <a:alphaOff val="0"/>
                <a:shade val="22000"/>
                <a:satMod val="160000"/>
              </a:schemeClr>
              <a:schemeClr val="accent1">
                <a:hueOff val="0"/>
                <a:satOff val="0"/>
                <a:lumOff val="0"/>
                <a:alphaOff val="0"/>
                <a:shade val="45000"/>
                <a:satMod val="100000"/>
              </a:schemeClr>
            </a:duotone>
          </a:blip>
          <a:tile tx="0" ty="0" sx="65000" sy="65000" flip="none" algn="ctr"/>
        </a:blipFill>
        <a:ln w="9525" cap="flat" cmpd="sng" algn="ctr">
          <a:solidFill>
            <a:schemeClr val="accent1">
              <a:hueOff val="0"/>
              <a:satOff val="0"/>
              <a:lumOff val="0"/>
              <a:alphaOff val="0"/>
            </a:schemeClr>
          </a:solidFill>
          <a:prstDash val="solid"/>
        </a:ln>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accent1">
              <a:hueOff val="0"/>
              <a:satOff val="0"/>
              <a:lumOff val="0"/>
              <a:alphaOff val="0"/>
              <a:tint val="10000"/>
              <a:satMod val="130000"/>
            </a:schemeClr>
          </a:contourClr>
        </a:sp3d>
      </dsp:spPr>
      <dsp:style>
        <a:lnRef idx="1">
          <a:scrgbClr r="0" g="0" b="0"/>
        </a:lnRef>
        <a:fillRef idx="3">
          <a:scrgbClr r="0" g="0" b="0"/>
        </a:fillRef>
        <a:effectRef idx="3">
          <a:scrgbClr r="0" g="0" b="0"/>
        </a:effectRef>
        <a:fontRef idx="minor">
          <a:schemeClr val="lt1"/>
        </a:fontRef>
      </dsp:style>
    </dsp:sp>
    <dsp:sp modelId="{EB288BE9-4940-409A-B9BA-E2E1FD020380}">
      <dsp:nvSpPr>
        <dsp:cNvPr id="0" name=""/>
        <dsp:cNvSpPr/>
      </dsp:nvSpPr>
      <dsp:spPr>
        <a:xfrm>
          <a:off x="3782293" y="459546"/>
          <a:ext cx="220980" cy="220980"/>
        </a:xfrm>
        <a:prstGeom prst="ellipse">
          <a:avLst/>
        </a:prstGeom>
        <a:blipFill>
          <a:blip xmlns:r="http://schemas.openxmlformats.org/officeDocument/2006/relationships" r:embed="rId1">
            <a:duotone>
              <a:schemeClr val="accent1">
                <a:hueOff val="0"/>
                <a:satOff val="0"/>
                <a:lumOff val="0"/>
                <a:alphaOff val="0"/>
                <a:shade val="22000"/>
                <a:satMod val="160000"/>
              </a:schemeClr>
              <a:schemeClr val="accent1">
                <a:hueOff val="0"/>
                <a:satOff val="0"/>
                <a:lumOff val="0"/>
                <a:alphaOff val="0"/>
                <a:shade val="45000"/>
                <a:satMod val="100000"/>
              </a:schemeClr>
            </a:duotone>
          </a:blip>
          <a:tile tx="0" ty="0" sx="65000" sy="65000" flip="none" algn="ctr"/>
        </a:blipFill>
        <a:ln w="9525" cap="flat" cmpd="sng" algn="ctr">
          <a:solidFill>
            <a:schemeClr val="accent1">
              <a:hueOff val="0"/>
              <a:satOff val="0"/>
              <a:lumOff val="0"/>
              <a:alphaOff val="0"/>
            </a:schemeClr>
          </a:solidFill>
          <a:prstDash val="solid"/>
        </a:ln>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accent1">
              <a:hueOff val="0"/>
              <a:satOff val="0"/>
              <a:lumOff val="0"/>
              <a:alphaOff val="0"/>
              <a:tint val="10000"/>
              <a:satMod val="130000"/>
            </a:schemeClr>
          </a:contourClr>
        </a:sp3d>
      </dsp:spPr>
      <dsp:style>
        <a:lnRef idx="1">
          <a:scrgbClr r="0" g="0" b="0"/>
        </a:lnRef>
        <a:fillRef idx="3">
          <a:scrgbClr r="0" g="0" b="0"/>
        </a:fillRef>
        <a:effectRef idx="3">
          <a:scrgbClr r="0" g="0" b="0"/>
        </a:effectRef>
        <a:fontRef idx="minor">
          <a:schemeClr val="lt1"/>
        </a:fontRef>
      </dsp:style>
    </dsp:sp>
    <dsp:sp modelId="{6BC657C1-D2AA-4EA0-89AC-3BD5A2BB8437}">
      <dsp:nvSpPr>
        <dsp:cNvPr id="0" name=""/>
        <dsp:cNvSpPr/>
      </dsp:nvSpPr>
      <dsp:spPr>
        <a:xfrm>
          <a:off x="4077522" y="635473"/>
          <a:ext cx="220980" cy="220980"/>
        </a:xfrm>
        <a:prstGeom prst="ellipse">
          <a:avLst/>
        </a:prstGeom>
        <a:blipFill>
          <a:blip xmlns:r="http://schemas.openxmlformats.org/officeDocument/2006/relationships" r:embed="rId1">
            <a:duotone>
              <a:schemeClr val="accent1">
                <a:hueOff val="0"/>
                <a:satOff val="0"/>
                <a:lumOff val="0"/>
                <a:alphaOff val="0"/>
                <a:shade val="22000"/>
                <a:satMod val="160000"/>
              </a:schemeClr>
              <a:schemeClr val="accent1">
                <a:hueOff val="0"/>
                <a:satOff val="0"/>
                <a:lumOff val="0"/>
                <a:alphaOff val="0"/>
                <a:shade val="45000"/>
                <a:satMod val="100000"/>
              </a:schemeClr>
            </a:duotone>
          </a:blip>
          <a:tile tx="0" ty="0" sx="65000" sy="65000" flip="none" algn="ctr"/>
        </a:blipFill>
        <a:ln w="9525" cap="flat" cmpd="sng" algn="ctr">
          <a:solidFill>
            <a:schemeClr val="accent1">
              <a:hueOff val="0"/>
              <a:satOff val="0"/>
              <a:lumOff val="0"/>
              <a:alphaOff val="0"/>
            </a:schemeClr>
          </a:solidFill>
          <a:prstDash val="solid"/>
        </a:ln>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accent1">
              <a:hueOff val="0"/>
              <a:satOff val="0"/>
              <a:lumOff val="0"/>
              <a:alphaOff val="0"/>
              <a:tint val="10000"/>
              <a:satMod val="130000"/>
            </a:schemeClr>
          </a:contourClr>
        </a:sp3d>
      </dsp:spPr>
      <dsp:style>
        <a:lnRef idx="1">
          <a:scrgbClr r="0" g="0" b="0"/>
        </a:lnRef>
        <a:fillRef idx="3">
          <a:scrgbClr r="0" g="0" b="0"/>
        </a:fillRef>
        <a:effectRef idx="3">
          <a:scrgbClr r="0" g="0" b="0"/>
        </a:effectRef>
        <a:fontRef idx="minor">
          <a:schemeClr val="lt1"/>
        </a:fontRef>
      </dsp:style>
    </dsp:sp>
    <dsp:sp modelId="{86232C9E-8D72-4A91-B22C-404B86E3778F}">
      <dsp:nvSpPr>
        <dsp:cNvPr id="0" name=""/>
        <dsp:cNvSpPr/>
      </dsp:nvSpPr>
      <dsp:spPr>
        <a:xfrm>
          <a:off x="3487948" y="654825"/>
          <a:ext cx="220980" cy="220980"/>
        </a:xfrm>
        <a:prstGeom prst="ellipse">
          <a:avLst/>
        </a:prstGeom>
        <a:blipFill>
          <a:blip xmlns:r="http://schemas.openxmlformats.org/officeDocument/2006/relationships" r:embed="rId1">
            <a:duotone>
              <a:schemeClr val="accent1">
                <a:hueOff val="0"/>
                <a:satOff val="0"/>
                <a:lumOff val="0"/>
                <a:alphaOff val="0"/>
                <a:shade val="22000"/>
                <a:satMod val="160000"/>
              </a:schemeClr>
              <a:schemeClr val="accent1">
                <a:hueOff val="0"/>
                <a:satOff val="0"/>
                <a:lumOff val="0"/>
                <a:alphaOff val="0"/>
                <a:shade val="45000"/>
                <a:satMod val="100000"/>
              </a:schemeClr>
            </a:duotone>
          </a:blip>
          <a:tile tx="0" ty="0" sx="65000" sy="65000" flip="none" algn="ctr"/>
        </a:blipFill>
        <a:ln w="9525" cap="flat" cmpd="sng" algn="ctr">
          <a:solidFill>
            <a:schemeClr val="accent1">
              <a:hueOff val="0"/>
              <a:satOff val="0"/>
              <a:lumOff val="0"/>
              <a:alphaOff val="0"/>
            </a:schemeClr>
          </a:solidFill>
          <a:prstDash val="solid"/>
        </a:ln>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accent1">
              <a:hueOff val="0"/>
              <a:satOff val="0"/>
              <a:lumOff val="0"/>
              <a:alphaOff val="0"/>
              <a:tint val="10000"/>
              <a:satMod val="130000"/>
            </a:schemeClr>
          </a:contourClr>
        </a:sp3d>
      </dsp:spPr>
      <dsp:style>
        <a:lnRef idx="1">
          <a:scrgbClr r="0" g="0" b="0"/>
        </a:lnRef>
        <a:fillRef idx="3">
          <a:scrgbClr r="0" g="0" b="0"/>
        </a:fillRef>
        <a:effectRef idx="3">
          <a:scrgbClr r="0" g="0" b="0"/>
        </a:effectRef>
        <a:fontRef idx="minor">
          <a:schemeClr val="lt1"/>
        </a:fontRef>
      </dsp:style>
    </dsp:sp>
    <dsp:sp modelId="{2C6545AA-6183-4F14-B678-44FCBB09B68B}">
      <dsp:nvSpPr>
        <dsp:cNvPr id="0" name=""/>
        <dsp:cNvSpPr/>
      </dsp:nvSpPr>
      <dsp:spPr>
        <a:xfrm>
          <a:off x="3487948" y="1026033"/>
          <a:ext cx="220980" cy="220980"/>
        </a:xfrm>
        <a:prstGeom prst="ellipse">
          <a:avLst/>
        </a:prstGeom>
        <a:blipFill>
          <a:blip xmlns:r="http://schemas.openxmlformats.org/officeDocument/2006/relationships" r:embed="rId1">
            <a:duotone>
              <a:schemeClr val="accent1">
                <a:hueOff val="0"/>
                <a:satOff val="0"/>
                <a:lumOff val="0"/>
                <a:alphaOff val="0"/>
                <a:shade val="22000"/>
                <a:satMod val="160000"/>
              </a:schemeClr>
              <a:schemeClr val="accent1">
                <a:hueOff val="0"/>
                <a:satOff val="0"/>
                <a:lumOff val="0"/>
                <a:alphaOff val="0"/>
                <a:shade val="45000"/>
                <a:satMod val="100000"/>
              </a:schemeClr>
            </a:duotone>
          </a:blip>
          <a:tile tx="0" ty="0" sx="65000" sy="65000" flip="none" algn="ctr"/>
        </a:blipFill>
        <a:ln w="9525" cap="flat" cmpd="sng" algn="ctr">
          <a:solidFill>
            <a:schemeClr val="accent1">
              <a:hueOff val="0"/>
              <a:satOff val="0"/>
              <a:lumOff val="0"/>
              <a:alphaOff val="0"/>
            </a:schemeClr>
          </a:solidFill>
          <a:prstDash val="solid"/>
        </a:ln>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accent1">
              <a:hueOff val="0"/>
              <a:satOff val="0"/>
              <a:lumOff val="0"/>
              <a:alphaOff val="0"/>
              <a:tint val="10000"/>
              <a:satMod val="130000"/>
            </a:schemeClr>
          </a:contourClr>
        </a:sp3d>
      </dsp:spPr>
      <dsp:style>
        <a:lnRef idx="1">
          <a:scrgbClr r="0" g="0" b="0"/>
        </a:lnRef>
        <a:fillRef idx="3">
          <a:scrgbClr r="0" g="0" b="0"/>
        </a:fillRef>
        <a:effectRef idx="3">
          <a:scrgbClr r="0" g="0" b="0"/>
        </a:effectRef>
        <a:fontRef idx="minor">
          <a:schemeClr val="lt1"/>
        </a:fontRef>
      </dsp:style>
    </dsp:sp>
    <dsp:sp modelId="{FB9E1AE9-3A31-458E-AFC7-70CCA244A386}">
      <dsp:nvSpPr>
        <dsp:cNvPr id="0" name=""/>
        <dsp:cNvSpPr/>
      </dsp:nvSpPr>
      <dsp:spPr>
        <a:xfrm>
          <a:off x="1690055" y="5143572"/>
          <a:ext cx="4766096" cy="1278408"/>
        </a:xfrm>
        <a:prstGeom prst="roundRect">
          <a:avLst/>
        </a:prstGeom>
        <a:blipFill>
          <a:blip xmlns:r="http://schemas.openxmlformats.org/officeDocument/2006/relationships" r:embed="rId1">
            <a:duotone>
              <a:schemeClr val="accent1">
                <a:hueOff val="0"/>
                <a:satOff val="0"/>
                <a:lumOff val="0"/>
                <a:alphaOff val="0"/>
                <a:shade val="22000"/>
                <a:satMod val="160000"/>
              </a:schemeClr>
              <a:schemeClr val="accent1">
                <a:hueOff val="0"/>
                <a:satOff val="0"/>
                <a:lumOff val="0"/>
                <a:alphaOff val="0"/>
                <a:shade val="45000"/>
                <a:satMod val="100000"/>
              </a:schemeClr>
            </a:duotone>
          </a:blip>
          <a:tile tx="0" ty="0" sx="65000" sy="65000" flip="none" algn="ctr"/>
        </a:blipFill>
        <a:ln>
          <a:noFill/>
        </a:ln>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accent1">
              <a:hueOff val="0"/>
              <a:satOff val="0"/>
              <a:lumOff val="0"/>
              <a:alphaOff val="0"/>
              <a:tint val="10000"/>
              <a:satMod val="13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1008824" tIns="91440" rIns="91440" bIns="91440" numCol="1" spcCol="1270" anchor="ctr" anchorCtr="0">
          <a:noAutofit/>
        </a:bodyPr>
        <a:lstStyle/>
        <a:p>
          <a:pPr marL="0" lvl="0" indent="0" algn="l" defTabSz="1066800">
            <a:lnSpc>
              <a:spcPct val="90000"/>
            </a:lnSpc>
            <a:spcBef>
              <a:spcPct val="0"/>
            </a:spcBef>
            <a:spcAft>
              <a:spcPct val="35000"/>
            </a:spcAft>
            <a:buNone/>
          </a:pPr>
          <a:r>
            <a:rPr lang="id-ID" sz="2400" b="1" kern="1200" dirty="0">
              <a:latin typeface="Times New Roman" pitchFamily="18" charset="0"/>
              <a:cs typeface="Times New Roman" pitchFamily="18" charset="0"/>
            </a:rPr>
            <a:t>Model Konseling menurut D’ Zurrilla dan Goldfred</a:t>
          </a:r>
          <a:endParaRPr lang="id-ID" sz="2400" kern="1200" dirty="0"/>
        </a:p>
      </dsp:txBody>
      <dsp:txXfrm>
        <a:off x="1752462" y="5205979"/>
        <a:ext cx="4641282" cy="1153594"/>
      </dsp:txXfrm>
    </dsp:sp>
    <dsp:sp modelId="{8C52FA2D-6F14-4EFF-BB1F-395D5B0237E5}">
      <dsp:nvSpPr>
        <dsp:cNvPr id="0" name=""/>
        <dsp:cNvSpPr/>
      </dsp:nvSpPr>
      <dsp:spPr>
        <a:xfrm>
          <a:off x="368594" y="3890966"/>
          <a:ext cx="2209800" cy="2209653"/>
        </a:xfrm>
        <a:prstGeom prst="ellipse">
          <a:avLst/>
        </a:prstGeom>
        <a:solidFill>
          <a:schemeClr val="accent1">
            <a:tint val="50000"/>
            <a:hueOff val="0"/>
            <a:satOff val="0"/>
            <a:lumOff val="0"/>
            <a:alphaOff val="0"/>
          </a:schemeClr>
        </a:solidFill>
        <a:ln>
          <a:noFill/>
        </a:ln>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accent1">
              <a:tint val="50000"/>
              <a:hueOff val="0"/>
              <a:satOff val="0"/>
              <a:lumOff val="0"/>
              <a:alphaOff val="0"/>
              <a:tint val="10000"/>
              <a:satMod val="130000"/>
            </a:schemeClr>
          </a:contourClr>
        </a:sp3d>
      </dsp:spPr>
      <dsp:style>
        <a:lnRef idx="0">
          <a:scrgbClr r="0" g="0" b="0"/>
        </a:lnRef>
        <a:fillRef idx="1">
          <a:scrgbClr r="0" g="0" b="0"/>
        </a:fillRef>
        <a:effectRef idx="3">
          <a:scrgbClr r="0" g="0" b="0"/>
        </a:effectRef>
        <a:fontRef idx="minor"/>
      </dsp:style>
    </dsp:sp>
    <dsp:sp modelId="{9250BB9E-D048-444F-8259-68B5DDB89D68}">
      <dsp:nvSpPr>
        <dsp:cNvPr id="0" name=""/>
        <dsp:cNvSpPr/>
      </dsp:nvSpPr>
      <dsp:spPr>
        <a:xfrm>
          <a:off x="3704508" y="2643052"/>
          <a:ext cx="4766096" cy="1278408"/>
        </a:xfrm>
        <a:prstGeom prst="roundRect">
          <a:avLst/>
        </a:prstGeom>
        <a:blipFill>
          <a:blip xmlns:r="http://schemas.openxmlformats.org/officeDocument/2006/relationships" r:embed="rId1">
            <a:duotone>
              <a:schemeClr val="accent1">
                <a:hueOff val="0"/>
                <a:satOff val="0"/>
                <a:lumOff val="0"/>
                <a:alphaOff val="0"/>
                <a:shade val="22000"/>
                <a:satMod val="160000"/>
              </a:schemeClr>
              <a:schemeClr val="accent1">
                <a:hueOff val="0"/>
                <a:satOff val="0"/>
                <a:lumOff val="0"/>
                <a:alphaOff val="0"/>
                <a:shade val="45000"/>
                <a:satMod val="100000"/>
              </a:schemeClr>
            </a:duotone>
          </a:blip>
          <a:tile tx="0" ty="0" sx="65000" sy="65000" flip="none" algn="ctr"/>
        </a:blipFill>
        <a:ln>
          <a:noFill/>
        </a:ln>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accent1">
              <a:hueOff val="0"/>
              <a:satOff val="0"/>
              <a:lumOff val="0"/>
              <a:alphaOff val="0"/>
              <a:tint val="10000"/>
              <a:satMod val="13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1008824"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err="1"/>
            <a:t>Tahap</a:t>
          </a:r>
          <a:r>
            <a:rPr lang="en-US" sz="2400" kern="1200" dirty="0"/>
            <a:t> </a:t>
          </a:r>
          <a:r>
            <a:rPr lang="en-US" sz="2400" kern="1200" dirty="0" err="1"/>
            <a:t>orientasi</a:t>
          </a:r>
          <a:r>
            <a:rPr lang="en-US" sz="2400" kern="1200" dirty="0"/>
            <a:t> </a:t>
          </a:r>
          <a:r>
            <a:rPr lang="en-US" sz="2400" kern="1200" dirty="0" err="1"/>
            <a:t>umum</a:t>
          </a:r>
          <a:r>
            <a:rPr lang="en-US" sz="2400" kern="1200" dirty="0"/>
            <a:t> </a:t>
          </a:r>
          <a:r>
            <a:rPr lang="en-US" sz="2400" kern="1200" dirty="0" err="1"/>
            <a:t>mengacu</a:t>
          </a:r>
          <a:r>
            <a:rPr lang="en-US" sz="2400" kern="1200" dirty="0"/>
            <a:t> </a:t>
          </a:r>
          <a:r>
            <a:rPr lang="en-US" sz="2400" kern="1200" dirty="0" err="1"/>
            <a:t>untuk</a:t>
          </a:r>
          <a:r>
            <a:rPr lang="en-US" sz="2400" kern="1200" dirty="0"/>
            <a:t> </a:t>
          </a:r>
          <a:r>
            <a:rPr lang="en-US" sz="2400" kern="1200" dirty="0" err="1"/>
            <a:t>mengembangkan</a:t>
          </a:r>
          <a:r>
            <a:rPr lang="en-US" sz="2400" kern="1200" dirty="0"/>
            <a:t> "</a:t>
          </a:r>
          <a:r>
            <a:rPr lang="en-US" sz="2400" kern="1200" dirty="0" err="1"/>
            <a:t>sikap</a:t>
          </a:r>
          <a:r>
            <a:rPr lang="en-US" sz="2400" kern="1200" dirty="0"/>
            <a:t> </a:t>
          </a:r>
          <a:r>
            <a:rPr lang="en-US" sz="2400" kern="1200" dirty="0" err="1"/>
            <a:t>klien</a:t>
          </a:r>
          <a:r>
            <a:rPr lang="en-US" sz="2400" kern="1200" dirty="0"/>
            <a:t> </a:t>
          </a:r>
          <a:r>
            <a:rPr lang="id-ID" sz="2400" kern="1200" dirty="0"/>
            <a:t>“</a:t>
          </a:r>
        </a:p>
      </dsp:txBody>
      <dsp:txXfrm>
        <a:off x="3766915" y="2705459"/>
        <a:ext cx="4641282" cy="1153594"/>
      </dsp:txXfrm>
    </dsp:sp>
    <dsp:sp modelId="{EAC7D3C1-ED49-4632-BD69-6CA8319B0340}">
      <dsp:nvSpPr>
        <dsp:cNvPr id="0" name=""/>
        <dsp:cNvSpPr/>
      </dsp:nvSpPr>
      <dsp:spPr>
        <a:xfrm>
          <a:off x="2337813" y="1386667"/>
          <a:ext cx="2209800" cy="2209653"/>
        </a:xfrm>
        <a:prstGeom prst="ellipse">
          <a:avLst/>
        </a:prstGeom>
        <a:solidFill>
          <a:schemeClr val="accent1">
            <a:tint val="50000"/>
            <a:hueOff val="0"/>
            <a:satOff val="0"/>
            <a:lumOff val="0"/>
            <a:alphaOff val="0"/>
          </a:schemeClr>
        </a:solidFill>
        <a:ln>
          <a:noFill/>
        </a:ln>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accent1">
              <a:tint val="50000"/>
              <a:hueOff val="0"/>
              <a:satOff val="0"/>
              <a:lumOff val="0"/>
              <a:alphaOff val="0"/>
              <a:tint val="10000"/>
              <a:satMod val="130000"/>
            </a:schemeClr>
          </a:contourClr>
        </a:sp3d>
      </dsp:spPr>
      <dsp:style>
        <a:lnRef idx="0">
          <a:scrgbClr r="0" g="0" b="0"/>
        </a:lnRef>
        <a:fillRef idx="1">
          <a:scrgbClr r="0" g="0" b="0"/>
        </a:fillRef>
        <a:effectRef idx="3">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F70C917-EEE5-4F24-B77E-34A27FAC4CB0}">
      <dsp:nvSpPr>
        <dsp:cNvPr id="0" name=""/>
        <dsp:cNvSpPr/>
      </dsp:nvSpPr>
      <dsp:spPr>
        <a:xfrm>
          <a:off x="2611" y="786654"/>
          <a:ext cx="3182205" cy="1398490"/>
        </a:xfrm>
        <a:prstGeom prst="chevron">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38100" dist="25400" dir="5400000" algn="t" rotWithShape="0">
            <a:srgbClr val="000000">
              <a:alpha val="5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0010" tIns="26670" rIns="26670" bIns="26670" numCol="1" spcCol="1270" anchor="ctr" anchorCtr="0">
          <a:noAutofit/>
        </a:bodyPr>
        <a:lstStyle/>
        <a:p>
          <a:pPr marL="0" lvl="0" indent="0" algn="ctr" defTabSz="889000">
            <a:lnSpc>
              <a:spcPct val="90000"/>
            </a:lnSpc>
            <a:spcBef>
              <a:spcPct val="0"/>
            </a:spcBef>
            <a:spcAft>
              <a:spcPct val="35000"/>
            </a:spcAft>
            <a:buNone/>
          </a:pPr>
          <a:r>
            <a:rPr lang="id-ID" sz="2000" kern="1200" dirty="0"/>
            <a:t>Bisa </a:t>
          </a:r>
          <a:r>
            <a:rPr lang="en-US" sz="2000" kern="1200" dirty="0" err="1"/>
            <a:t>menerima</a:t>
          </a:r>
          <a:r>
            <a:rPr lang="en-US" sz="2000" kern="1200" dirty="0"/>
            <a:t> </a:t>
          </a:r>
          <a:r>
            <a:rPr lang="en-US" sz="2000" kern="1200" dirty="0" err="1"/>
            <a:t>kenyataan</a:t>
          </a:r>
          <a:r>
            <a:rPr lang="en-US" sz="2000" kern="1200" dirty="0"/>
            <a:t> </a:t>
          </a:r>
          <a:endParaRPr lang="id-ID" sz="2000" kern="1200" dirty="0"/>
        </a:p>
      </dsp:txBody>
      <dsp:txXfrm>
        <a:off x="701856" y="786654"/>
        <a:ext cx="1783715" cy="1398490"/>
      </dsp:txXfrm>
    </dsp:sp>
    <dsp:sp modelId="{6D80EC48-CBDF-4D6D-9BD6-95F65799275B}">
      <dsp:nvSpPr>
        <dsp:cNvPr id="0" name=""/>
        <dsp:cNvSpPr/>
      </dsp:nvSpPr>
      <dsp:spPr>
        <a:xfrm>
          <a:off x="2866597" y="849458"/>
          <a:ext cx="3182205" cy="1272882"/>
        </a:xfrm>
        <a:prstGeom prst="chevron">
          <a:avLst/>
        </a:prstGeom>
        <a:solidFill>
          <a:schemeClr val="accent2">
            <a:hueOff val="953895"/>
            <a:satOff val="-21764"/>
            <a:lumOff val="8039"/>
            <a:alphaOff val="0"/>
          </a:schemeClr>
        </a:solidFill>
        <a:ln w="38100" cap="flat" cmpd="sng" algn="ctr">
          <a:solidFill>
            <a:schemeClr val="lt1">
              <a:hueOff val="0"/>
              <a:satOff val="0"/>
              <a:lumOff val="0"/>
              <a:alphaOff val="0"/>
            </a:schemeClr>
          </a:solidFill>
          <a:prstDash val="solid"/>
        </a:ln>
        <a:effectLst>
          <a:outerShdw blurRad="38100" dist="25400" dir="5400000" algn="t" rotWithShape="0">
            <a:srgbClr val="000000">
              <a:alpha val="5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0010" tIns="26670" rIns="26670" bIns="26670" numCol="1" spcCol="1270" anchor="ctr" anchorCtr="0">
          <a:noAutofit/>
        </a:bodyPr>
        <a:lstStyle/>
        <a:p>
          <a:pPr marL="0" lvl="0" indent="0" algn="ctr" defTabSz="889000">
            <a:lnSpc>
              <a:spcPct val="90000"/>
            </a:lnSpc>
            <a:spcBef>
              <a:spcPct val="0"/>
            </a:spcBef>
            <a:spcAft>
              <a:spcPct val="35000"/>
            </a:spcAft>
            <a:buNone/>
          </a:pPr>
          <a:r>
            <a:rPr lang="id-ID" sz="2000" kern="1200" dirty="0"/>
            <a:t>M</a:t>
          </a:r>
          <a:r>
            <a:rPr lang="en-US" sz="2000" kern="1200" dirty="0" err="1"/>
            <a:t>engenali</a:t>
          </a:r>
          <a:r>
            <a:rPr lang="en-US" sz="2000" kern="1200" dirty="0"/>
            <a:t> </a:t>
          </a:r>
          <a:r>
            <a:rPr lang="en-US" sz="2000" kern="1200" dirty="0" err="1"/>
            <a:t>situasi-situasi</a:t>
          </a:r>
          <a:r>
            <a:rPr lang="en-US" sz="2000" kern="1200" dirty="0"/>
            <a:t> </a:t>
          </a:r>
          <a:r>
            <a:rPr lang="en-US" sz="2000" kern="1200" dirty="0" err="1"/>
            <a:t>bermasalah</a:t>
          </a:r>
          <a:r>
            <a:rPr lang="en-US" sz="2000" kern="1200" dirty="0"/>
            <a:t> </a:t>
          </a:r>
          <a:r>
            <a:rPr lang="en-US" sz="2000" kern="1200" dirty="0" err="1"/>
            <a:t>ketika</a:t>
          </a:r>
          <a:r>
            <a:rPr lang="en-US" sz="2000" kern="1200" dirty="0"/>
            <a:t> </a:t>
          </a:r>
          <a:r>
            <a:rPr lang="en-US" sz="2000" kern="1200" dirty="0" err="1"/>
            <a:t>terjadi</a:t>
          </a:r>
          <a:r>
            <a:rPr lang="en-US" sz="2000" kern="1200" dirty="0"/>
            <a:t> </a:t>
          </a:r>
          <a:r>
            <a:rPr lang="en-US" sz="2000" kern="1200" dirty="0" err="1"/>
            <a:t>dengan</a:t>
          </a:r>
          <a:r>
            <a:rPr lang="en-US" sz="2000" kern="1200" dirty="0"/>
            <a:t> </a:t>
          </a:r>
          <a:r>
            <a:rPr lang="en-US" sz="2000" kern="1200" dirty="0" err="1"/>
            <a:t>mereka</a:t>
          </a:r>
          <a:endParaRPr lang="id-ID" sz="2000" kern="1200" dirty="0"/>
        </a:p>
      </dsp:txBody>
      <dsp:txXfrm>
        <a:off x="3503038" y="849458"/>
        <a:ext cx="1909323" cy="1272882"/>
      </dsp:txXfrm>
    </dsp:sp>
    <dsp:sp modelId="{993F9350-06D3-406A-AE76-735622E5AE25}">
      <dsp:nvSpPr>
        <dsp:cNvPr id="0" name=""/>
        <dsp:cNvSpPr/>
      </dsp:nvSpPr>
      <dsp:spPr>
        <a:xfrm>
          <a:off x="5730582" y="849458"/>
          <a:ext cx="3182205" cy="1272882"/>
        </a:xfrm>
        <a:prstGeom prst="chevron">
          <a:avLst/>
        </a:prstGeom>
        <a:solidFill>
          <a:schemeClr val="accent2">
            <a:hueOff val="1907789"/>
            <a:satOff val="-43528"/>
            <a:lumOff val="16079"/>
            <a:alphaOff val="0"/>
          </a:schemeClr>
        </a:solidFill>
        <a:ln w="38100" cap="flat" cmpd="sng" algn="ctr">
          <a:solidFill>
            <a:schemeClr val="lt1">
              <a:hueOff val="0"/>
              <a:satOff val="0"/>
              <a:lumOff val="0"/>
              <a:alphaOff val="0"/>
            </a:schemeClr>
          </a:solidFill>
          <a:prstDash val="solid"/>
        </a:ln>
        <a:effectLst>
          <a:outerShdw blurRad="38100" dist="25400" dir="5400000" algn="t" rotWithShape="0">
            <a:srgbClr val="000000">
              <a:alpha val="5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008" tIns="20003" rIns="20003" bIns="20003" numCol="1" spcCol="1270" anchor="ctr" anchorCtr="0">
          <a:noAutofit/>
        </a:bodyPr>
        <a:lstStyle/>
        <a:p>
          <a:pPr marL="0" lvl="0" indent="0" algn="ctr" defTabSz="666750">
            <a:lnSpc>
              <a:spcPct val="90000"/>
            </a:lnSpc>
            <a:spcBef>
              <a:spcPct val="0"/>
            </a:spcBef>
            <a:spcAft>
              <a:spcPct val="35000"/>
            </a:spcAft>
            <a:buNone/>
          </a:pPr>
          <a:r>
            <a:rPr lang="id-ID" sz="1500" kern="1200" dirty="0"/>
            <a:t>M</a:t>
          </a:r>
          <a:r>
            <a:rPr lang="en-US" sz="1500" kern="1200" dirty="0" err="1"/>
            <a:t>enghambat</a:t>
          </a:r>
          <a:r>
            <a:rPr lang="en-US" sz="1500" kern="1200" dirty="0"/>
            <a:t> </a:t>
          </a:r>
          <a:r>
            <a:rPr lang="en-US" sz="1500" kern="1200" dirty="0" err="1"/>
            <a:t>kecenderungan</a:t>
          </a:r>
          <a:r>
            <a:rPr lang="en-US" sz="1500" kern="1200" dirty="0"/>
            <a:t> </a:t>
          </a:r>
          <a:r>
            <a:rPr lang="en-US" sz="1500" kern="1200" dirty="0" err="1"/>
            <a:t>untuk</a:t>
          </a:r>
          <a:r>
            <a:rPr lang="en-US" sz="1500" kern="1200" dirty="0"/>
            <a:t> </a:t>
          </a:r>
          <a:r>
            <a:rPr lang="en-US" sz="1500" kern="1200" dirty="0" err="1"/>
            <a:t>merespon</a:t>
          </a:r>
          <a:r>
            <a:rPr lang="en-US" sz="1500" kern="1200" dirty="0"/>
            <a:t> </a:t>
          </a:r>
          <a:r>
            <a:rPr lang="en-US" sz="1500" kern="1200" dirty="0" err="1"/>
            <a:t>baik</a:t>
          </a:r>
          <a:r>
            <a:rPr lang="en-US" sz="1500" kern="1200" dirty="0"/>
            <a:t> </a:t>
          </a:r>
          <a:r>
            <a:rPr lang="en-US" sz="1500" kern="1200" dirty="0" err="1"/>
            <a:t>pada</a:t>
          </a:r>
          <a:r>
            <a:rPr lang="en-US" sz="1500" kern="1200" dirty="0"/>
            <a:t> '</a:t>
          </a:r>
          <a:r>
            <a:rPr lang="en-US" sz="1500" kern="1200" dirty="0" err="1"/>
            <a:t>impuls</a:t>
          </a:r>
          <a:r>
            <a:rPr lang="en-US" sz="1500" kern="1200" dirty="0"/>
            <a:t>' </a:t>
          </a:r>
          <a:r>
            <a:rPr lang="en-US" sz="1500" kern="1200" dirty="0" err="1"/>
            <a:t>pertama</a:t>
          </a:r>
          <a:r>
            <a:rPr lang="en-US" sz="1500" kern="1200" dirty="0"/>
            <a:t> </a:t>
          </a:r>
          <a:r>
            <a:rPr lang="en-US" sz="1500" kern="1200" dirty="0" err="1"/>
            <a:t>atau</a:t>
          </a:r>
          <a:r>
            <a:rPr lang="en-US" sz="1500" kern="1200" dirty="0"/>
            <a:t> </a:t>
          </a:r>
          <a:r>
            <a:rPr lang="en-US" sz="1500" kern="1200" dirty="0" err="1"/>
            <a:t>untuk</a:t>
          </a:r>
          <a:r>
            <a:rPr lang="en-US" sz="1500" kern="1200" dirty="0"/>
            <a:t> '</a:t>
          </a:r>
          <a:r>
            <a:rPr lang="en-US" sz="1500" kern="1200" dirty="0" err="1"/>
            <a:t>melakukan</a:t>
          </a:r>
          <a:r>
            <a:rPr lang="en-US" sz="1500" kern="1200" dirty="0"/>
            <a:t> </a:t>
          </a:r>
          <a:r>
            <a:rPr lang="en-US" sz="1500" kern="1200" dirty="0" err="1"/>
            <a:t>apa-apa</a:t>
          </a:r>
          <a:endParaRPr lang="id-ID" sz="1500" kern="1200" dirty="0"/>
        </a:p>
      </dsp:txBody>
      <dsp:txXfrm>
        <a:off x="6367023" y="849458"/>
        <a:ext cx="1909323" cy="127288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087E54-6362-437F-A9AA-92E7526C3ADF}">
      <dsp:nvSpPr>
        <dsp:cNvPr id="0" name=""/>
        <dsp:cNvSpPr/>
      </dsp:nvSpPr>
      <dsp:spPr>
        <a:xfrm>
          <a:off x="483525" y="613"/>
          <a:ext cx="7414948" cy="718281"/>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id-ID" sz="1900" kern="1200" dirty="0">
              <a:latin typeface="Times New Roman" pitchFamily="18" charset="0"/>
              <a:cs typeface="Times New Roman" pitchFamily="18" charset="0"/>
            </a:rPr>
            <a:t>1. I</a:t>
          </a:r>
          <a:r>
            <a:rPr lang="en-US" sz="1900" kern="1200" dirty="0" err="1">
              <a:latin typeface="Times New Roman" pitchFamily="18" charset="0"/>
              <a:cs typeface="Times New Roman" pitchFamily="18" charset="0"/>
            </a:rPr>
            <a:t>dentifikasi</a:t>
          </a:r>
          <a:r>
            <a:rPr lang="en-US" sz="1900" kern="1200" dirty="0">
              <a:latin typeface="Times New Roman" pitchFamily="18" charset="0"/>
              <a:cs typeface="Times New Roman" pitchFamily="18" charset="0"/>
            </a:rPr>
            <a:t> </a:t>
          </a:r>
          <a:r>
            <a:rPr lang="en-US" sz="1900" kern="1200" dirty="0" err="1">
              <a:latin typeface="Times New Roman" pitchFamily="18" charset="0"/>
              <a:cs typeface="Times New Roman" pitchFamily="18" charset="0"/>
            </a:rPr>
            <a:t>dan</a:t>
          </a:r>
          <a:r>
            <a:rPr lang="en-US" sz="1900" kern="1200" dirty="0">
              <a:latin typeface="Times New Roman" pitchFamily="18" charset="0"/>
              <a:cs typeface="Times New Roman" pitchFamily="18" charset="0"/>
            </a:rPr>
            <a:t> </a:t>
          </a:r>
          <a:r>
            <a:rPr lang="en-US" sz="1900" kern="1200" dirty="0" err="1">
              <a:latin typeface="Times New Roman" pitchFamily="18" charset="0"/>
              <a:cs typeface="Times New Roman" pitchFamily="18" charset="0"/>
            </a:rPr>
            <a:t>spesifikasi</a:t>
          </a:r>
          <a:r>
            <a:rPr lang="en-US" sz="1900" kern="1200" dirty="0">
              <a:latin typeface="Times New Roman" pitchFamily="18" charset="0"/>
              <a:cs typeface="Times New Roman" pitchFamily="18" charset="0"/>
            </a:rPr>
            <a:t> </a:t>
          </a:r>
          <a:r>
            <a:rPr lang="en-US" sz="1900" kern="1200" dirty="0" err="1">
              <a:latin typeface="Times New Roman" pitchFamily="18" charset="0"/>
              <a:cs typeface="Times New Roman" pitchFamily="18" charset="0"/>
            </a:rPr>
            <a:t>masalah</a:t>
          </a:r>
          <a:r>
            <a:rPr lang="en-US" sz="1900" kern="1200" dirty="0">
              <a:latin typeface="Times New Roman" pitchFamily="18" charset="0"/>
              <a:cs typeface="Times New Roman" pitchFamily="18" charset="0"/>
            </a:rPr>
            <a:t>, </a:t>
          </a:r>
          <a:endParaRPr lang="id-ID" sz="1900" kern="1200" dirty="0"/>
        </a:p>
      </dsp:txBody>
      <dsp:txXfrm>
        <a:off x="504563" y="21651"/>
        <a:ext cx="7372872" cy="676205"/>
      </dsp:txXfrm>
    </dsp:sp>
    <dsp:sp modelId="{C4C6B083-FD94-4883-B150-64CB0C3F9C3D}">
      <dsp:nvSpPr>
        <dsp:cNvPr id="0" name=""/>
        <dsp:cNvSpPr/>
      </dsp:nvSpPr>
      <dsp:spPr>
        <a:xfrm rot="5400000">
          <a:off x="4056322" y="736852"/>
          <a:ext cx="269355" cy="323226"/>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id-ID" sz="1400" kern="1200"/>
        </a:p>
      </dsp:txBody>
      <dsp:txXfrm rot="-5400000">
        <a:off x="4094032" y="763787"/>
        <a:ext cx="193936" cy="188549"/>
      </dsp:txXfrm>
    </dsp:sp>
    <dsp:sp modelId="{578FF490-E6C3-4487-95BC-77DAC6137A5F}">
      <dsp:nvSpPr>
        <dsp:cNvPr id="0" name=""/>
        <dsp:cNvSpPr/>
      </dsp:nvSpPr>
      <dsp:spPr>
        <a:xfrm>
          <a:off x="533402" y="1078036"/>
          <a:ext cx="7315194" cy="718281"/>
        </a:xfrm>
        <a:prstGeom prst="roundRect">
          <a:avLst>
            <a:gd name="adj" fmla="val 10000"/>
          </a:avLst>
        </a:prstGeom>
        <a:solidFill>
          <a:schemeClr val="accent4">
            <a:hueOff val="5105758"/>
            <a:satOff val="-5996"/>
            <a:lumOff val="2304"/>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id-ID" sz="2400" kern="1200" dirty="0">
              <a:latin typeface="Times New Roman" pitchFamily="18" charset="0"/>
              <a:cs typeface="Times New Roman" pitchFamily="18" charset="0"/>
            </a:rPr>
            <a:t>2. A</a:t>
          </a:r>
          <a:r>
            <a:rPr lang="en-US" sz="2400" kern="1200" dirty="0" err="1">
              <a:latin typeface="Times New Roman" pitchFamily="18" charset="0"/>
              <a:cs typeface="Times New Roman" pitchFamily="18" charset="0"/>
            </a:rPr>
            <a:t>nalisis</a:t>
          </a:r>
          <a:r>
            <a:rPr lang="en-US" sz="2400" kern="1200" dirty="0">
              <a:latin typeface="Times New Roman" pitchFamily="18" charset="0"/>
              <a:cs typeface="Times New Roman" pitchFamily="18" charset="0"/>
            </a:rPr>
            <a:t> </a:t>
          </a:r>
          <a:r>
            <a:rPr lang="en-US" sz="2400" kern="1200" dirty="0" err="1">
              <a:latin typeface="Times New Roman" pitchFamily="18" charset="0"/>
              <a:cs typeface="Times New Roman" pitchFamily="18" charset="0"/>
            </a:rPr>
            <a:t>masalah</a:t>
          </a:r>
          <a:r>
            <a:rPr lang="en-US" sz="2400" kern="1200" dirty="0">
              <a:latin typeface="Times New Roman" pitchFamily="18" charset="0"/>
              <a:cs typeface="Times New Roman" pitchFamily="18" charset="0"/>
            </a:rPr>
            <a:t>, </a:t>
          </a:r>
          <a:endParaRPr lang="id-ID" sz="2400" kern="1200" dirty="0"/>
        </a:p>
      </dsp:txBody>
      <dsp:txXfrm>
        <a:off x="554440" y="1099074"/>
        <a:ext cx="7273118" cy="676205"/>
      </dsp:txXfrm>
    </dsp:sp>
    <dsp:sp modelId="{BB936FE9-985E-45E1-83DD-FB60D30F2CF8}">
      <dsp:nvSpPr>
        <dsp:cNvPr id="0" name=""/>
        <dsp:cNvSpPr/>
      </dsp:nvSpPr>
      <dsp:spPr>
        <a:xfrm rot="5400000">
          <a:off x="4056322" y="1814275"/>
          <a:ext cx="269355" cy="323226"/>
        </a:xfrm>
        <a:prstGeom prst="rightArrow">
          <a:avLst>
            <a:gd name="adj1" fmla="val 60000"/>
            <a:gd name="adj2" fmla="val 50000"/>
          </a:avLst>
        </a:prstGeom>
        <a:solidFill>
          <a:schemeClr val="accent4">
            <a:hueOff val="6807678"/>
            <a:satOff val="-7995"/>
            <a:lumOff val="3072"/>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id-ID" sz="1400" kern="1200"/>
        </a:p>
      </dsp:txBody>
      <dsp:txXfrm rot="-5400000">
        <a:off x="4094032" y="1841210"/>
        <a:ext cx="193936" cy="188549"/>
      </dsp:txXfrm>
    </dsp:sp>
    <dsp:sp modelId="{18CB667A-9E35-4374-8ACA-2724C9B73421}">
      <dsp:nvSpPr>
        <dsp:cNvPr id="0" name=""/>
        <dsp:cNvSpPr/>
      </dsp:nvSpPr>
      <dsp:spPr>
        <a:xfrm>
          <a:off x="483525" y="2155459"/>
          <a:ext cx="7414948" cy="718281"/>
        </a:xfrm>
        <a:prstGeom prst="roundRect">
          <a:avLst>
            <a:gd name="adj" fmla="val 10000"/>
          </a:avLst>
        </a:prstGeom>
        <a:solidFill>
          <a:schemeClr val="accent4">
            <a:hueOff val="10211516"/>
            <a:satOff val="-11993"/>
            <a:lumOff val="4608"/>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id-ID" sz="2300" kern="1200" dirty="0">
              <a:latin typeface="Times New Roman" pitchFamily="18" charset="0"/>
              <a:cs typeface="Times New Roman" pitchFamily="18" charset="0"/>
            </a:rPr>
            <a:t>3. P</a:t>
          </a:r>
          <a:r>
            <a:rPr lang="en-US" sz="2300" kern="1200" dirty="0" err="1">
              <a:latin typeface="Times New Roman" pitchFamily="18" charset="0"/>
              <a:cs typeface="Times New Roman" pitchFamily="18" charset="0"/>
            </a:rPr>
            <a:t>emilihan</a:t>
          </a:r>
          <a:r>
            <a:rPr lang="en-US" sz="2300" kern="1200" dirty="0">
              <a:latin typeface="Times New Roman" pitchFamily="18" charset="0"/>
              <a:cs typeface="Times New Roman" pitchFamily="18" charset="0"/>
            </a:rPr>
            <a:t> </a:t>
          </a:r>
          <a:r>
            <a:rPr lang="en-US" sz="2300" kern="1200" dirty="0" err="1">
              <a:latin typeface="Times New Roman" pitchFamily="18" charset="0"/>
              <a:cs typeface="Times New Roman" pitchFamily="18" charset="0"/>
            </a:rPr>
            <a:t>tujuan</a:t>
          </a:r>
          <a:r>
            <a:rPr lang="en-US" sz="2300" kern="1200" dirty="0">
              <a:latin typeface="Times New Roman" pitchFamily="18" charset="0"/>
              <a:cs typeface="Times New Roman" pitchFamily="18" charset="0"/>
            </a:rPr>
            <a:t> </a:t>
          </a:r>
          <a:r>
            <a:rPr lang="en-US" sz="2300" kern="1200" dirty="0" err="1">
              <a:latin typeface="Times New Roman" pitchFamily="18" charset="0"/>
              <a:cs typeface="Times New Roman" pitchFamily="18" charset="0"/>
            </a:rPr>
            <a:t>dan</a:t>
          </a:r>
          <a:r>
            <a:rPr lang="en-US" sz="2300" kern="1200" dirty="0">
              <a:latin typeface="Times New Roman" pitchFamily="18" charset="0"/>
              <a:cs typeface="Times New Roman" pitchFamily="18" charset="0"/>
            </a:rPr>
            <a:t> </a:t>
          </a:r>
          <a:r>
            <a:rPr lang="en-US" sz="2300" kern="1200" dirty="0" err="1">
              <a:latin typeface="Times New Roman" pitchFamily="18" charset="0"/>
              <a:cs typeface="Times New Roman" pitchFamily="18" charset="0"/>
            </a:rPr>
            <a:t>kriteria</a:t>
          </a:r>
          <a:r>
            <a:rPr lang="en-US" sz="2300" kern="1200" dirty="0">
              <a:latin typeface="Times New Roman" pitchFamily="18" charset="0"/>
              <a:cs typeface="Times New Roman" pitchFamily="18" charset="0"/>
            </a:rPr>
            <a:t> </a:t>
          </a:r>
          <a:r>
            <a:rPr lang="en-US" sz="2300" kern="1200" dirty="0" err="1">
              <a:latin typeface="Times New Roman" pitchFamily="18" charset="0"/>
              <a:cs typeface="Times New Roman" pitchFamily="18" charset="0"/>
            </a:rPr>
            <a:t>evaluasi</a:t>
          </a:r>
          <a:endParaRPr lang="id-ID" sz="2300" kern="1200" dirty="0"/>
        </a:p>
      </dsp:txBody>
      <dsp:txXfrm>
        <a:off x="504563" y="2176497"/>
        <a:ext cx="7372872" cy="676205"/>
      </dsp:txXfrm>
    </dsp:sp>
    <dsp:sp modelId="{24FA1CD8-3448-47E2-9B10-A6E42CF01E85}">
      <dsp:nvSpPr>
        <dsp:cNvPr id="0" name=""/>
        <dsp:cNvSpPr/>
      </dsp:nvSpPr>
      <dsp:spPr>
        <a:xfrm rot="5400000">
          <a:off x="4056322" y="2891697"/>
          <a:ext cx="269355" cy="323226"/>
        </a:xfrm>
        <a:prstGeom prst="rightArrow">
          <a:avLst>
            <a:gd name="adj1" fmla="val 60000"/>
            <a:gd name="adj2" fmla="val 50000"/>
          </a:avLst>
        </a:prstGeom>
        <a:solidFill>
          <a:schemeClr val="accent4">
            <a:hueOff val="13615356"/>
            <a:satOff val="-15991"/>
            <a:lumOff val="6144"/>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id-ID" sz="1400" kern="1200"/>
        </a:p>
      </dsp:txBody>
      <dsp:txXfrm rot="-5400000">
        <a:off x="4094032" y="2918632"/>
        <a:ext cx="193936" cy="188549"/>
      </dsp:txXfrm>
    </dsp:sp>
    <dsp:sp modelId="{B0025956-5C9E-4616-BDB2-A263F089EC2B}">
      <dsp:nvSpPr>
        <dsp:cNvPr id="0" name=""/>
        <dsp:cNvSpPr/>
      </dsp:nvSpPr>
      <dsp:spPr>
        <a:xfrm>
          <a:off x="483525" y="3232881"/>
          <a:ext cx="7414948" cy="718281"/>
        </a:xfrm>
        <a:prstGeom prst="roundRect">
          <a:avLst>
            <a:gd name="adj" fmla="val 10000"/>
          </a:avLst>
        </a:prstGeom>
        <a:solidFill>
          <a:schemeClr val="accent4">
            <a:hueOff val="15317274"/>
            <a:satOff val="-17989"/>
            <a:lumOff val="6912"/>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id-ID" sz="2300" kern="1200" dirty="0">
              <a:latin typeface="Times New Roman" pitchFamily="18" charset="0"/>
              <a:cs typeface="Times New Roman" pitchFamily="18" charset="0"/>
            </a:rPr>
            <a:t>4. P</a:t>
          </a:r>
          <a:r>
            <a:rPr lang="en-US" sz="2300" kern="1200" dirty="0" err="1">
              <a:latin typeface="Times New Roman" pitchFamily="18" charset="0"/>
              <a:cs typeface="Times New Roman" pitchFamily="18" charset="0"/>
            </a:rPr>
            <a:t>elaksanaan</a:t>
          </a:r>
          <a:r>
            <a:rPr lang="en-US" sz="2300" kern="1200" dirty="0">
              <a:latin typeface="Times New Roman" pitchFamily="18" charset="0"/>
              <a:cs typeface="Times New Roman" pitchFamily="18" charset="0"/>
            </a:rPr>
            <a:t> </a:t>
          </a:r>
          <a:r>
            <a:rPr lang="en-US" sz="2300" kern="1200" dirty="0" err="1">
              <a:latin typeface="Times New Roman" pitchFamily="18" charset="0"/>
              <a:cs typeface="Times New Roman" pitchFamily="18" charset="0"/>
            </a:rPr>
            <a:t>solusi</a:t>
          </a:r>
          <a:r>
            <a:rPr lang="en-US" sz="2300" kern="1200" dirty="0">
              <a:latin typeface="Times New Roman" pitchFamily="18" charset="0"/>
              <a:cs typeface="Times New Roman" pitchFamily="18" charset="0"/>
            </a:rPr>
            <a:t> </a:t>
          </a:r>
          <a:r>
            <a:rPr lang="en-US" sz="2300" kern="1200" dirty="0" err="1">
              <a:latin typeface="Times New Roman" pitchFamily="18" charset="0"/>
              <a:cs typeface="Times New Roman" pitchFamily="18" charset="0"/>
            </a:rPr>
            <a:t>masalah</a:t>
          </a:r>
          <a:r>
            <a:rPr lang="en-US" sz="2300" kern="1200" dirty="0">
              <a:latin typeface="Times New Roman" pitchFamily="18" charset="0"/>
              <a:cs typeface="Times New Roman" pitchFamily="18" charset="0"/>
            </a:rPr>
            <a:t>,</a:t>
          </a:r>
          <a:endParaRPr lang="id-ID" sz="2300" kern="1200" dirty="0"/>
        </a:p>
      </dsp:txBody>
      <dsp:txXfrm>
        <a:off x="504563" y="3253919"/>
        <a:ext cx="7372872" cy="676205"/>
      </dsp:txXfrm>
    </dsp:sp>
    <dsp:sp modelId="{FA25BA59-3C4E-49C7-AAC8-C5A8A63094DA}">
      <dsp:nvSpPr>
        <dsp:cNvPr id="0" name=""/>
        <dsp:cNvSpPr/>
      </dsp:nvSpPr>
      <dsp:spPr>
        <a:xfrm rot="5400000">
          <a:off x="4056322" y="3969120"/>
          <a:ext cx="269355" cy="323226"/>
        </a:xfrm>
        <a:prstGeom prst="rightArrow">
          <a:avLst>
            <a:gd name="adj1" fmla="val 60000"/>
            <a:gd name="adj2" fmla="val 50000"/>
          </a:avLst>
        </a:prstGeom>
        <a:solidFill>
          <a:schemeClr val="accent4">
            <a:hueOff val="20423033"/>
            <a:satOff val="-23986"/>
            <a:lumOff val="9216"/>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id-ID" sz="1400" kern="1200"/>
        </a:p>
      </dsp:txBody>
      <dsp:txXfrm rot="-5400000">
        <a:off x="4094032" y="3996055"/>
        <a:ext cx="193936" cy="188549"/>
      </dsp:txXfrm>
    </dsp:sp>
    <dsp:sp modelId="{C7E0067D-A633-4717-97A7-D9553A57B2DE}">
      <dsp:nvSpPr>
        <dsp:cNvPr id="0" name=""/>
        <dsp:cNvSpPr/>
      </dsp:nvSpPr>
      <dsp:spPr>
        <a:xfrm>
          <a:off x="457201" y="4310304"/>
          <a:ext cx="7467597" cy="718281"/>
        </a:xfrm>
        <a:prstGeom prst="roundRect">
          <a:avLst>
            <a:gd name="adj" fmla="val 10000"/>
          </a:avLst>
        </a:prstGeom>
        <a:solidFill>
          <a:schemeClr val="accent4">
            <a:hueOff val="20423033"/>
            <a:satOff val="-23986"/>
            <a:lumOff val="9216"/>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id-ID" sz="2300" kern="1200" dirty="0">
              <a:latin typeface="Times New Roman" pitchFamily="18" charset="0"/>
              <a:cs typeface="Times New Roman" pitchFamily="18" charset="0"/>
            </a:rPr>
            <a:t>5. Evaluasi</a:t>
          </a:r>
          <a:endParaRPr lang="id-ID" sz="2300" kern="1200" dirty="0"/>
        </a:p>
      </dsp:txBody>
      <dsp:txXfrm>
        <a:off x="478239" y="4331342"/>
        <a:ext cx="7425521" cy="67620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B32785-0D50-4626-A621-9FEEC84E26BB}">
      <dsp:nvSpPr>
        <dsp:cNvPr id="0" name=""/>
        <dsp:cNvSpPr/>
      </dsp:nvSpPr>
      <dsp:spPr>
        <a:xfrm>
          <a:off x="3698645" y="0"/>
          <a:ext cx="1574526" cy="1574606"/>
        </a:xfrm>
        <a:prstGeom prst="circularArrow">
          <a:avLst>
            <a:gd name="adj1" fmla="val 10980"/>
            <a:gd name="adj2" fmla="val 1142322"/>
            <a:gd name="adj3" fmla="val 4500000"/>
            <a:gd name="adj4" fmla="val 10800000"/>
            <a:gd name="adj5" fmla="val 125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01B7DA9-D689-4625-9CD6-6897F344379E}">
      <dsp:nvSpPr>
        <dsp:cNvPr id="0" name=""/>
        <dsp:cNvSpPr/>
      </dsp:nvSpPr>
      <dsp:spPr>
        <a:xfrm>
          <a:off x="3962401" y="570273"/>
          <a:ext cx="1046423" cy="4391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id-ID" sz="1400" kern="1200" dirty="0">
              <a:solidFill>
                <a:srgbClr val="FF0000"/>
              </a:solidFill>
              <a:latin typeface="Times New Roman" pitchFamily="18" charset="0"/>
              <a:cs typeface="Times New Roman" pitchFamily="18" charset="0"/>
            </a:rPr>
            <a:t>S</a:t>
          </a:r>
          <a:r>
            <a:rPr lang="en-US" sz="1400" kern="1200" dirty="0" err="1">
              <a:solidFill>
                <a:srgbClr val="FF0000"/>
              </a:solidFill>
              <a:latin typeface="Times New Roman" pitchFamily="18" charset="0"/>
              <a:cs typeface="Times New Roman" pitchFamily="18" charset="0"/>
            </a:rPr>
            <a:t>esi</a:t>
          </a:r>
          <a:r>
            <a:rPr lang="en-US" sz="1400" kern="1200" dirty="0">
              <a:solidFill>
                <a:srgbClr val="FF0000"/>
              </a:solidFill>
              <a:latin typeface="Times New Roman" pitchFamily="18" charset="0"/>
              <a:cs typeface="Times New Roman" pitchFamily="18" charset="0"/>
            </a:rPr>
            <a:t> </a:t>
          </a:r>
          <a:r>
            <a:rPr lang="en-US" sz="1400" kern="1200" dirty="0" err="1">
              <a:solidFill>
                <a:srgbClr val="FF0000"/>
              </a:solidFill>
              <a:latin typeface="Times New Roman" pitchFamily="18" charset="0"/>
              <a:cs typeface="Times New Roman" pitchFamily="18" charset="0"/>
            </a:rPr>
            <a:t>awal</a:t>
          </a:r>
          <a:r>
            <a:rPr lang="en-US" sz="1400" kern="1200" dirty="0">
              <a:solidFill>
                <a:srgbClr val="FF0000"/>
              </a:solidFill>
              <a:latin typeface="Times New Roman" pitchFamily="18" charset="0"/>
              <a:cs typeface="Times New Roman" pitchFamily="18" charset="0"/>
            </a:rPr>
            <a:t> </a:t>
          </a:r>
          <a:endParaRPr lang="id-ID" sz="1400" kern="1200" dirty="0">
            <a:solidFill>
              <a:srgbClr val="FF0000"/>
            </a:solidFill>
          </a:endParaRPr>
        </a:p>
      </dsp:txBody>
      <dsp:txXfrm>
        <a:off x="3962401" y="570273"/>
        <a:ext cx="1046423" cy="439141"/>
      </dsp:txXfrm>
    </dsp:sp>
    <dsp:sp modelId="{5FCA77F5-607F-4B3B-A00D-1D3299B126B5}">
      <dsp:nvSpPr>
        <dsp:cNvPr id="0" name=""/>
        <dsp:cNvSpPr/>
      </dsp:nvSpPr>
      <dsp:spPr>
        <a:xfrm>
          <a:off x="3261227" y="904712"/>
          <a:ext cx="1574526" cy="1574606"/>
        </a:xfrm>
        <a:prstGeom prst="leftCircularArrow">
          <a:avLst>
            <a:gd name="adj1" fmla="val 10980"/>
            <a:gd name="adj2" fmla="val 1142322"/>
            <a:gd name="adj3" fmla="val 6300000"/>
            <a:gd name="adj4" fmla="val 18900000"/>
            <a:gd name="adj5" fmla="val 125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CBE34D4-8331-444A-8DD5-C8C8FB2AC7E4}">
      <dsp:nvSpPr>
        <dsp:cNvPr id="0" name=""/>
        <dsp:cNvSpPr/>
      </dsp:nvSpPr>
      <dsp:spPr>
        <a:xfrm>
          <a:off x="3607085" y="1477019"/>
          <a:ext cx="878675" cy="4391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id-ID" sz="1400" kern="1200" dirty="0">
              <a:solidFill>
                <a:srgbClr val="0070C0"/>
              </a:solidFill>
              <a:latin typeface="Times New Roman" pitchFamily="18" charset="0"/>
              <a:cs typeface="Times New Roman" pitchFamily="18" charset="0"/>
            </a:rPr>
            <a:t>H</a:t>
          </a:r>
          <a:r>
            <a:rPr lang="en-US" sz="1400" kern="1200" dirty="0" err="1">
              <a:solidFill>
                <a:srgbClr val="0070C0"/>
              </a:solidFill>
              <a:latin typeface="Times New Roman" pitchFamily="18" charset="0"/>
              <a:cs typeface="Times New Roman" pitchFamily="18" charset="0"/>
            </a:rPr>
            <a:t>ubungan</a:t>
          </a:r>
          <a:r>
            <a:rPr lang="en-US" sz="1400" kern="1200" dirty="0">
              <a:solidFill>
                <a:srgbClr val="0070C0"/>
              </a:solidFill>
              <a:latin typeface="Times New Roman" pitchFamily="18" charset="0"/>
              <a:cs typeface="Times New Roman" pitchFamily="18" charset="0"/>
            </a:rPr>
            <a:t> </a:t>
          </a:r>
          <a:r>
            <a:rPr lang="en-US" sz="1400" kern="1200" dirty="0" err="1">
              <a:solidFill>
                <a:srgbClr val="0070C0"/>
              </a:solidFill>
              <a:latin typeface="Times New Roman" pitchFamily="18" charset="0"/>
              <a:cs typeface="Times New Roman" pitchFamily="18" charset="0"/>
            </a:rPr>
            <a:t>fasilitatif</a:t>
          </a:r>
          <a:r>
            <a:rPr lang="en-US" sz="1400" kern="1200" dirty="0">
              <a:solidFill>
                <a:srgbClr val="0070C0"/>
              </a:solidFill>
              <a:latin typeface="Times New Roman" pitchFamily="18" charset="0"/>
              <a:cs typeface="Times New Roman" pitchFamily="18" charset="0"/>
            </a:rPr>
            <a:t> </a:t>
          </a:r>
          <a:endParaRPr lang="id-ID" sz="1400" kern="1200" dirty="0">
            <a:solidFill>
              <a:srgbClr val="0070C0"/>
            </a:solidFill>
          </a:endParaRPr>
        </a:p>
      </dsp:txBody>
      <dsp:txXfrm>
        <a:off x="3607085" y="1477019"/>
        <a:ext cx="878675" cy="439141"/>
      </dsp:txXfrm>
    </dsp:sp>
    <dsp:sp modelId="{F0C4C28B-9204-4C98-AF10-59541A3A53A5}">
      <dsp:nvSpPr>
        <dsp:cNvPr id="0" name=""/>
        <dsp:cNvSpPr/>
      </dsp:nvSpPr>
      <dsp:spPr>
        <a:xfrm>
          <a:off x="3698645" y="1813490"/>
          <a:ext cx="1574526" cy="1574606"/>
        </a:xfrm>
        <a:prstGeom prst="circularArrow">
          <a:avLst>
            <a:gd name="adj1" fmla="val 10980"/>
            <a:gd name="adj2" fmla="val 1142322"/>
            <a:gd name="adj3" fmla="val 4500000"/>
            <a:gd name="adj4" fmla="val 13500000"/>
            <a:gd name="adj5" fmla="val 125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DCA43EF-9E64-4461-A9C9-494493A4FF14}">
      <dsp:nvSpPr>
        <dsp:cNvPr id="0" name=""/>
        <dsp:cNvSpPr/>
      </dsp:nvSpPr>
      <dsp:spPr>
        <a:xfrm>
          <a:off x="4046275" y="2383256"/>
          <a:ext cx="878675" cy="4391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id-ID" sz="1400" kern="1200" dirty="0">
              <a:solidFill>
                <a:schemeClr val="accent2">
                  <a:lumMod val="60000"/>
                  <a:lumOff val="40000"/>
                </a:schemeClr>
              </a:solidFill>
              <a:latin typeface="Times New Roman" pitchFamily="18" charset="0"/>
              <a:cs typeface="Times New Roman" pitchFamily="18" charset="0"/>
            </a:rPr>
            <a:t>T</a:t>
          </a:r>
          <a:r>
            <a:rPr lang="en-US" sz="1400" kern="1200" dirty="0" err="1">
              <a:solidFill>
                <a:schemeClr val="accent2">
                  <a:lumMod val="60000"/>
                  <a:lumOff val="40000"/>
                </a:schemeClr>
              </a:solidFill>
              <a:latin typeface="Times New Roman" pitchFamily="18" charset="0"/>
              <a:cs typeface="Times New Roman" pitchFamily="18" charset="0"/>
            </a:rPr>
            <a:t>ujuan</a:t>
          </a:r>
          <a:r>
            <a:rPr lang="en-US" sz="1400" kern="1200" dirty="0">
              <a:solidFill>
                <a:schemeClr val="accent2">
                  <a:lumMod val="60000"/>
                  <a:lumOff val="40000"/>
                </a:schemeClr>
              </a:solidFill>
              <a:latin typeface="Times New Roman" pitchFamily="18" charset="0"/>
              <a:cs typeface="Times New Roman" pitchFamily="18" charset="0"/>
            </a:rPr>
            <a:t> </a:t>
          </a:r>
          <a:r>
            <a:rPr lang="en-US" sz="1400" kern="1200" dirty="0" err="1">
              <a:solidFill>
                <a:schemeClr val="accent2">
                  <a:lumMod val="60000"/>
                  <a:lumOff val="40000"/>
                </a:schemeClr>
              </a:solidFill>
              <a:latin typeface="Times New Roman" pitchFamily="18" charset="0"/>
              <a:cs typeface="Times New Roman" pitchFamily="18" charset="0"/>
            </a:rPr>
            <a:t>identifikasi</a:t>
          </a:r>
          <a:r>
            <a:rPr lang="en-US" sz="1400" kern="1200" dirty="0">
              <a:solidFill>
                <a:schemeClr val="accent2">
                  <a:lumMod val="60000"/>
                  <a:lumOff val="40000"/>
                </a:schemeClr>
              </a:solidFill>
              <a:latin typeface="Times New Roman" pitchFamily="18" charset="0"/>
              <a:cs typeface="Times New Roman" pitchFamily="18" charset="0"/>
            </a:rPr>
            <a:t> </a:t>
          </a:r>
          <a:endParaRPr lang="id-ID" sz="1400" kern="1200" dirty="0">
            <a:solidFill>
              <a:schemeClr val="accent2">
                <a:lumMod val="60000"/>
                <a:lumOff val="40000"/>
              </a:schemeClr>
            </a:solidFill>
          </a:endParaRPr>
        </a:p>
      </dsp:txBody>
      <dsp:txXfrm>
        <a:off x="4046275" y="2383256"/>
        <a:ext cx="878675" cy="439141"/>
      </dsp:txXfrm>
    </dsp:sp>
    <dsp:sp modelId="{10042597-118D-4095-98D3-902553C4F6AD}">
      <dsp:nvSpPr>
        <dsp:cNvPr id="0" name=""/>
        <dsp:cNvSpPr/>
      </dsp:nvSpPr>
      <dsp:spPr>
        <a:xfrm>
          <a:off x="3261227" y="2719728"/>
          <a:ext cx="1574526" cy="1574606"/>
        </a:xfrm>
        <a:prstGeom prst="leftCircularArrow">
          <a:avLst>
            <a:gd name="adj1" fmla="val 10980"/>
            <a:gd name="adj2" fmla="val 1142322"/>
            <a:gd name="adj3" fmla="val 6300000"/>
            <a:gd name="adj4" fmla="val 18900000"/>
            <a:gd name="adj5" fmla="val 125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8C9666D-E92B-4EFF-BC49-0FDA1C1F3E0C}">
      <dsp:nvSpPr>
        <dsp:cNvPr id="0" name=""/>
        <dsp:cNvSpPr/>
      </dsp:nvSpPr>
      <dsp:spPr>
        <a:xfrm>
          <a:off x="3607085" y="3290001"/>
          <a:ext cx="878675" cy="4391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id-ID" sz="1400" kern="1200" dirty="0">
              <a:solidFill>
                <a:srgbClr val="7030A0"/>
              </a:solidFill>
              <a:latin typeface="Times New Roman" pitchFamily="18" charset="0"/>
              <a:cs typeface="Times New Roman" pitchFamily="18" charset="0"/>
            </a:rPr>
            <a:t>P</a:t>
          </a:r>
          <a:r>
            <a:rPr lang="en-US" sz="1400" kern="1200" dirty="0" err="1">
              <a:solidFill>
                <a:srgbClr val="7030A0"/>
              </a:solidFill>
              <a:latin typeface="Times New Roman" pitchFamily="18" charset="0"/>
              <a:cs typeface="Times New Roman" pitchFamily="18" charset="0"/>
            </a:rPr>
            <a:t>enentuan</a:t>
          </a:r>
          <a:r>
            <a:rPr lang="en-US" sz="1400" kern="1200" dirty="0">
              <a:solidFill>
                <a:srgbClr val="7030A0"/>
              </a:solidFill>
              <a:latin typeface="Times New Roman" pitchFamily="18" charset="0"/>
              <a:cs typeface="Times New Roman" pitchFamily="18" charset="0"/>
            </a:rPr>
            <a:t> </a:t>
          </a:r>
          <a:r>
            <a:rPr lang="en-US" sz="1400" kern="1200" dirty="0" err="1">
              <a:solidFill>
                <a:srgbClr val="7030A0"/>
              </a:solidFill>
              <a:latin typeface="Times New Roman" pitchFamily="18" charset="0"/>
              <a:cs typeface="Times New Roman" pitchFamily="18" charset="0"/>
            </a:rPr>
            <a:t>strategi</a:t>
          </a:r>
          <a:r>
            <a:rPr lang="en-US" sz="1400" kern="1200" dirty="0">
              <a:solidFill>
                <a:srgbClr val="7030A0"/>
              </a:solidFill>
              <a:latin typeface="Times New Roman" pitchFamily="18" charset="0"/>
              <a:cs typeface="Times New Roman" pitchFamily="18" charset="0"/>
            </a:rPr>
            <a:t> </a:t>
          </a:r>
          <a:r>
            <a:rPr lang="en-US" sz="1400" kern="1200" dirty="0" err="1">
              <a:solidFill>
                <a:srgbClr val="7030A0"/>
              </a:solidFill>
              <a:latin typeface="Times New Roman" pitchFamily="18" charset="0"/>
              <a:cs typeface="Times New Roman" pitchFamily="18" charset="0"/>
            </a:rPr>
            <a:t>konseli</a:t>
          </a:r>
          <a:r>
            <a:rPr lang="id-ID" sz="1400" kern="1200" dirty="0">
              <a:solidFill>
                <a:srgbClr val="7030A0"/>
              </a:solidFill>
              <a:latin typeface="Times New Roman" pitchFamily="18" charset="0"/>
              <a:cs typeface="Times New Roman" pitchFamily="18" charset="0"/>
            </a:rPr>
            <a:t>ng</a:t>
          </a:r>
          <a:endParaRPr lang="id-ID" sz="1400" kern="1200" dirty="0">
            <a:solidFill>
              <a:srgbClr val="7030A0"/>
            </a:solidFill>
          </a:endParaRPr>
        </a:p>
      </dsp:txBody>
      <dsp:txXfrm>
        <a:off x="3607085" y="3290001"/>
        <a:ext cx="878675" cy="439141"/>
      </dsp:txXfrm>
    </dsp:sp>
    <dsp:sp modelId="{E3F22BEC-2A64-41BB-AF45-82CC328121D7}">
      <dsp:nvSpPr>
        <dsp:cNvPr id="0" name=""/>
        <dsp:cNvSpPr/>
      </dsp:nvSpPr>
      <dsp:spPr>
        <a:xfrm>
          <a:off x="3810584" y="3729143"/>
          <a:ext cx="1352716" cy="1353510"/>
        </a:xfrm>
        <a:prstGeom prst="blockArc">
          <a:avLst>
            <a:gd name="adj1" fmla="val 13500000"/>
            <a:gd name="adj2" fmla="val 10800000"/>
            <a:gd name="adj3" fmla="val 1274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3C18BD2-FA5D-470D-85D9-2A4D56DC1146}">
      <dsp:nvSpPr>
        <dsp:cNvPr id="0" name=""/>
        <dsp:cNvSpPr/>
      </dsp:nvSpPr>
      <dsp:spPr>
        <a:xfrm>
          <a:off x="4046275" y="3962401"/>
          <a:ext cx="878675" cy="9078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id-ID" sz="1400" kern="1200" dirty="0">
              <a:solidFill>
                <a:srgbClr val="00B050"/>
              </a:solidFill>
              <a:latin typeface="Times New Roman" pitchFamily="18" charset="0"/>
              <a:cs typeface="Times New Roman" pitchFamily="18" charset="0"/>
            </a:rPr>
            <a:t>T</a:t>
          </a:r>
          <a:r>
            <a:rPr lang="en-US" sz="1400" kern="1200" dirty="0" err="1">
              <a:solidFill>
                <a:srgbClr val="00B050"/>
              </a:solidFill>
              <a:latin typeface="Times New Roman" pitchFamily="18" charset="0"/>
              <a:cs typeface="Times New Roman" pitchFamily="18" charset="0"/>
            </a:rPr>
            <a:t>erminasi</a:t>
          </a:r>
          <a:r>
            <a:rPr lang="en-US" sz="1400" kern="1200" dirty="0">
              <a:solidFill>
                <a:srgbClr val="00B050"/>
              </a:solidFill>
              <a:latin typeface="Times New Roman" pitchFamily="18" charset="0"/>
              <a:cs typeface="Times New Roman" pitchFamily="18" charset="0"/>
            </a:rPr>
            <a:t> </a:t>
          </a:r>
          <a:r>
            <a:rPr lang="en-US" sz="1400" kern="1200" dirty="0" err="1">
              <a:solidFill>
                <a:srgbClr val="00B050"/>
              </a:solidFill>
              <a:latin typeface="Times New Roman" pitchFamily="18" charset="0"/>
              <a:cs typeface="Times New Roman" pitchFamily="18" charset="0"/>
            </a:rPr>
            <a:t>dan</a:t>
          </a:r>
          <a:r>
            <a:rPr lang="en-US" sz="1400" kern="1200" dirty="0">
              <a:solidFill>
                <a:srgbClr val="00B050"/>
              </a:solidFill>
              <a:latin typeface="Times New Roman" pitchFamily="18" charset="0"/>
              <a:cs typeface="Times New Roman" pitchFamily="18" charset="0"/>
            </a:rPr>
            <a:t> </a:t>
          </a:r>
          <a:r>
            <a:rPr lang="id-ID" sz="1400" kern="1200" dirty="0">
              <a:solidFill>
                <a:srgbClr val="00B050"/>
              </a:solidFill>
              <a:latin typeface="Times New Roman" pitchFamily="18" charset="0"/>
              <a:cs typeface="Times New Roman" pitchFamily="18" charset="0"/>
            </a:rPr>
            <a:t>M</a:t>
          </a:r>
          <a:r>
            <a:rPr lang="en-US" sz="1400" kern="1200" dirty="0" err="1">
              <a:solidFill>
                <a:srgbClr val="00B050"/>
              </a:solidFill>
              <a:latin typeface="Times New Roman" pitchFamily="18" charset="0"/>
              <a:cs typeface="Times New Roman" pitchFamily="18" charset="0"/>
            </a:rPr>
            <a:t>enindak</a:t>
          </a:r>
          <a:r>
            <a:rPr lang="en-US" sz="1400" kern="1200" dirty="0">
              <a:solidFill>
                <a:srgbClr val="00B050"/>
              </a:solidFill>
              <a:latin typeface="Times New Roman" pitchFamily="18" charset="0"/>
              <a:cs typeface="Times New Roman" pitchFamily="18" charset="0"/>
            </a:rPr>
            <a:t> </a:t>
          </a:r>
          <a:r>
            <a:rPr lang="en-US" sz="1400" kern="1200" dirty="0" err="1">
              <a:solidFill>
                <a:srgbClr val="00B050"/>
              </a:solidFill>
              <a:latin typeface="Times New Roman" pitchFamily="18" charset="0"/>
              <a:cs typeface="Times New Roman" pitchFamily="18" charset="0"/>
            </a:rPr>
            <a:t>lanjuti</a:t>
          </a:r>
          <a:r>
            <a:rPr lang="en-US" sz="1400" kern="1200" dirty="0">
              <a:solidFill>
                <a:srgbClr val="00B050"/>
              </a:solidFill>
              <a:latin typeface="Times New Roman" pitchFamily="18" charset="0"/>
              <a:cs typeface="Times New Roman" pitchFamily="18" charset="0"/>
            </a:rPr>
            <a:t> </a:t>
          </a:r>
          <a:endParaRPr lang="id-ID" sz="1400" kern="1200" dirty="0">
            <a:solidFill>
              <a:srgbClr val="00B050"/>
            </a:solidFill>
          </a:endParaRPr>
        </a:p>
      </dsp:txBody>
      <dsp:txXfrm>
        <a:off x="4046275" y="3962401"/>
        <a:ext cx="878675" cy="907832"/>
      </dsp:txXfrm>
    </dsp:sp>
  </dsp:spTree>
</dsp:drawing>
</file>

<file path=ppt/diagrams/layout1.xml><?xml version="1.0" encoding="utf-8"?>
<dgm:layoutDef xmlns:dgm="http://schemas.openxmlformats.org/drawingml/2006/diagram" xmlns:a="http://schemas.openxmlformats.org/drawingml/2006/main" uniqueId="urn:microsoft.com/office/officeart/2008/layout/AscendingPictureAccentProcess">
  <dgm:title val=""/>
  <dgm:desc val=""/>
  <dgm:catLst>
    <dgm:cat type="process" pri="22500"/>
    <dgm:cat type="picture" pri="16000"/>
    <dgm:cat type="pictureconvert" pri="16000"/>
  </dgm:catLst>
  <dgm:samp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shape xmlns:r="http://schemas.openxmlformats.org/officeDocument/2006/relationships" r:blip="">
      <dgm:adjLst/>
    </dgm:shape>
    <dgm:choose name="Name1">
      <dgm:if name="Name2" axis="ch" ptType="node" func="cnt" op="equ" val="1">
        <dgm:choose name="Name3">
          <dgm:if name="Name4" func="var" arg="dir" op="equ" val="norm">
            <dgm:choose name="Name5">
              <dgm:if name="Name6" axis="des" func="maxDepth" op="gt" val="1">
                <dgm:alg type="composite">
                  <dgm:param type="ar" val="2.7"/>
                </dgm:alg>
                <dgm:constrLst>
                  <dgm:constr type="primFontSz" for="ch" forName="parTx1" op="equ" val="65"/>
                  <dgm:constr type="primFontSz" for="ch" forName="desTx1" op="equ" val="65"/>
                  <dgm:constr type="userD" refType="w" fact="0.0247"/>
                  <dgm:constr type="l" for="ch" forName="parTx1" refType="w" fact="0.2711"/>
                  <dgm:constr type="t" for="ch" forName="parTx1" refType="h" fact="0.9603"/>
                  <dgm:constr type="w" for="ch" forName="parTx1" refType="w" fact="0.5325"/>
                  <dgm:constr type="h" for="ch" forName="parTx1" refType="h" fact="0.3856"/>
                  <dgm:constr type="ctrX" for="ch" forName="picture1" refType="w" fact="0.2469"/>
                  <dgm:constr type="ctrY" for="ch" forName="picture1" refType="h" fact="0.9"/>
                  <dgm:constr type="w" for="ch" forName="picture1" refType="w" fact="0.2469"/>
                  <dgm:constr type="h" for="ch" forName="picture1" refType="h" fact="0.6667"/>
                  <dgm:constr type="l" for="ch" forName="desTx1" refType="r" refFor="ch" refForName="parTx1"/>
                  <dgm:constr type="r" for="ch" forName="desTx1" refType="w"/>
                  <dgm:constr type="t" for="ch" forName="desTx1" refType="t" refFor="ch" refForName="parTx1"/>
                  <dgm:constr type="h" for="ch" forName="desTx1" refType="h" refFor="ch" refForName="parTx1"/>
                </dgm:constrLst>
              </dgm:if>
              <dgm:else name="Name7">
                <dgm:alg type="composite">
                  <dgm:param type="ar" val="2"/>
                </dgm:alg>
                <dgm:constrLst>
                  <dgm:constr type="primFontSz" for="ch" forName="parTx1" op="equ" val="65"/>
                  <dgm:constr type="userD" refType="w" fact="0.0333"/>
                  <dgm:constr type="l" for="ch" forName="parTx1" refType="w" fact="0.366"/>
                  <dgm:constr type="t" for="ch" forName="parTx1" refType="h" fact="0.7113"/>
                  <dgm:constr type="w" for="ch" forName="parTx1" refType="w" fact="0.7189"/>
                  <dgm:constr type="h" for="ch" forName="parTx1" refType="h" fact="0.3856"/>
                  <dgm:constr type="ctrX" for="ch" forName="picture1" refType="w" fact="0.3333"/>
                  <dgm:constr type="ctrY" for="ch" forName="picture1" refType="h" fact="0.6667"/>
                  <dgm:constr type="w" for="ch" forName="picture1" refType="w" fact="0.3333"/>
                  <dgm:constr type="h" for="ch" forName="picture1" refType="h" fact="0.6667"/>
                </dgm:constrLst>
              </dgm:else>
            </dgm:choose>
          </dgm:if>
          <dgm:else name="Name8">
            <dgm:choose name="Name9">
              <dgm:if name="Name10" axis="des" func="maxDepth" op="gt" val="1">
                <dgm:alg type="composite">
                  <dgm:param type="ar" val="2.7"/>
                </dgm:alg>
                <dgm:constrLst>
                  <dgm:constr type="primFontSz" for="ch" forName="parTx1" op="equ" val="65"/>
                  <dgm:constr type="primFontSz" for="ch" forName="desTx1" op="equ" val="65"/>
                  <dgm:constr type="userD" refType="w" fact="0.0247"/>
                  <dgm:constr type="r" for="ch" forName="parTx1" refType="w" fact="0.7289"/>
                  <dgm:constr type="t" for="ch" forName="parTx1" refType="h" fact="0.9603"/>
                  <dgm:constr type="w" for="ch" forName="parTx1" refType="w" fact="0.5325"/>
                  <dgm:constr type="h" for="ch" forName="parTx1" refType="h" fact="0.3856"/>
                  <dgm:constr type="ctrX" for="ch" forName="picture1" refType="w" fact="0.7531"/>
                  <dgm:constr type="ctrY" for="ch" forName="picture1" refType="h" fact="0.9"/>
                  <dgm:constr type="w" for="ch" forName="picture1" refType="w" fact="0.2469"/>
                  <dgm:constr type="h" for="ch" forName="picture1" refType="h" fact="0.6667"/>
                  <dgm:constr type="r" for="ch" forName="desTx1" refType="l" refFor="ch" refForName="parTx1"/>
                  <dgm:constr type="l" for="ch" forName="desTx1"/>
                  <dgm:constr type="t" for="ch" forName="desTx1" refType="t" refFor="ch" refForName="parTx1"/>
                  <dgm:constr type="h" for="ch" forName="desTx1" refType="h" refFor="ch" refForName="parTx1"/>
                </dgm:constrLst>
              </dgm:if>
              <dgm:else name="Name11">
                <dgm:alg type="composite">
                  <dgm:param type="ar" val="2"/>
                </dgm:alg>
                <dgm:constrLst>
                  <dgm:constr type="primFontSz" for="ch" forName="parTx1" op="equ" val="65"/>
                  <dgm:constr type="userD" refType="w" fact="0.0333"/>
                  <dgm:constr type="r" for="ch" forName="parTx1" refType="w" fact="0.634"/>
                  <dgm:constr type="t" for="ch" forName="parTx1" refType="h" fact="0.7113"/>
                  <dgm:constr type="w" for="ch" forName="parTx1" refType="w" fact="0.7189"/>
                  <dgm:constr type="h" for="ch" forName="parTx1" refType="h" fact="0.3856"/>
                  <dgm:constr type="ctrX" for="ch" forName="picture1" refType="w" fact="0.6667"/>
                  <dgm:constr type="ctrY" for="ch" forName="picture1" refType="h" fact="0.6667"/>
                  <dgm:constr type="w" for="ch" forName="picture1" refType="w" fact="0.3333"/>
                  <dgm:constr type="h" for="ch" forName="picture1" refType="h" fact="0.6667"/>
                </dgm:constrLst>
              </dgm:else>
            </dgm:choose>
          </dgm:else>
        </dgm:choose>
      </dgm:if>
      <dgm:if name="Name12" axis="ch" ptType="node" func="cnt" op="equ" val="2">
        <dgm:choose name="Name13">
          <dgm:if name="Name14" func="var" arg="dir" op="equ" val="norm">
            <dgm:choose name="Name15">
              <dgm:if name="Name16" axis="des" func="maxDepth" op="gt" val="1">
                <dgm:alg type="composite">
                  <dgm:param type="ar" val="2"/>
                </dgm:alg>
                <dgm:constrLst>
                  <dgm:constr type="primFontSz" for="ch" forName="parTx1" op="equ" val="65"/>
                  <dgm:constr type="primFontSz" for="ch" forName="parTx2" refType="primFontSz" refFor="ch" refForName="parTx1" op="equ"/>
                  <dgm:constr type="primFontSz" for="ch" forName="desTx1" op="equ" val="65"/>
                  <dgm:constr type="primFontSz" for="ch" forName="desTx2" refType="primFontSz" refFor="ch" refForName="desTx1" op="equ"/>
                  <dgm:constr type="userD" refType="w" fact="0.0188"/>
                  <dgm:constr type="ctrX" for="ch" forName="dot1" refType="w" fact="0.3221"/>
                  <dgm:constr type="ctrY" for="ch" forName="dot1" refType="h" fact="0.5911"/>
                  <dgm:constr type="w" for="ch" forName="dot1" refType="userD"/>
                  <dgm:constr type="h" for="ch" forName="dot1" refType="userD"/>
                  <dgm:constr type="ctrX" for="ch" forName="dot2" refType="w" fact="0.3056"/>
                  <dgm:constr type="ctrY" for="ch" forName="dot2" refType="h" fact="0.644"/>
                  <dgm:constr type="w" for="ch" forName="dot2" refType="userD"/>
                  <dgm:constr type="h" for="ch" forName="dot2" refType="userD"/>
                  <dgm:constr type="ctrX" for="ch" forName="dot3" refType="w" fact="0.2859"/>
                  <dgm:constr type="ctrY" for="ch" forName="dot3" refType="h" fact="0.6898"/>
                  <dgm:constr type="w" for="ch" forName="dot3" refType="userD"/>
                  <dgm:constr type="h" for="ch" forName="dot3" refType="userD"/>
                  <dgm:constr type="ctrX" for="ch" forName="dotArrow1" refType="w" fact="0.3095"/>
                  <dgm:constr type="ctrY" for="ch" forName="dotArrow1" refType="h" fact="0.0587"/>
                  <dgm:constr type="w" for="ch" forName="dotArrow1" refType="userD"/>
                  <dgm:constr type="h" for="ch" forName="dotArrow1" refType="userD"/>
                  <dgm:constr type="ctrX" for="ch" forName="dotArrow2" refType="w" fact="0.3346"/>
                  <dgm:constr type="ctrY" for="ch" forName="dotArrow2" refType="h" fact="0.0287"/>
                  <dgm:constr type="w" for="ch" forName="dotArrow2" refType="userD"/>
                  <dgm:constr type="h" for="ch" forName="dotArrow2" refType="userD"/>
                  <dgm:constr type="ctrX" for="ch" forName="dotArrow3" refType="w" fact="0.3597"/>
                  <dgm:constr type="ctrY" for="ch" forName="dotArrow3" refType="h" fact="-0.0013"/>
                  <dgm:constr type="w" for="ch" forName="dotArrow3" refType="userD"/>
                  <dgm:constr type="h" for="ch" forName="dotArrow3" refType="userD"/>
                  <dgm:constr type="ctrX" for="ch" forName="dotArrow4" refType="w" fact="0.3848"/>
                  <dgm:constr type="ctrY" for="ch" forName="dotArrow4" refType="h" fact="0.0287"/>
                  <dgm:constr type="w" for="ch" forName="dotArrow4" refType="userD"/>
                  <dgm:constr type="h" for="ch" forName="dotArrow4" refType="userD"/>
                  <dgm:constr type="ctrX" for="ch" forName="dotArrow5" refType="w" fact="0.41"/>
                  <dgm:constr type="ctrY" for="ch" forName="dotArrow5" refType="h" fact="0.0587"/>
                  <dgm:constr type="w" for="ch" forName="dotArrow5" refType="userD"/>
                  <dgm:constr type="h" for="ch" forName="dotArrow5" refType="userD"/>
                  <dgm:constr type="ctrX" for="ch" forName="dotArrow6" refType="w" fact="0.3597"/>
                  <dgm:constr type="ctrY" for="ch" forName="dotArrow6" refType="h" fact="0.062"/>
                  <dgm:constr type="w" for="ch" forName="dotArrow6" refType="userD"/>
                  <dgm:constr type="h" for="ch" forName="dotArrow6" refType="userD"/>
                  <dgm:constr type="ctrX" for="ch" forName="dotArrow7" refType="w" fact="0.3597"/>
                  <dgm:constr type="ctrY" for="ch" forName="dotArrow7" refType="h" fact="0.1253"/>
                  <dgm:constr type="w" for="ch" forName="dotArrow7" refType="userD"/>
                  <dgm:constr type="h" for="ch" forName="dotArrow7" refType="userD"/>
                  <dgm:constr type="l" for="ch" forName="parTx1" refType="w" fact="0.197"/>
                  <dgm:constr type="t" for="ch" forName="parTx1" refType="h" fact="0.8169"/>
                  <dgm:constr type="w" for="ch" forName="parTx1" refType="w" fact="0.4064"/>
                  <dgm:constr type="h" for="ch" forName="parTx1" refType="h" fact="0.218"/>
                  <dgm:constr type="ctrX" for="ch" forName="picture1" refType="w" fact="0.1785"/>
                  <dgm:constr type="ctrY" for="ch" forName="picture1" refType="h" fact="0.7834"/>
                  <dgm:constr type="w" for="ch" forName="picture1" refType="w" fact="0.1884"/>
                  <dgm:constr type="h" for="ch" forName="picture1" refType="h" fact="0.3768"/>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3688"/>
                  <dgm:constr type="t" for="ch" forName="parTx2" refType="h" fact="0.3905"/>
                  <dgm:constr type="w" for="ch" forName="parTx2" refType="w" fact="0.4064"/>
                  <dgm:constr type="h" for="ch" forName="parTx2" refType="h" fact="0.218"/>
                  <dgm:constr type="ctrX" for="ch" forName="picture2" refType="w" fact="0.3503"/>
                  <dgm:constr type="ctrY" for="ch" forName="picture2" refType="h" fact="0.357"/>
                  <dgm:constr type="w" for="ch" forName="picture2" refType="w" fact="0.1884"/>
                  <dgm:constr type="h" for="ch" forName="picture2" refType="h" fact="0.3768"/>
                  <dgm:constr type="l" for="ch" forName="desTx2" refType="r" refFor="ch" refForName="parTx2"/>
                  <dgm:constr type="r" for="ch" forName="desTx2" refType="w"/>
                  <dgm:constr type="t" for="ch" forName="desTx2" refType="t" refFor="ch" refForName="parTx2"/>
                  <dgm:constr type="h" for="ch" forName="desTx2" refType="h" refFor="ch" refForName="parTx2"/>
                </dgm:constrLst>
              </dgm:if>
              <dgm:else name="Name17">
                <dgm:alg type="composite">
                  <dgm:param type="ar" val="1.5073"/>
                </dgm:alg>
                <dgm:constrLst>
                  <dgm:constr type="primFontSz" for="ch" forName="parTx1" op="equ" val="65"/>
                  <dgm:constr type="primFontSz" for="ch" forName="parTx2" refType="primFontSz" refFor="ch" refForName="parTx1" op="equ"/>
                  <dgm:constr type="userD" refType="w" fact="0.025"/>
                  <dgm:constr type="ctrX" for="ch" forName="dot1" refType="w" fact="0.4274"/>
                  <dgm:constr type="ctrY" for="ch" forName="dot1" refType="h" fact="0.5911"/>
                  <dgm:constr type="w" for="ch" forName="dot1" refType="userD"/>
                  <dgm:constr type="h" for="ch" forName="dot1" refType="userD"/>
                  <dgm:constr type="ctrX" for="ch" forName="dot2" refType="w" fact="0.4055"/>
                  <dgm:constr type="ctrY" for="ch" forName="dot2" refType="h" fact="0.644"/>
                  <dgm:constr type="w" for="ch" forName="dot2" refType="userD"/>
                  <dgm:constr type="h" for="ch" forName="dot2" refType="userD"/>
                  <dgm:constr type="ctrX" for="ch" forName="dot3" refType="w" fact="0.3794"/>
                  <dgm:constr type="ctrY" for="ch" forName="dot3" refType="h" fact="0.6898"/>
                  <dgm:constr type="w" for="ch" forName="dot3" refType="userD"/>
                  <dgm:constr type="h" for="ch" forName="dot3" refType="userD"/>
                  <dgm:constr type="ctrX" for="ch" forName="dotArrow1" refType="w" fact="0.4106"/>
                  <dgm:constr type="ctrY" for="ch" forName="dotArrow1" refType="h" fact="0.0587"/>
                  <dgm:constr type="w" for="ch" forName="dotArrow1" refType="userD"/>
                  <dgm:constr type="h" for="ch" forName="dotArrow1" refType="userD"/>
                  <dgm:constr type="ctrX" for="ch" forName="dotArrow2" refType="w" fact="0.444"/>
                  <dgm:constr type="ctrY" for="ch" forName="dotArrow2" refType="h" fact="0.0287"/>
                  <dgm:constr type="w" for="ch" forName="dotArrow2" refType="userD"/>
                  <dgm:constr type="h" for="ch" forName="dotArrow2" refType="userD"/>
                  <dgm:constr type="ctrX" for="ch" forName="dotArrow3" refType="w" fact="0.4773"/>
                  <dgm:constr type="ctrY" for="ch" forName="dotArrow3" refType="h" fact="-0.0013"/>
                  <dgm:constr type="w" for="ch" forName="dotArrow3" refType="userD"/>
                  <dgm:constr type="h" for="ch" forName="dotArrow3" refType="userD"/>
                  <dgm:constr type="ctrX" for="ch" forName="dotArrow4" refType="w" fact="0.5106"/>
                  <dgm:constr type="ctrY" for="ch" forName="dotArrow4" refType="h" fact="0.0287"/>
                  <dgm:constr type="w" for="ch" forName="dotArrow4" refType="userD"/>
                  <dgm:constr type="h" for="ch" forName="dotArrow4" refType="userD"/>
                  <dgm:constr type="ctrX" for="ch" forName="dotArrow5" refType="w" fact="0.544"/>
                  <dgm:constr type="ctrY" for="ch" forName="dotArrow5" refType="h" fact="0.0587"/>
                  <dgm:constr type="w" for="ch" forName="dotArrow5" refType="userD"/>
                  <dgm:constr type="h" for="ch" forName="dotArrow5" refType="userD"/>
                  <dgm:constr type="ctrX" for="ch" forName="dotArrow6" refType="w" fact="0.4773"/>
                  <dgm:constr type="ctrY" for="ch" forName="dotArrow6" refType="h" fact="0.062"/>
                  <dgm:constr type="w" for="ch" forName="dotArrow6" refType="userD"/>
                  <dgm:constr type="h" for="ch" forName="dotArrow6" refType="userD"/>
                  <dgm:constr type="ctrX" for="ch" forName="dotArrow7" refType="w" fact="0.4773"/>
                  <dgm:constr type="ctrY" for="ch" forName="dotArrow7" refType="h" fact="0.1253"/>
                  <dgm:constr type="w" for="ch" forName="dotArrow7" refType="userD"/>
                  <dgm:constr type="h" for="ch" forName="dotArrow7" refType="userD"/>
                  <dgm:constr type="l" for="ch" forName="parTx1" refType="w" fact="0.2614"/>
                  <dgm:constr type="t" for="ch" forName="parTx1" refType="h" fact="0.8086"/>
                  <dgm:constr type="w" for="ch" forName="parTx1" refType="w" fact="0.5392"/>
                  <dgm:constr type="h" for="ch" forName="parTx1" refType="h" fact="0.218"/>
                  <dgm:constr type="ctrX" for="ch" forName="picture1" refType="w" fact="0.2369"/>
                  <dgm:constr type="ctrY" for="ch" forName="picture1" refType="h" fact="0.7834"/>
                  <dgm:constr type="w" for="ch" forName="picture1" refType="w" fact="0.25"/>
                  <dgm:constr type="h" for="ch" forName="picture1" refType="h" fact="0.3768"/>
                  <dgm:constr type="l" for="ch" forName="parTx2" refType="w" fact="0.4893"/>
                  <dgm:constr type="t" for="ch" forName="parTx2" refType="h" fact="0.3822"/>
                  <dgm:constr type="w" for="ch" forName="parTx2" refType="w" fact="0.5392"/>
                  <dgm:constr type="h" for="ch" forName="parTx2" refType="h" fact="0.218"/>
                  <dgm:constr type="ctrX" for="ch" forName="picture2" refType="w" fact="0.4648"/>
                  <dgm:constr type="ctrY" for="ch" forName="picture2" refType="h" fact="0.357"/>
                  <dgm:constr type="w" for="ch" forName="picture2" refType="w" fact="0.25"/>
                  <dgm:constr type="h" for="ch" forName="picture2" refType="h" fact="0.3768"/>
                </dgm:constrLst>
              </dgm:else>
            </dgm:choose>
          </dgm:if>
          <dgm:else name="Name18">
            <dgm:choose name="Name19">
              <dgm:if name="Name20" axis="des" func="maxDepth" op="gt" val="1">
                <dgm:alg type="composite">
                  <dgm:param type="ar" val="2"/>
                </dgm:alg>
                <dgm:constrLst>
                  <dgm:constr type="primFontSz" for="ch" forName="parTx1" op="equ" val="65"/>
                  <dgm:constr type="primFontSz" for="ch" forName="parTx2" refType="primFontSz" refFor="ch" refForName="parTx1" op="equ"/>
                  <dgm:constr type="primFontSz" for="ch" forName="desTx1" op="equ" val="65"/>
                  <dgm:constr type="primFontSz" for="ch" forName="desTx2" refType="primFontSz" refFor="ch" refForName="desTx1" op="equ"/>
                  <dgm:constr type="userD" refType="w" fact="0.0188"/>
                  <dgm:constr type="ctrX" for="ch" forName="dot1" refType="w" fact="0.6779"/>
                  <dgm:constr type="ctrY" for="ch" forName="dot1" refType="h" fact="0.5911"/>
                  <dgm:constr type="w" for="ch" forName="dot1" refType="userD"/>
                  <dgm:constr type="h" for="ch" forName="dot1" refType="userD"/>
                  <dgm:constr type="ctrX" for="ch" forName="dot2" refType="w" fact="0.6944"/>
                  <dgm:constr type="ctrY" for="ch" forName="dot2" refType="h" fact="0.644"/>
                  <dgm:constr type="w" for="ch" forName="dot2" refType="userD"/>
                  <dgm:constr type="h" for="ch" forName="dot2" refType="userD"/>
                  <dgm:constr type="ctrX" for="ch" forName="dot3" refType="w" fact="0.7141"/>
                  <dgm:constr type="ctrY" for="ch" forName="dot3" refType="h" fact="0.6898"/>
                  <dgm:constr type="w" for="ch" forName="dot3" refType="userD"/>
                  <dgm:constr type="h" for="ch" forName="dot3" refType="userD"/>
                  <dgm:constr type="ctrX" for="ch" forName="dotArrow1" refType="w" fact="0.6905"/>
                  <dgm:constr type="ctrY" for="ch" forName="dotArrow1" refType="h" fact="0.0587"/>
                  <dgm:constr type="w" for="ch" forName="dotArrow1" refType="userD"/>
                  <dgm:constr type="h" for="ch" forName="dotArrow1" refType="userD"/>
                  <dgm:constr type="ctrX" for="ch" forName="dotArrow2" refType="w" fact="0.6654"/>
                  <dgm:constr type="ctrY" for="ch" forName="dotArrow2" refType="h" fact="0.0287"/>
                  <dgm:constr type="w" for="ch" forName="dotArrow2" refType="userD"/>
                  <dgm:constr type="h" for="ch" forName="dotArrow2" refType="userD"/>
                  <dgm:constr type="ctrX" for="ch" forName="dotArrow3" refType="w" fact="0.6403"/>
                  <dgm:constr type="ctrY" for="ch" forName="dotArrow3" refType="h" fact="-0.0013"/>
                  <dgm:constr type="w" for="ch" forName="dotArrow3" refType="userD"/>
                  <dgm:constr type="h" for="ch" forName="dotArrow3" refType="userD"/>
                  <dgm:constr type="ctrX" for="ch" forName="dotArrow4" refType="w" fact="0.6152"/>
                  <dgm:constr type="ctrY" for="ch" forName="dotArrow4" refType="h" fact="0.0287"/>
                  <dgm:constr type="w" for="ch" forName="dotArrow4" refType="userD"/>
                  <dgm:constr type="h" for="ch" forName="dotArrow4" refType="userD"/>
                  <dgm:constr type="ctrX" for="ch" forName="dotArrow5" refType="w" fact="0.59"/>
                  <dgm:constr type="ctrY" for="ch" forName="dotArrow5" refType="h" fact="0.0587"/>
                  <dgm:constr type="w" for="ch" forName="dotArrow5" refType="userD"/>
                  <dgm:constr type="h" for="ch" forName="dotArrow5" refType="userD"/>
                  <dgm:constr type="ctrX" for="ch" forName="dotArrow6" refType="w" fact="0.6403"/>
                  <dgm:constr type="ctrY" for="ch" forName="dotArrow6" refType="h" fact="0.062"/>
                  <dgm:constr type="w" for="ch" forName="dotArrow6" refType="userD"/>
                  <dgm:constr type="h" for="ch" forName="dotArrow6" refType="userD"/>
                  <dgm:constr type="ctrX" for="ch" forName="dotArrow7" refType="w" fact="0.6403"/>
                  <dgm:constr type="ctrY" for="ch" forName="dotArrow7" refType="h" fact="0.1253"/>
                  <dgm:constr type="w" for="ch" forName="dotArrow7" refType="userD"/>
                  <dgm:constr type="h" for="ch" forName="dotArrow7" refType="userD"/>
                  <dgm:constr type="r" for="ch" forName="parTx1" refType="w" fact="0.803"/>
                  <dgm:constr type="t" for="ch" forName="parTx1" refType="h" fact="0.8169"/>
                  <dgm:constr type="w" for="ch" forName="parTx1" refType="w" fact="0.4064"/>
                  <dgm:constr type="h" for="ch" forName="parTx1" refType="h" fact="0.218"/>
                  <dgm:constr type="ctrX" for="ch" forName="picture1" refType="w" fact="0.8215"/>
                  <dgm:constr type="ctrY" for="ch" forName="picture1" refType="h" fact="0.7834"/>
                  <dgm:constr type="w" for="ch" forName="picture1" refType="w" fact="0.1884"/>
                  <dgm:constr type="h" for="ch" forName="picture1" refType="h" fact="0.3768"/>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6312"/>
                  <dgm:constr type="t" for="ch" forName="parTx2" refType="h" fact="0.3905"/>
                  <dgm:constr type="w" for="ch" forName="parTx2" refType="w" fact="0.4064"/>
                  <dgm:constr type="h" for="ch" forName="parTx2" refType="h" fact="0.218"/>
                  <dgm:constr type="ctrX" for="ch" forName="picture2" refType="w" fact="0.6497"/>
                  <dgm:constr type="ctrY" for="ch" forName="picture2" refType="h" fact="0.357"/>
                  <dgm:constr type="w" for="ch" forName="picture2" refType="w" fact="0.1884"/>
                  <dgm:constr type="h" for="ch" forName="picture2" refType="h" fact="0.3768"/>
                  <dgm:constr type="r" for="ch" forName="desTx2" refType="l" refFor="ch" refForName="parTx2"/>
                  <dgm:constr type="l" for="ch" forName="desTx2"/>
                  <dgm:constr type="t" for="ch" forName="desTx2" refType="t" refFor="ch" refForName="parTx2"/>
                  <dgm:constr type="h" for="ch" forName="desTx2" refType="h" refFor="ch" refForName="parTx2"/>
                </dgm:constrLst>
              </dgm:if>
              <dgm:else name="Name21">
                <dgm:alg type="composite">
                  <dgm:param type="ar" val="1.5073"/>
                </dgm:alg>
                <dgm:constrLst>
                  <dgm:constr type="primFontSz" for="ch" forName="parTx1" op="equ" val="65"/>
                  <dgm:constr type="primFontSz" for="ch" forName="parTx2" refType="primFontSz" refFor="ch" refForName="parTx1" op="equ"/>
                  <dgm:constr type="userD" refType="w" fact="0.025"/>
                  <dgm:constr type="ctrX" for="ch" forName="dot1" refType="w" fact="0.5726"/>
                  <dgm:constr type="ctrY" for="ch" forName="dot1" refType="h" fact="0.5911"/>
                  <dgm:constr type="w" for="ch" forName="dot1" refType="userD"/>
                  <dgm:constr type="h" for="ch" forName="dot1" refType="userD"/>
                  <dgm:constr type="ctrX" for="ch" forName="dot2" refType="w" fact="0.5945"/>
                  <dgm:constr type="ctrY" for="ch" forName="dot2" refType="h" fact="0.644"/>
                  <dgm:constr type="w" for="ch" forName="dot2" refType="userD"/>
                  <dgm:constr type="h" for="ch" forName="dot2" refType="userD"/>
                  <dgm:constr type="ctrX" for="ch" forName="dot3" refType="w" fact="0.6206"/>
                  <dgm:constr type="ctrY" for="ch" forName="dot3" refType="h" fact="0.6898"/>
                  <dgm:constr type="w" for="ch" forName="dot3" refType="userD"/>
                  <dgm:constr type="h" for="ch" forName="dot3" refType="userD"/>
                  <dgm:constr type="ctrX" for="ch" forName="dotArrow1" refType="w" fact="0.5894"/>
                  <dgm:constr type="ctrY" for="ch" forName="dotArrow1" refType="h" fact="0.0587"/>
                  <dgm:constr type="w" for="ch" forName="dotArrow1" refType="userD"/>
                  <dgm:constr type="h" for="ch" forName="dotArrow1" refType="userD"/>
                  <dgm:constr type="ctrX" for="ch" forName="dotArrow2" refType="w" fact="0.556"/>
                  <dgm:constr type="ctrY" for="ch" forName="dotArrow2" refType="h" fact="0.0287"/>
                  <dgm:constr type="w" for="ch" forName="dotArrow2" refType="userD"/>
                  <dgm:constr type="h" for="ch" forName="dotArrow2" refType="userD"/>
                  <dgm:constr type="ctrX" for="ch" forName="dotArrow3" refType="w" fact="0.5227"/>
                  <dgm:constr type="ctrY" for="ch" forName="dotArrow3" refType="h" fact="-0.0013"/>
                  <dgm:constr type="w" for="ch" forName="dotArrow3" refType="userD"/>
                  <dgm:constr type="h" for="ch" forName="dotArrow3" refType="userD"/>
                  <dgm:constr type="ctrX" for="ch" forName="dotArrow4" refType="w" fact="0.4894"/>
                  <dgm:constr type="ctrY" for="ch" forName="dotArrow4" refType="h" fact="0.0287"/>
                  <dgm:constr type="w" for="ch" forName="dotArrow4" refType="userD"/>
                  <dgm:constr type="h" for="ch" forName="dotArrow4" refType="userD"/>
                  <dgm:constr type="ctrX" for="ch" forName="dotArrow5" refType="w" fact="0.456"/>
                  <dgm:constr type="ctrY" for="ch" forName="dotArrow5" refType="h" fact="0.0587"/>
                  <dgm:constr type="w" for="ch" forName="dotArrow5" refType="userD"/>
                  <dgm:constr type="h" for="ch" forName="dotArrow5" refType="userD"/>
                  <dgm:constr type="ctrX" for="ch" forName="dotArrow6" refType="w" fact="0.5227"/>
                  <dgm:constr type="ctrY" for="ch" forName="dotArrow6" refType="h" fact="0.062"/>
                  <dgm:constr type="w" for="ch" forName="dotArrow6" refType="userD"/>
                  <dgm:constr type="h" for="ch" forName="dotArrow6" refType="userD"/>
                  <dgm:constr type="ctrX" for="ch" forName="dotArrow7" refType="w" fact="0.5227"/>
                  <dgm:constr type="ctrY" for="ch" forName="dotArrow7" refType="h" fact="0.1253"/>
                  <dgm:constr type="w" for="ch" forName="dotArrow7" refType="userD"/>
                  <dgm:constr type="h" for="ch" forName="dotArrow7" refType="userD"/>
                  <dgm:constr type="r" for="ch" forName="parTx1" refType="w" fact="0.7386"/>
                  <dgm:constr type="t" for="ch" forName="parTx1" refType="h" fact="0.8086"/>
                  <dgm:constr type="w" for="ch" forName="parTx1" refType="w" fact="0.5392"/>
                  <dgm:constr type="h" for="ch" forName="parTx1" refType="h" fact="0.218"/>
                  <dgm:constr type="ctrX" for="ch" forName="picture1" refType="w" fact="0.7631"/>
                  <dgm:constr type="ctrY" for="ch" forName="picture1" refType="h" fact="0.7834"/>
                  <dgm:constr type="w" for="ch" forName="picture1" refType="w" fact="0.25"/>
                  <dgm:constr type="h" for="ch" forName="picture1" refType="h" fact="0.3768"/>
                  <dgm:constr type="r" for="ch" forName="parTx2" refType="w" fact="0.5107"/>
                  <dgm:constr type="t" for="ch" forName="parTx2" refType="h" fact="0.3822"/>
                  <dgm:constr type="w" for="ch" forName="parTx2" refType="w" fact="0.5392"/>
                  <dgm:constr type="h" for="ch" forName="parTx2" refType="h" fact="0.218"/>
                  <dgm:constr type="ctrX" for="ch" forName="picture2" refType="w" fact="0.5352"/>
                  <dgm:constr type="ctrY" for="ch" forName="picture2" refType="h" fact="0.357"/>
                  <dgm:constr type="w" for="ch" forName="picture2" refType="w" fact="0.25"/>
                  <dgm:constr type="h" for="ch" forName="picture2" refType="h" fact="0.3768"/>
                </dgm:constrLst>
              </dgm:else>
            </dgm:choose>
          </dgm:else>
        </dgm:choose>
      </dgm:if>
      <dgm:if name="Name22" axis="ch" ptType="node" func="cnt" op="equ" val="3">
        <dgm:choose name="Name23">
          <dgm:if name="Name24" func="var" arg="dir" op="equ" val="norm">
            <dgm:choose name="Name25">
              <dgm:if name="Name26" axis="des" func="maxDepth" op="gt" val="1">
                <dgm:alg type="composite">
                  <dgm:param type="ar" val="1.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userD" refType="w" fact="0.0162"/>
                  <dgm:constr type="ctrX" for="ch" forName="dot1" refType="w" fact="0.2981"/>
                  <dgm:constr type="ctrY" for="ch" forName="dot1" refType="h" fact="0.763"/>
                  <dgm:constr type="w" for="ch" forName="dot1" refType="userD"/>
                  <dgm:constr type="h" for="ch" forName="dot1" refType="userD"/>
                  <dgm:constr type="ctrX" for="ch" forName="dot2" refType="w" fact="0.2676"/>
                  <dgm:constr type="ctrY" for="ch" forName="dot2" refType="h" fact="0.7887"/>
                  <dgm:constr type="w" for="ch" forName="dot2" refType="userD"/>
                  <dgm:constr type="h" for="ch" forName="dot2" refType="userD"/>
                  <dgm:constr type="ctrX" for="ch" forName="dot3" refType="w" fact="0.2357"/>
                  <dgm:constr type="ctrY" for="ch" forName="dot3" refType="h" fact="0.809"/>
                  <dgm:constr type="w" for="ch" forName="dot3" refType="userD"/>
                  <dgm:constr type="h" for="ch" forName="dot3" refType="userD"/>
                  <dgm:constr type="ctrX" for="ch" forName="dot4" refType="w" fact="0.4445"/>
                  <dgm:constr type="ctrY" for="ch" forName="dot4" refType="h" fact="0.4655"/>
                  <dgm:constr type="w" for="ch" forName="dot4" refType="userD"/>
                  <dgm:constr type="h" for="ch" forName="dot4" refType="userD"/>
                  <dgm:constr type="ctrX" for="ch" forName="dot5" refType="w" fact="0.4323"/>
                  <dgm:constr type="ctrY" for="ch" forName="dot5" refType="h" fact="0.5178"/>
                  <dgm:constr type="w" for="ch" forName="dot5" refType="userD"/>
                  <dgm:constr type="h" for="ch" forName="dot5" refType="userD"/>
                  <dgm:constr type="ctrX" for="ch" forName="dotArrow1" refType="w" fact="0.4236"/>
                  <dgm:constr type="ctrY" for="ch" forName="dotArrow1" refType="h" fact="0.0718"/>
                  <dgm:constr type="w" for="ch" forName="dotArrow1" refType="userD"/>
                  <dgm:constr type="h" for="ch" forName="dotArrow1" refType="userD"/>
                  <dgm:constr type="ctrX" for="ch" forName="dotArrow2" refType="w" fact="0.446"/>
                  <dgm:constr type="ctrY" for="ch" forName="dotArrow2" refType="h" fact="0.0468"/>
                  <dgm:constr type="w" for="ch" forName="dotArrow2" refType="userD"/>
                  <dgm:constr type="h" for="ch" forName="dotArrow2" refType="userD"/>
                  <dgm:constr type="ctrX" for="ch" forName="dotArrow3" refType="w" fact="0.4685"/>
                  <dgm:constr type="ctrY" for="ch" forName="dotArrow3" refType="h" fact="0.0218"/>
                  <dgm:constr type="w" for="ch" forName="dotArrow3" refType="userD"/>
                  <dgm:constr type="h" for="ch" forName="dotArrow3" refType="userD"/>
                  <dgm:constr type="ctrX" for="ch" forName="dotArrow4" refType="w" fact="0.491"/>
                  <dgm:constr type="ctrY" for="ch" forName="dotArrow4" refType="h" fact="0.0468"/>
                  <dgm:constr type="w" for="ch" forName="dotArrow4" refType="userD"/>
                  <dgm:constr type="h" for="ch" forName="dotArrow4" refType="userD"/>
                  <dgm:constr type="ctrX" for="ch" forName="dotArrow5" refType="w" fact="0.5135"/>
                  <dgm:constr type="ctrY" for="ch" forName="dotArrow5" refType="h" fact="0.0718"/>
                  <dgm:constr type="w" for="ch" forName="dotArrow5" refType="userD"/>
                  <dgm:constr type="h" for="ch" forName="dotArrow5" refType="userD"/>
                  <dgm:constr type="ctrX" for="ch" forName="dotArrow6" refType="w" fact="0.4685"/>
                  <dgm:constr type="ctrY" for="ch" forName="dotArrow6" refType="h" fact="0.0745"/>
                  <dgm:constr type="w" for="ch" forName="dotArrow6" refType="userD"/>
                  <dgm:constr type="h" for="ch" forName="dotArrow6" refType="userD"/>
                  <dgm:constr type="ctrX" for="ch" forName="dotArrow7" refType="w" fact="0.4685"/>
                  <dgm:constr type="ctrY" for="ch" forName="dotArrow7" refType="h" fact="0.1273"/>
                  <dgm:constr type="w" for="ch" forName="dotArrow7" refType="userD"/>
                  <dgm:constr type="h" for="ch" forName="dotArrow7" refType="userD"/>
                  <dgm:constr type="l" for="ch" forName="parTx1" refType="w" fact="0.1487"/>
                  <dgm:constr type="t" for="ch" forName="parTx1" refType="h" fact="0.8596"/>
                  <dgm:constr type="w" for="ch" forName="parTx1" refType="w" fact="0.3491"/>
                  <dgm:constr type="h" for="ch" forName="parTx1" refType="h" fact="0.1638"/>
                  <dgm:constr type="ctrX" for="ch" forName="picture1" refType="w" fact="0.1328"/>
                  <dgm:constr type="ctrY" for="ch" forName="picture1" refType="h" fact="0.8361"/>
                  <dgm:constr type="w" for="ch" forName="picture1" refType="w" fact="0.1618"/>
                  <dgm:constr type="h" for="ch" forName="picture1" refType="h" fact="0.2832"/>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3732"/>
                  <dgm:constr type="t" for="ch" forName="parTx2" refType="h" fact="0.6469"/>
                  <dgm:constr type="w" for="ch" forName="parTx2" refType="w" fact="0.3491"/>
                  <dgm:constr type="h" for="ch" forName="parTx2" refType="h" fact="0.1638"/>
                  <dgm:constr type="ctrX" for="ch" forName="picture2" refType="w" fact="0.3573"/>
                  <dgm:constr type="ctrY" for="ch" forName="picture2" refType="h" fact="0.6234"/>
                  <dgm:constr type="w" for="ch" forName="picture2" refType="w" fact="0.1618"/>
                  <dgm:constr type="h" for="ch" forName="picture2" refType="h" fact="0.2832"/>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4763"/>
                  <dgm:constr type="t" for="ch" forName="parTx3" refType="h" fact="0.3243"/>
                  <dgm:constr type="w" for="ch" forName="parTx3" refType="w" fact="0.3491"/>
                  <dgm:constr type="h" for="ch" forName="parTx3" refType="h" fact="0.1638"/>
                  <dgm:constr type="ctrX" for="ch" forName="picture3" refType="w" fact="0.4604"/>
                  <dgm:constr type="ctrY" for="ch" forName="picture3" refType="h" fact="0.3008"/>
                  <dgm:constr type="w" for="ch" forName="picture3" refType="w" fact="0.1618"/>
                  <dgm:constr type="h" for="ch" forName="picture3" refType="h" fact="0.2832"/>
                  <dgm:constr type="l" for="ch" forName="desTx3" refType="r" refFor="ch" refForName="parTx3"/>
                  <dgm:constr type="r" for="ch" forName="desTx3" refType="w"/>
                  <dgm:constr type="t" for="ch" forName="desTx3" refType="t" refFor="ch" refForName="parTx3"/>
                  <dgm:constr type="h" for="ch" forName="desTx3" refType="h" refFor="ch" refForName="parTx3"/>
                </dgm:constrLst>
              </dgm:if>
              <dgm:else name="Name27">
                <dgm:alg type="composite">
                  <dgm:param type="ar" val="1.416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userD" refType="w" fact="0.02"/>
                  <dgm:constr type="ctrX" for="ch" forName="dot1" refType="w" fact="0.3684"/>
                  <dgm:constr type="ctrY" for="ch" forName="dot1" refType="h" fact="0.763"/>
                  <dgm:constr type="w" for="ch" forName="dot1" refType="userD"/>
                  <dgm:constr type="h" for="ch" forName="dot1" refType="userD"/>
                  <dgm:constr type="ctrX" for="ch" forName="dot2" refType="w" fact="0.3307"/>
                  <dgm:constr type="ctrY" for="ch" forName="dot2" refType="h" fact="0.7887"/>
                  <dgm:constr type="w" for="ch" forName="dot2" refType="userD"/>
                  <dgm:constr type="h" for="ch" forName="dot2" refType="userD"/>
                  <dgm:constr type="ctrX" for="ch" forName="dot3" refType="w" fact="0.2912"/>
                  <dgm:constr type="ctrY" for="ch" forName="dot3" refType="h" fact="0.809"/>
                  <dgm:constr type="w" for="ch" forName="dot3" refType="userD"/>
                  <dgm:constr type="h" for="ch" forName="dot3" refType="userD"/>
                  <dgm:constr type="ctrX" for="ch" forName="dot4" refType="w" fact="0.5494"/>
                  <dgm:constr type="ctrY" for="ch" forName="dot4" refType="h" fact="0.4655"/>
                  <dgm:constr type="w" for="ch" forName="dot4" refType="userD"/>
                  <dgm:constr type="h" for="ch" forName="dot4" refType="userD"/>
                  <dgm:constr type="ctrX" for="ch" forName="dot5" refType="w" fact="0.5342"/>
                  <dgm:constr type="ctrY" for="ch" forName="dot5" refType="h" fact="0.5178"/>
                  <dgm:constr type="w" for="ch" forName="dot5" refType="userD"/>
                  <dgm:constr type="h" for="ch" forName="dot5" refType="userD"/>
                  <dgm:constr type="ctrX" for="ch" forName="dotArrow1" refType="w" fact="0.5234"/>
                  <dgm:constr type="ctrY" for="ch" forName="dotArrow1" refType="h" fact="0.0718"/>
                  <dgm:constr type="w" for="ch" forName="dotArrow1" refType="userD"/>
                  <dgm:constr type="h" for="ch" forName="dotArrow1" refType="userD"/>
                  <dgm:constr type="ctrX" for="ch" forName="dotArrow2" refType="w" fact="0.5512"/>
                  <dgm:constr type="ctrY" for="ch" forName="dotArrow2" refType="h" fact="0.0468"/>
                  <dgm:constr type="w" for="ch" forName="dotArrow2" refType="userD"/>
                  <dgm:constr type="h" for="ch" forName="dotArrow2" refType="userD"/>
                  <dgm:constr type="ctrX" for="ch" forName="dotArrow3" refType="w" fact="0.579"/>
                  <dgm:constr type="ctrY" for="ch" forName="dotArrow3" refType="h" fact="0.0218"/>
                  <dgm:constr type="w" for="ch" forName="dotArrow3" refType="userD"/>
                  <dgm:constr type="h" for="ch" forName="dotArrow3" refType="userD"/>
                  <dgm:constr type="ctrX" for="ch" forName="dotArrow4" refType="w" fact="0.6068"/>
                  <dgm:constr type="ctrY" for="ch" forName="dotArrow4" refType="h" fact="0.0468"/>
                  <dgm:constr type="w" for="ch" forName="dotArrow4" refType="userD"/>
                  <dgm:constr type="h" for="ch" forName="dotArrow4" refType="userD"/>
                  <dgm:constr type="ctrX" for="ch" forName="dotArrow5" refType="w" fact="0.6346"/>
                  <dgm:constr type="ctrY" for="ch" forName="dotArrow5" refType="h" fact="0.0718"/>
                  <dgm:constr type="w" for="ch" forName="dotArrow5" refType="userD"/>
                  <dgm:constr type="h" for="ch" forName="dotArrow5" refType="userD"/>
                  <dgm:constr type="ctrX" for="ch" forName="dotArrow6" refType="w" fact="0.579"/>
                  <dgm:constr type="ctrY" for="ch" forName="dotArrow6" refType="h" fact="0.0745"/>
                  <dgm:constr type="w" for="ch" forName="dotArrow6" refType="userD"/>
                  <dgm:constr type="h" for="ch" forName="dotArrow6" refType="userD"/>
                  <dgm:constr type="ctrX" for="ch" forName="dotArrow7" refType="w" fact="0.579"/>
                  <dgm:constr type="ctrY" for="ch" forName="dotArrow7" refType="h" fact="0.1273"/>
                  <dgm:constr type="w" for="ch" forName="dotArrow7" refType="userD"/>
                  <dgm:constr type="h" for="ch" forName="dotArrow7" refType="userD"/>
                  <dgm:constr type="l" for="ch" forName="parTx1" refType="w" fact="0.1837"/>
                  <dgm:constr type="t" for="ch" forName="parTx1" refType="h" fact="0.8551"/>
                  <dgm:constr type="w" for="ch" forName="parTx1" refType="w" fact="0.4314"/>
                  <dgm:constr type="h" for="ch" forName="parTx1" refType="h" fact="0.1638"/>
                  <dgm:constr type="ctrX" for="ch" forName="picture1" refType="w" fact="0.1641"/>
                  <dgm:constr type="ctrY" for="ch" forName="picture1" refType="h" fact="0.8361"/>
                  <dgm:constr type="w" for="ch" forName="picture1" refType="w" fact="0.2"/>
                  <dgm:constr type="h" for="ch" forName="picture1" refType="h" fact="0.2832"/>
                  <dgm:constr type="l" for="ch" forName="parTx2" refType="w" fact="0.4612"/>
                  <dgm:constr type="t" for="ch" forName="parTx2" refType="h" fact="0.6424"/>
                  <dgm:constr type="w" for="ch" forName="parTx2" refType="w" fact="0.4314"/>
                  <dgm:constr type="h" for="ch" forName="parTx2" refType="h" fact="0.1638"/>
                  <dgm:constr type="ctrX" for="ch" forName="picture2" refType="w" fact="0.4416"/>
                  <dgm:constr type="ctrY" for="ch" forName="picture2" refType="h" fact="0.6234"/>
                  <dgm:constr type="w" for="ch" forName="picture2" refType="w" fact="0.2"/>
                  <dgm:constr type="h" for="ch" forName="picture2" refType="h" fact="0.2832"/>
                  <dgm:constr type="l" for="ch" forName="parTx3" refType="w" fact="0.5886"/>
                  <dgm:constr type="t" for="ch" forName="parTx3" refType="h" fact="0.3198"/>
                  <dgm:constr type="w" for="ch" forName="parTx3" refType="w" fact="0.4314"/>
                  <dgm:constr type="h" for="ch" forName="parTx3" refType="h" fact="0.1638"/>
                  <dgm:constr type="ctrX" for="ch" forName="picture3" refType="w" fact="0.569"/>
                  <dgm:constr type="ctrY" for="ch" forName="picture3" refType="h" fact="0.3008"/>
                  <dgm:constr type="w" for="ch" forName="picture3" refType="w" fact="0.2"/>
                  <dgm:constr type="h" for="ch" forName="picture3" refType="h" fact="0.2832"/>
                </dgm:constrLst>
              </dgm:else>
            </dgm:choose>
          </dgm:if>
          <dgm:else name="Name28">
            <dgm:choose name="Name29">
              <dgm:if name="Name30" axis="des" func="maxDepth" op="gt" val="1">
                <dgm:alg type="composite">
                  <dgm:param type="ar" val="1.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userD" refType="w" fact="0.0162"/>
                  <dgm:constr type="ctrX" for="ch" forName="dot1" refType="w" fact="0.7019"/>
                  <dgm:constr type="ctrY" for="ch" forName="dot1" refType="h" fact="0.763"/>
                  <dgm:constr type="w" for="ch" forName="dot1" refType="userD"/>
                  <dgm:constr type="h" for="ch" forName="dot1" refType="userD"/>
                  <dgm:constr type="ctrX" for="ch" forName="dot2" refType="w" fact="0.7324"/>
                  <dgm:constr type="ctrY" for="ch" forName="dot2" refType="h" fact="0.7887"/>
                  <dgm:constr type="w" for="ch" forName="dot2" refType="userD"/>
                  <dgm:constr type="h" for="ch" forName="dot2" refType="userD"/>
                  <dgm:constr type="ctrX" for="ch" forName="dot3" refType="w" fact="0.7643"/>
                  <dgm:constr type="ctrY" for="ch" forName="dot3" refType="h" fact="0.809"/>
                  <dgm:constr type="w" for="ch" forName="dot3" refType="userD"/>
                  <dgm:constr type="h" for="ch" forName="dot3" refType="userD"/>
                  <dgm:constr type="ctrX" for="ch" forName="dot4" refType="w" fact="0.5555"/>
                  <dgm:constr type="ctrY" for="ch" forName="dot4" refType="h" fact="0.4655"/>
                  <dgm:constr type="w" for="ch" forName="dot4" refType="userD"/>
                  <dgm:constr type="h" for="ch" forName="dot4" refType="userD"/>
                  <dgm:constr type="ctrX" for="ch" forName="dot5" refType="w" fact="0.5677"/>
                  <dgm:constr type="ctrY" for="ch" forName="dot5" refType="h" fact="0.5178"/>
                  <dgm:constr type="w" for="ch" forName="dot5" refType="userD"/>
                  <dgm:constr type="h" for="ch" forName="dot5" refType="userD"/>
                  <dgm:constr type="ctrX" for="ch" forName="dotArrow1" refType="w" fact="0.5764"/>
                  <dgm:constr type="ctrY" for="ch" forName="dotArrow1" refType="h" fact="0.0718"/>
                  <dgm:constr type="w" for="ch" forName="dotArrow1" refType="userD"/>
                  <dgm:constr type="h" for="ch" forName="dotArrow1" refType="userD"/>
                  <dgm:constr type="ctrX" for="ch" forName="dotArrow2" refType="w" fact="0.554"/>
                  <dgm:constr type="ctrY" for="ch" forName="dotArrow2" refType="h" fact="0.0468"/>
                  <dgm:constr type="w" for="ch" forName="dotArrow2" refType="userD"/>
                  <dgm:constr type="h" for="ch" forName="dotArrow2" refType="userD"/>
                  <dgm:constr type="ctrX" for="ch" forName="dotArrow3" refType="w" fact="0.5315"/>
                  <dgm:constr type="ctrY" for="ch" forName="dotArrow3" refType="h" fact="0.0218"/>
                  <dgm:constr type="w" for="ch" forName="dotArrow3" refType="userD"/>
                  <dgm:constr type="h" for="ch" forName="dotArrow3" refType="userD"/>
                  <dgm:constr type="ctrX" for="ch" forName="dotArrow4" refType="w" fact="0.509"/>
                  <dgm:constr type="ctrY" for="ch" forName="dotArrow4" refType="h" fact="0.0468"/>
                  <dgm:constr type="w" for="ch" forName="dotArrow4" refType="userD"/>
                  <dgm:constr type="h" for="ch" forName="dotArrow4" refType="userD"/>
                  <dgm:constr type="ctrX" for="ch" forName="dotArrow5" refType="w" fact="0.4865"/>
                  <dgm:constr type="ctrY" for="ch" forName="dotArrow5" refType="h" fact="0.0718"/>
                  <dgm:constr type="w" for="ch" forName="dotArrow5" refType="userD"/>
                  <dgm:constr type="h" for="ch" forName="dotArrow5" refType="userD"/>
                  <dgm:constr type="ctrX" for="ch" forName="dotArrow6" refType="w" fact="0.5315"/>
                  <dgm:constr type="ctrY" for="ch" forName="dotArrow6" refType="h" fact="0.0745"/>
                  <dgm:constr type="w" for="ch" forName="dotArrow6" refType="userD"/>
                  <dgm:constr type="h" for="ch" forName="dotArrow6" refType="userD"/>
                  <dgm:constr type="ctrX" for="ch" forName="dotArrow7" refType="w" fact="0.5315"/>
                  <dgm:constr type="ctrY" for="ch" forName="dotArrow7" refType="h" fact="0.1273"/>
                  <dgm:constr type="w" for="ch" forName="dotArrow7" refType="userD"/>
                  <dgm:constr type="h" for="ch" forName="dotArrow7" refType="userD"/>
                  <dgm:constr type="r" for="ch" forName="parTx1" refType="w" fact="0.8513"/>
                  <dgm:constr type="t" for="ch" forName="parTx1" refType="h" fact="0.8596"/>
                  <dgm:constr type="w" for="ch" forName="parTx1" refType="w" fact="0.3491"/>
                  <dgm:constr type="h" for="ch" forName="parTx1" refType="h" fact="0.1638"/>
                  <dgm:constr type="ctrX" for="ch" forName="picture1" refType="w" fact="0.8672"/>
                  <dgm:constr type="ctrY" for="ch" forName="picture1" refType="h" fact="0.8361"/>
                  <dgm:constr type="w" for="ch" forName="picture1" refType="w" fact="0.1618"/>
                  <dgm:constr type="h" for="ch" forName="picture1" refType="h" fact="0.2832"/>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6268"/>
                  <dgm:constr type="t" for="ch" forName="parTx2" refType="h" fact="0.6469"/>
                  <dgm:constr type="w" for="ch" forName="parTx2" refType="w" fact="0.3491"/>
                  <dgm:constr type="h" for="ch" forName="parTx2" refType="h" fact="0.1638"/>
                  <dgm:constr type="ctrX" for="ch" forName="picture2" refType="w" fact="0.6427"/>
                  <dgm:constr type="ctrY" for="ch" forName="picture2" refType="h" fact="0.6234"/>
                  <dgm:constr type="w" for="ch" forName="picture2" refType="w" fact="0.1618"/>
                  <dgm:constr type="h" for="ch" forName="picture2" refType="h" fact="0.2832"/>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5237"/>
                  <dgm:constr type="t" for="ch" forName="parTx3" refType="h" fact="0.3243"/>
                  <dgm:constr type="w" for="ch" forName="parTx3" refType="w" fact="0.3491"/>
                  <dgm:constr type="h" for="ch" forName="parTx3" refType="h" fact="0.1638"/>
                  <dgm:constr type="ctrX" for="ch" forName="picture3" refType="w" fact="0.5396"/>
                  <dgm:constr type="ctrY" for="ch" forName="picture3" refType="h" fact="0.3008"/>
                  <dgm:constr type="w" for="ch" forName="picture3" refType="w" fact="0.1618"/>
                  <dgm:constr type="h" for="ch" forName="picture3" refType="h" fact="0.2832"/>
                  <dgm:constr type="r" for="ch" forName="desTx3" refType="l" refFor="ch" refForName="parTx3"/>
                  <dgm:constr type="l" for="ch" forName="desTx3"/>
                  <dgm:constr type="t" for="ch" forName="desTx3" refType="t" refFor="ch" refForName="parTx3"/>
                  <dgm:constr type="h" for="ch" forName="desTx3" refType="h" refFor="ch" refForName="parTx3"/>
                </dgm:constrLst>
              </dgm:if>
              <dgm:else name="Name31">
                <dgm:alg type="composite">
                  <dgm:param type="ar" val="1.416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userD" refType="w" fact="0.02"/>
                  <dgm:constr type="ctrX" for="ch" forName="dot1" refType="w" fact="0.6316"/>
                  <dgm:constr type="ctrY" for="ch" forName="dot1" refType="h" fact="0.763"/>
                  <dgm:constr type="w" for="ch" forName="dot1" refType="userD"/>
                  <dgm:constr type="h" for="ch" forName="dot1" refType="userD"/>
                  <dgm:constr type="ctrX" for="ch" forName="dot2" refType="w" fact="0.6693"/>
                  <dgm:constr type="ctrY" for="ch" forName="dot2" refType="h" fact="0.7887"/>
                  <dgm:constr type="w" for="ch" forName="dot2" refType="userD"/>
                  <dgm:constr type="h" for="ch" forName="dot2" refType="userD"/>
                  <dgm:constr type="ctrX" for="ch" forName="dot3" refType="w" fact="0.7088"/>
                  <dgm:constr type="ctrY" for="ch" forName="dot3" refType="h" fact="0.809"/>
                  <dgm:constr type="w" for="ch" forName="dot3" refType="userD"/>
                  <dgm:constr type="h" for="ch" forName="dot3" refType="userD"/>
                  <dgm:constr type="ctrX" for="ch" forName="dot4" refType="w" fact="0.4506"/>
                  <dgm:constr type="ctrY" for="ch" forName="dot4" refType="h" fact="0.4655"/>
                  <dgm:constr type="w" for="ch" forName="dot4" refType="userD"/>
                  <dgm:constr type="h" for="ch" forName="dot4" refType="userD"/>
                  <dgm:constr type="ctrX" for="ch" forName="dot5" refType="w" fact="0.4658"/>
                  <dgm:constr type="ctrY" for="ch" forName="dot5" refType="h" fact="0.5178"/>
                  <dgm:constr type="w" for="ch" forName="dot5" refType="userD"/>
                  <dgm:constr type="h" for="ch" forName="dot5" refType="userD"/>
                  <dgm:constr type="ctrX" for="ch" forName="dotArrow1" refType="w" fact="0.4766"/>
                  <dgm:constr type="ctrY" for="ch" forName="dotArrow1" refType="h" fact="0.0718"/>
                  <dgm:constr type="w" for="ch" forName="dotArrow1" refType="userD"/>
                  <dgm:constr type="h" for="ch" forName="dotArrow1" refType="userD"/>
                  <dgm:constr type="ctrX" for="ch" forName="dotArrow2" refType="w" fact="0.4488"/>
                  <dgm:constr type="ctrY" for="ch" forName="dotArrow2" refType="h" fact="0.0468"/>
                  <dgm:constr type="w" for="ch" forName="dotArrow2" refType="userD"/>
                  <dgm:constr type="h" for="ch" forName="dotArrow2" refType="userD"/>
                  <dgm:constr type="ctrX" for="ch" forName="dotArrow3" refType="w" fact="0.421"/>
                  <dgm:constr type="ctrY" for="ch" forName="dotArrow3" refType="h" fact="0.0218"/>
                  <dgm:constr type="w" for="ch" forName="dotArrow3" refType="userD"/>
                  <dgm:constr type="h" for="ch" forName="dotArrow3" refType="userD"/>
                  <dgm:constr type="ctrX" for="ch" forName="dotArrow4" refType="w" fact="0.3932"/>
                  <dgm:constr type="ctrY" for="ch" forName="dotArrow4" refType="h" fact="0.0468"/>
                  <dgm:constr type="w" for="ch" forName="dotArrow4" refType="userD"/>
                  <dgm:constr type="h" for="ch" forName="dotArrow4" refType="userD"/>
                  <dgm:constr type="ctrX" for="ch" forName="dotArrow5" refType="w" fact="0.3654"/>
                  <dgm:constr type="ctrY" for="ch" forName="dotArrow5" refType="h" fact="0.0718"/>
                  <dgm:constr type="w" for="ch" forName="dotArrow5" refType="userD"/>
                  <dgm:constr type="h" for="ch" forName="dotArrow5" refType="userD"/>
                  <dgm:constr type="ctrX" for="ch" forName="dotArrow6" refType="w" fact="0.421"/>
                  <dgm:constr type="ctrY" for="ch" forName="dotArrow6" refType="h" fact="0.0745"/>
                  <dgm:constr type="w" for="ch" forName="dotArrow6" refType="userD"/>
                  <dgm:constr type="h" for="ch" forName="dotArrow6" refType="userD"/>
                  <dgm:constr type="ctrX" for="ch" forName="dotArrow7" refType="w" fact="0.421"/>
                  <dgm:constr type="ctrY" for="ch" forName="dotArrow7" refType="h" fact="0.1273"/>
                  <dgm:constr type="w" for="ch" forName="dotArrow7" refType="userD"/>
                  <dgm:constr type="h" for="ch" forName="dotArrow7" refType="userD"/>
                  <dgm:constr type="r" for="ch" forName="parTx1" refType="w" fact="0.8163"/>
                  <dgm:constr type="t" for="ch" forName="parTx1" refType="h" fact="0.8551"/>
                  <dgm:constr type="w" for="ch" forName="parTx1" refType="w" fact="0.4314"/>
                  <dgm:constr type="h" for="ch" forName="parTx1" refType="h" fact="0.1638"/>
                  <dgm:constr type="ctrX" for="ch" forName="picture1" refType="w" fact="0.8359"/>
                  <dgm:constr type="ctrY" for="ch" forName="picture1" refType="h" fact="0.8361"/>
                  <dgm:constr type="w" for="ch" forName="picture1" refType="w" fact="0.2"/>
                  <dgm:constr type="h" for="ch" forName="picture1" refType="h" fact="0.2832"/>
                  <dgm:constr type="r" for="ch" forName="parTx2" refType="w" fact="0.5388"/>
                  <dgm:constr type="t" for="ch" forName="parTx2" refType="h" fact="0.6424"/>
                  <dgm:constr type="w" for="ch" forName="parTx2" refType="w" fact="0.4314"/>
                  <dgm:constr type="h" for="ch" forName="parTx2" refType="h" fact="0.1638"/>
                  <dgm:constr type="ctrX" for="ch" forName="picture2" refType="w" fact="0.5584"/>
                  <dgm:constr type="ctrY" for="ch" forName="picture2" refType="h" fact="0.6234"/>
                  <dgm:constr type="w" for="ch" forName="picture2" refType="w" fact="0.2"/>
                  <dgm:constr type="h" for="ch" forName="picture2" refType="h" fact="0.2832"/>
                  <dgm:constr type="r" for="ch" forName="parTx3" refType="w" fact="0.4114"/>
                  <dgm:constr type="t" for="ch" forName="parTx3" refType="h" fact="0.3198"/>
                  <dgm:constr type="w" for="ch" forName="parTx3" refType="w" fact="0.4314"/>
                  <dgm:constr type="h" for="ch" forName="parTx3" refType="h" fact="0.1638"/>
                  <dgm:constr type="ctrX" for="ch" forName="picture3" refType="w" fact="0.431"/>
                  <dgm:constr type="ctrY" for="ch" forName="picture3" refType="h" fact="0.3008"/>
                  <dgm:constr type="w" for="ch" forName="picture3" refType="w" fact="0.2"/>
                  <dgm:constr type="h" for="ch" forName="picture3" refType="h" fact="0.2832"/>
                </dgm:constrLst>
              </dgm:else>
            </dgm:choose>
          </dgm:else>
        </dgm:choose>
      </dgm:if>
      <dgm:if name="Name32" axis="ch" ptType="node" func="cnt" op="equ" val="4">
        <dgm:choose name="Name33">
          <dgm:if name="Name34" func="var" arg="dir" op="equ" val="norm">
            <dgm:choose name="Name35">
              <dgm:if name="Name36" axis="des" func="maxDepth" op="gt" val="1">
                <dgm:alg type="composite">
                  <dgm:param type="ar" val="1.5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userD" refType="w" fact="0.0136"/>
                  <dgm:constr type="ctrX" for="ch" forName="dot1" refType="w" fact="0.3253"/>
                  <dgm:constr type="ctrY" for="ch" forName="dot1" refType="h" fact="0.8215"/>
                  <dgm:constr type="w" for="ch" forName="dot1" refType="userD"/>
                  <dgm:constr type="h" for="ch" forName="dot1" refType="userD"/>
                  <dgm:constr type="ctrX" for="ch" forName="dot2" refType="w" fact="0.2949"/>
                  <dgm:constr type="ctrY" for="ch" forName="dot2" refType="h" fact="0.843"/>
                  <dgm:constr type="w" for="ch" forName="dot2" refType="userD"/>
                  <dgm:constr type="h" for="ch" forName="dot2" refType="userD"/>
                  <dgm:constr type="ctrX" for="ch" forName="dot3" refType="w" fact="0.2635"/>
                  <dgm:constr type="ctrY" for="ch" forName="dot3" refType="h" fact="0.8607"/>
                  <dgm:constr type="w" for="ch" forName="dot3" refType="userD"/>
                  <dgm:constr type="h" for="ch" forName="dot3" refType="userD"/>
                  <dgm:constr type="ctrX" for="ch" forName="dot4" refType="w" fact="0.2313"/>
                  <dgm:constr type="ctrY" for="ch" forName="dot4" refType="h" fact="0.8745"/>
                  <dgm:constr type="w" for="ch" forName="dot4" refType="userD"/>
                  <dgm:constr type="h" for="ch" forName="dot4" refType="userD"/>
                  <dgm:constr type="ctrX" for="ch" forName="dot5" refType="w" fact="0.4675"/>
                  <dgm:constr type="ctrY" for="ch" forName="dot5" refType="h" fact="0.6419"/>
                  <dgm:constr type="w" for="ch" forName="dot5" refType="userD"/>
                  <dgm:constr type="h" for="ch" forName="dot5" refType="userD"/>
                  <dgm:constr type="ctrX" for="ch" forName="dot6" refType="w" fact="0.5486"/>
                  <dgm:constr type="ctrY" for="ch" forName="dot6" refType="h" fact="0.3784"/>
                  <dgm:constr type="w" for="ch" forName="dot6" refType="userD"/>
                  <dgm:constr type="h" for="ch" forName="dot6" refType="userD"/>
                  <dgm:constr type="ctrX" for="ch" forName="dotArrow1" refType="w" fact="0.5267"/>
                  <dgm:constr type="ctrY" for="ch" forName="dotArrow1" refType="h" fact="0.0496"/>
                  <dgm:constr type="w" for="ch" forName="dotArrow1" refType="userD"/>
                  <dgm:constr type="h" for="ch" forName="dotArrow1" refType="userD"/>
                  <dgm:constr type="ctrX" for="ch" forName="dotArrow2" refType="w" fact="0.5462"/>
                  <dgm:constr type="ctrY" for="ch" forName="dotArrow2" refType="h" fact="0.0282"/>
                  <dgm:constr type="w" for="ch" forName="dotArrow2" refType="userD"/>
                  <dgm:constr type="h" for="ch" forName="dotArrow2" refType="userD"/>
                  <dgm:constr type="ctrX" for="ch" forName="dotArrow3" refType="w" fact="0.5657"/>
                  <dgm:constr type="ctrY" for="ch" forName="dotArrow3" refType="h" fact="0.0068"/>
                  <dgm:constr type="w" for="ch" forName="dotArrow3" refType="userD"/>
                  <dgm:constr type="h" for="ch" forName="dotArrow3" refType="userD"/>
                  <dgm:constr type="ctrX" for="ch" forName="dotArrow4" refType="w" fact="0.5851"/>
                  <dgm:constr type="ctrY" for="ch" forName="dotArrow4" refType="h" fact="0.0282"/>
                  <dgm:constr type="w" for="ch" forName="dotArrow4" refType="userD"/>
                  <dgm:constr type="h" for="ch" forName="dotArrow4" refType="userD"/>
                  <dgm:constr type="ctrX" for="ch" forName="dotArrow5" refType="w" fact="0.6046"/>
                  <dgm:constr type="ctrY" for="ch" forName="dotArrow5" refType="h" fact="0.0496"/>
                  <dgm:constr type="w" for="ch" forName="dotArrow5" refType="userD"/>
                  <dgm:constr type="h" for="ch" forName="dotArrow5" refType="userD"/>
                  <dgm:constr type="ctrX" for="ch" forName="dotArrow6" refType="w" fact="0.5657"/>
                  <dgm:constr type="ctrY" for="ch" forName="dotArrow6" refType="h" fact="0.052"/>
                  <dgm:constr type="w" for="ch" forName="dotArrow6" refType="userD"/>
                  <dgm:constr type="h" for="ch" forName="dotArrow6" refType="userD"/>
                  <dgm:constr type="ctrX" for="ch" forName="dotArrow7" refType="w" fact="0.5657"/>
                  <dgm:constr type="ctrY" for="ch" forName="dotArrow7" refType="h" fact="0.0972"/>
                  <dgm:constr type="w" for="ch" forName="dotArrow7" refType="userD"/>
                  <dgm:constr type="h" for="ch" forName="dotArrow7" refType="userD"/>
                  <dgm:constr type="l" for="ch" forName="parTx1" refType="w" fact="0.1466"/>
                  <dgm:constr type="t" for="ch" forName="parTx1" refType="h" fact="0.9095"/>
                  <dgm:constr type="w" for="ch" forName="parTx1" refType="w" fact="0.294"/>
                  <dgm:constr type="h" for="ch" forName="parTx1" refType="h" fact="0.1222"/>
                  <dgm:constr type="ctrX" for="ch" forName="picture1" refType="w" fact="0.1333"/>
                  <dgm:constr type="ctrY" for="ch" forName="picture1" refType="h" fact="0.8922"/>
                  <dgm:constr type="w" for="ch" forName="picture1" refType="w" fact="0.1363"/>
                  <dgm:constr type="h" for="ch" forName="picture1" refType="h" fact="0.2113"/>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4105"/>
                  <dgm:constr type="t" for="ch" forName="parTx2" refType="h" fact="0.762"/>
                  <dgm:constr type="w" for="ch" forName="parTx2" refType="w" fact="0.294"/>
                  <dgm:constr type="h" for="ch" forName="parTx2" refType="h" fact="0.1222"/>
                  <dgm:constr type="ctrX" for="ch" forName="picture2" refType="w" fact="0.3972"/>
                  <dgm:constr type="ctrY" for="ch" forName="picture2" refType="h" fact="0.7447"/>
                  <dgm:constr type="w" for="ch" forName="picture2" refType="w" fact="0.1363"/>
                  <dgm:constr type="h" for="ch" forName="picture2" refType="h" fact="0.2113"/>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229"/>
                  <dgm:constr type="t" for="ch" forName="parTx3" refType="h" fact="0.5294"/>
                  <dgm:constr type="w" for="ch" forName="parTx3" refType="w" fact="0.294"/>
                  <dgm:constr type="h" for="ch" forName="parTx3" refType="h" fact="0.1222"/>
                  <dgm:constr type="ctrX" for="ch" forName="picture3" refType="w" fact="0.5095"/>
                  <dgm:constr type="ctrY" for="ch" forName="picture3" refType="h" fact="0.5121"/>
                  <dgm:constr type="w" for="ch" forName="picture3" refType="w" fact="0.1363"/>
                  <dgm:constr type="h" for="ch" forName="picture3" refType="h" fact="0.2113"/>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5722"/>
                  <dgm:constr type="t" for="ch" forName="parTx4" refType="h" fact="0.2523"/>
                  <dgm:constr type="w" for="ch" forName="parTx4" refType="w" fact="0.294"/>
                  <dgm:constr type="h" for="ch" forName="parTx4" refType="h" fact="0.1222"/>
                  <dgm:constr type="ctrX" for="ch" forName="picture4" refType="w" fact="0.5588"/>
                  <dgm:constr type="ctrY" for="ch" forName="picture4" refType="h" fact="0.235"/>
                  <dgm:constr type="w" for="ch" forName="picture4" refType="w" fact="0.1363"/>
                  <dgm:constr type="h" for="ch" forName="picture4" refType="h" fact="0.2113"/>
                  <dgm:constr type="l" for="ch" forName="desTx4" refType="r" refFor="ch" refForName="parTx4"/>
                  <dgm:constr type="r" for="ch" forName="desTx4" refType="w"/>
                  <dgm:constr type="t" for="ch" forName="desTx4" refType="t" refFor="ch" refForName="parTx4"/>
                  <dgm:constr type="h" for="ch" forName="desTx4" refType="h" refFor="ch" refForName="parTx4"/>
                </dgm:constrLst>
              </dgm:if>
              <dgm:else name="Name37">
                <dgm:alg type="composite">
                  <dgm:param type="ar" val="1.26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userD" refType="w" fact="0.0167"/>
                  <dgm:constr type="ctrX" for="ch" forName="dot1" refType="w" fact="0.3978"/>
                  <dgm:constr type="ctrY" for="ch" forName="dot1" refType="h" fact="0.8215"/>
                  <dgm:constr type="w" for="ch" forName="dot1" refType="userD"/>
                  <dgm:constr type="h" for="ch" forName="dot1" refType="userD"/>
                  <dgm:constr type="ctrX" for="ch" forName="dot2" refType="w" fact="0.3606"/>
                  <dgm:constr type="ctrY" for="ch" forName="dot2" refType="h" fact="0.843"/>
                  <dgm:constr type="w" for="ch" forName="dot2" refType="userD"/>
                  <dgm:constr type="h" for="ch" forName="dot2" refType="userD"/>
                  <dgm:constr type="ctrX" for="ch" forName="dot3" refType="w" fact="0.3223"/>
                  <dgm:constr type="ctrY" for="ch" forName="dot3" refType="h" fact="0.8607"/>
                  <dgm:constr type="w" for="ch" forName="dot3" refType="userD"/>
                  <dgm:constr type="h" for="ch" forName="dot3" refType="userD"/>
                  <dgm:constr type="ctrX" for="ch" forName="dot4" refType="w" fact="0.2829"/>
                  <dgm:constr type="ctrY" for="ch" forName="dot4" refType="h" fact="0.8745"/>
                  <dgm:constr type="w" for="ch" forName="dot4" refType="userD"/>
                  <dgm:constr type="h" for="ch" forName="dot4" refType="userD"/>
                  <dgm:constr type="ctrX" for="ch" forName="dot5" refType="w" fact="0.5717"/>
                  <dgm:constr type="ctrY" for="ch" forName="dot5" refType="h" fact="0.6419"/>
                  <dgm:constr type="w" for="ch" forName="dot5" refType="userD"/>
                  <dgm:constr type="h" for="ch" forName="dot5" refType="userD"/>
                  <dgm:constr type="ctrX" for="ch" forName="dot6" refType="w" fact="0.6709"/>
                  <dgm:constr type="ctrY" for="ch" forName="dot6" refType="h" fact="0.3784"/>
                  <dgm:constr type="w" for="ch" forName="dot6" refType="userD"/>
                  <dgm:constr type="h" for="ch" forName="dot6" refType="userD"/>
                  <dgm:constr type="ctrX" for="ch" forName="dotArrow1" refType="w" fact="0.6441"/>
                  <dgm:constr type="ctrY" for="ch" forName="dotArrow1" refType="h" fact="0.0496"/>
                  <dgm:constr type="w" for="ch" forName="dotArrow1" refType="userD"/>
                  <dgm:constr type="h" for="ch" forName="dotArrow1" refType="userD"/>
                  <dgm:constr type="ctrX" for="ch" forName="dotArrow2" refType="w" fact="0.6679"/>
                  <dgm:constr type="ctrY" for="ch" forName="dotArrow2" refType="h" fact="0.0282"/>
                  <dgm:constr type="w" for="ch" forName="dotArrow2" refType="userD"/>
                  <dgm:constr type="h" for="ch" forName="dotArrow2" refType="userD"/>
                  <dgm:constr type="ctrX" for="ch" forName="dotArrow3" refType="w" fact="0.6917"/>
                  <dgm:constr type="ctrY" for="ch" forName="dotArrow3" refType="h" fact="0.0068"/>
                  <dgm:constr type="w" for="ch" forName="dotArrow3" refType="userD"/>
                  <dgm:constr type="h" for="ch" forName="dotArrow3" refType="userD"/>
                  <dgm:constr type="ctrX" for="ch" forName="dotArrow4" refType="w" fact="0.7155"/>
                  <dgm:constr type="ctrY" for="ch" forName="dotArrow4" refType="h" fact="0.0282"/>
                  <dgm:constr type="w" for="ch" forName="dotArrow4" refType="userD"/>
                  <dgm:constr type="h" for="ch" forName="dotArrow4" refType="userD"/>
                  <dgm:constr type="ctrX" for="ch" forName="dotArrow5" refType="w" fact="0.7394"/>
                  <dgm:constr type="ctrY" for="ch" forName="dotArrow5" refType="h" fact="0.0496"/>
                  <dgm:constr type="w" for="ch" forName="dotArrow5" refType="userD"/>
                  <dgm:constr type="h" for="ch" forName="dotArrow5" refType="userD"/>
                  <dgm:constr type="ctrX" for="ch" forName="dotArrow6" refType="w" fact="0.6917"/>
                  <dgm:constr type="ctrY" for="ch" forName="dotArrow6" refType="h" fact="0.052"/>
                  <dgm:constr type="w" for="ch" forName="dotArrow6" refType="userD"/>
                  <dgm:constr type="h" for="ch" forName="dotArrow6" refType="userD"/>
                  <dgm:constr type="ctrX" for="ch" forName="dotArrow7" refType="w" fact="0.6917"/>
                  <dgm:constr type="ctrY" for="ch" forName="dotArrow7" refType="h" fact="0.0972"/>
                  <dgm:constr type="w" for="ch" forName="dotArrow7" refType="userD"/>
                  <dgm:constr type="h" for="ch" forName="dotArrow7" refType="userD"/>
                  <dgm:constr type="l" for="ch" forName="parTx1" refType="w" fact="0.1793"/>
                  <dgm:constr type="t" for="ch" forName="parTx1" refType="h" fact="0.9064"/>
                  <dgm:constr type="w" for="ch" forName="parTx1" refType="w" fact="0.3595"/>
                  <dgm:constr type="h" for="ch" forName="parTx1" refType="h" fact="0.1222"/>
                  <dgm:constr type="ctrX" for="ch" forName="picture1" refType="w" fact="0.163"/>
                  <dgm:constr type="ctrY" for="ch" forName="picture1" refType="h" fact="0.8922"/>
                  <dgm:constr type="w" for="ch" forName="picture1" refType="w" fact="0.1667"/>
                  <dgm:constr type="h" for="ch" forName="picture1" refType="h" fact="0.2113"/>
                  <dgm:constr type="l" for="ch" forName="parTx2" refType="w" fact="0.502"/>
                  <dgm:constr type="t" for="ch" forName="parTx2" refType="h" fact="0.7589"/>
                  <dgm:constr type="w" for="ch" forName="parTx2" refType="w" fact="0.3595"/>
                  <dgm:constr type="h" for="ch" forName="parTx2" refType="h" fact="0.1222"/>
                  <dgm:constr type="ctrX" for="ch" forName="picture2" refType="w" fact="0.4857"/>
                  <dgm:constr type="ctrY" for="ch" forName="picture2" refType="h" fact="0.7447"/>
                  <dgm:constr type="w" for="ch" forName="picture2" refType="w" fact="0.1667"/>
                  <dgm:constr type="h" for="ch" forName="picture2" refType="h" fact="0.2113"/>
                  <dgm:constr type="l" for="ch" forName="parTx3" refType="w" fact="0.6394"/>
                  <dgm:constr type="t" for="ch" forName="parTx3" refType="h" fact="0.5263"/>
                  <dgm:constr type="w" for="ch" forName="parTx3" refType="w" fact="0.3595"/>
                  <dgm:constr type="h" for="ch" forName="parTx3" refType="h" fact="0.1222"/>
                  <dgm:constr type="ctrX" for="ch" forName="picture3" refType="w" fact="0.6231"/>
                  <dgm:constr type="ctrY" for="ch" forName="picture3" refType="h" fact="0.5121"/>
                  <dgm:constr type="w" for="ch" forName="picture3" refType="w" fact="0.1667"/>
                  <dgm:constr type="h" for="ch" forName="picture3" refType="h" fact="0.2113"/>
                  <dgm:constr type="l" for="ch" forName="parTx4" refType="w" fact="0.6997"/>
                  <dgm:constr type="t" for="ch" forName="parTx4" refType="h" fact="0.2492"/>
                  <dgm:constr type="w" for="ch" forName="parTx4" refType="w" fact="0.3595"/>
                  <dgm:constr type="h" for="ch" forName="parTx4" refType="h" fact="0.1222"/>
                  <dgm:constr type="ctrX" for="ch" forName="picture4" refType="w" fact="0.6834"/>
                  <dgm:constr type="ctrY" for="ch" forName="picture4" refType="h" fact="0.235"/>
                  <dgm:constr type="w" for="ch" forName="picture4" refType="w" fact="0.1667"/>
                  <dgm:constr type="h" for="ch" forName="picture4" refType="h" fact="0.2113"/>
                </dgm:constrLst>
              </dgm:else>
            </dgm:choose>
          </dgm:if>
          <dgm:else name="Name38">
            <dgm:choose name="Name39">
              <dgm:if name="Name40" axis="des" func="maxDepth" op="gt" val="1">
                <dgm:alg type="composite">
                  <dgm:param type="ar" val="1.5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userD" refType="w" fact="0.0136"/>
                  <dgm:constr type="ctrX" for="ch" forName="dot1" refType="w" fact="0.6747"/>
                  <dgm:constr type="ctrY" for="ch" forName="dot1" refType="h" fact="0.8215"/>
                  <dgm:constr type="w" for="ch" forName="dot1" refType="userD"/>
                  <dgm:constr type="h" for="ch" forName="dot1" refType="userD"/>
                  <dgm:constr type="ctrX" for="ch" forName="dot2" refType="w" fact="0.7051"/>
                  <dgm:constr type="ctrY" for="ch" forName="dot2" refType="h" fact="0.843"/>
                  <dgm:constr type="w" for="ch" forName="dot2" refType="userD"/>
                  <dgm:constr type="h" for="ch" forName="dot2" refType="userD"/>
                  <dgm:constr type="ctrX" for="ch" forName="dot3" refType="w" fact="0.7365"/>
                  <dgm:constr type="ctrY" for="ch" forName="dot3" refType="h" fact="0.8607"/>
                  <dgm:constr type="w" for="ch" forName="dot3" refType="userD"/>
                  <dgm:constr type="h" for="ch" forName="dot3" refType="userD"/>
                  <dgm:constr type="ctrX" for="ch" forName="dot4" refType="w" fact="0.7687"/>
                  <dgm:constr type="ctrY" for="ch" forName="dot4" refType="h" fact="0.8745"/>
                  <dgm:constr type="w" for="ch" forName="dot4" refType="userD"/>
                  <dgm:constr type="h" for="ch" forName="dot4" refType="userD"/>
                  <dgm:constr type="ctrX" for="ch" forName="dot5" refType="w" fact="0.5325"/>
                  <dgm:constr type="ctrY" for="ch" forName="dot5" refType="h" fact="0.6419"/>
                  <dgm:constr type="w" for="ch" forName="dot5" refType="userD"/>
                  <dgm:constr type="h" for="ch" forName="dot5" refType="userD"/>
                  <dgm:constr type="ctrX" for="ch" forName="dot6" refType="w" fact="0.4514"/>
                  <dgm:constr type="ctrY" for="ch" forName="dot6" refType="h" fact="0.3784"/>
                  <dgm:constr type="w" for="ch" forName="dot6" refType="userD"/>
                  <dgm:constr type="h" for="ch" forName="dot6" refType="userD"/>
                  <dgm:constr type="ctrX" for="ch" forName="dotArrow1" refType="w" fact="0.4733"/>
                  <dgm:constr type="ctrY" for="ch" forName="dotArrow1" refType="h" fact="0.0496"/>
                  <dgm:constr type="w" for="ch" forName="dotArrow1" refType="userD"/>
                  <dgm:constr type="h" for="ch" forName="dotArrow1" refType="userD"/>
                  <dgm:constr type="ctrX" for="ch" forName="dotArrow2" refType="w" fact="0.4538"/>
                  <dgm:constr type="ctrY" for="ch" forName="dotArrow2" refType="h" fact="0.0282"/>
                  <dgm:constr type="w" for="ch" forName="dotArrow2" refType="userD"/>
                  <dgm:constr type="h" for="ch" forName="dotArrow2" refType="userD"/>
                  <dgm:constr type="ctrX" for="ch" forName="dotArrow3" refType="w" fact="0.4343"/>
                  <dgm:constr type="ctrY" for="ch" forName="dotArrow3" refType="h" fact="0.0068"/>
                  <dgm:constr type="w" for="ch" forName="dotArrow3" refType="userD"/>
                  <dgm:constr type="h" for="ch" forName="dotArrow3" refType="userD"/>
                  <dgm:constr type="ctrX" for="ch" forName="dotArrow4" refType="w" fact="0.4149"/>
                  <dgm:constr type="ctrY" for="ch" forName="dotArrow4" refType="h" fact="0.0282"/>
                  <dgm:constr type="w" for="ch" forName="dotArrow4" refType="userD"/>
                  <dgm:constr type="h" for="ch" forName="dotArrow4" refType="userD"/>
                  <dgm:constr type="ctrX" for="ch" forName="dotArrow5" refType="w" fact="0.3954"/>
                  <dgm:constr type="ctrY" for="ch" forName="dotArrow5" refType="h" fact="0.0496"/>
                  <dgm:constr type="w" for="ch" forName="dotArrow5" refType="userD"/>
                  <dgm:constr type="h" for="ch" forName="dotArrow5" refType="userD"/>
                  <dgm:constr type="ctrX" for="ch" forName="dotArrow6" refType="w" fact="0.4343"/>
                  <dgm:constr type="ctrY" for="ch" forName="dotArrow6" refType="h" fact="0.052"/>
                  <dgm:constr type="w" for="ch" forName="dotArrow6" refType="userD"/>
                  <dgm:constr type="h" for="ch" forName="dotArrow6" refType="userD"/>
                  <dgm:constr type="ctrX" for="ch" forName="dotArrow7" refType="w" fact="0.4343"/>
                  <dgm:constr type="ctrY" for="ch" forName="dotArrow7" refType="h" fact="0.0972"/>
                  <dgm:constr type="w" for="ch" forName="dotArrow7" refType="userD"/>
                  <dgm:constr type="h" for="ch" forName="dotArrow7" refType="userD"/>
                  <dgm:constr type="r" for="ch" forName="parTx1" refType="w" fact="0.8534"/>
                  <dgm:constr type="t" for="ch" forName="parTx1" refType="h" fact="0.9095"/>
                  <dgm:constr type="w" for="ch" forName="parTx1" refType="w" fact="0.294"/>
                  <dgm:constr type="h" for="ch" forName="parTx1" refType="h" fact="0.1222"/>
                  <dgm:constr type="ctrX" for="ch" forName="picture1" refType="w" fact="0.8667"/>
                  <dgm:constr type="ctrY" for="ch" forName="picture1" refType="h" fact="0.8922"/>
                  <dgm:constr type="w" for="ch" forName="picture1" refType="w" fact="0.1363"/>
                  <dgm:constr type="h" for="ch" forName="picture1" refType="h" fact="0.2113"/>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5895"/>
                  <dgm:constr type="t" for="ch" forName="parTx2" refType="h" fact="0.762"/>
                  <dgm:constr type="w" for="ch" forName="parTx2" refType="w" fact="0.294"/>
                  <dgm:constr type="h" for="ch" forName="parTx2" refType="h" fact="0.1222"/>
                  <dgm:constr type="ctrX" for="ch" forName="picture2" refType="w" fact="0.6028"/>
                  <dgm:constr type="ctrY" for="ch" forName="picture2" refType="h" fact="0.7447"/>
                  <dgm:constr type="w" for="ch" forName="picture2" refType="w" fact="0.1363"/>
                  <dgm:constr type="h" for="ch" forName="picture2" refType="h" fact="0.2113"/>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771"/>
                  <dgm:constr type="t" for="ch" forName="parTx3" refType="h" fact="0.5294"/>
                  <dgm:constr type="w" for="ch" forName="parTx3" refType="w" fact="0.294"/>
                  <dgm:constr type="h" for="ch" forName="parTx3" refType="h" fact="0.1222"/>
                  <dgm:constr type="ctrX" for="ch" forName="picture3" refType="w" fact="0.4905"/>
                  <dgm:constr type="ctrY" for="ch" forName="picture3" refType="h" fact="0.5121"/>
                  <dgm:constr type="w" for="ch" forName="picture3" refType="w" fact="0.1363"/>
                  <dgm:constr type="h" for="ch" forName="picture3" refType="h" fact="0.2113"/>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4278"/>
                  <dgm:constr type="t" for="ch" forName="parTx4" refType="h" fact="0.2523"/>
                  <dgm:constr type="w" for="ch" forName="parTx4" refType="w" fact="0.294"/>
                  <dgm:constr type="h" for="ch" forName="parTx4" refType="h" fact="0.1222"/>
                  <dgm:constr type="ctrX" for="ch" forName="picture4" refType="w" fact="0.4412"/>
                  <dgm:constr type="ctrY" for="ch" forName="picture4" refType="h" fact="0.235"/>
                  <dgm:constr type="w" for="ch" forName="picture4" refType="w" fact="0.1363"/>
                  <dgm:constr type="h" for="ch" forName="picture4" refType="h" fact="0.2113"/>
                  <dgm:constr type="r" for="ch" forName="desTx4" refType="l" refFor="ch" refForName="parTx4"/>
                  <dgm:constr type="l" for="ch" forName="desTx4"/>
                  <dgm:constr type="t" for="ch" forName="desTx4" refType="t" refFor="ch" refForName="parTx4"/>
                  <dgm:constr type="h" for="ch" forName="desTx4" refType="h" refFor="ch" refForName="parTx4"/>
                </dgm:constrLst>
              </dgm:if>
              <dgm:else name="Name41">
                <dgm:alg type="composite">
                  <dgm:param type="ar" val="1.26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userD" refType="w" fact="0.0167"/>
                  <dgm:constr type="ctrX" for="ch" forName="dot1" refType="w" fact="0.6022"/>
                  <dgm:constr type="ctrY" for="ch" forName="dot1" refType="h" fact="0.8215"/>
                  <dgm:constr type="w" for="ch" forName="dot1" refType="userD"/>
                  <dgm:constr type="h" for="ch" forName="dot1" refType="userD"/>
                  <dgm:constr type="ctrX" for="ch" forName="dot2" refType="w" fact="0.6394"/>
                  <dgm:constr type="ctrY" for="ch" forName="dot2" refType="h" fact="0.843"/>
                  <dgm:constr type="w" for="ch" forName="dot2" refType="userD"/>
                  <dgm:constr type="h" for="ch" forName="dot2" refType="userD"/>
                  <dgm:constr type="ctrX" for="ch" forName="dot3" refType="w" fact="0.6777"/>
                  <dgm:constr type="ctrY" for="ch" forName="dot3" refType="h" fact="0.8607"/>
                  <dgm:constr type="w" for="ch" forName="dot3" refType="userD"/>
                  <dgm:constr type="h" for="ch" forName="dot3" refType="userD"/>
                  <dgm:constr type="ctrX" for="ch" forName="dot4" refType="w" fact="0.7171"/>
                  <dgm:constr type="ctrY" for="ch" forName="dot4" refType="h" fact="0.8745"/>
                  <dgm:constr type="w" for="ch" forName="dot4" refType="userD"/>
                  <dgm:constr type="h" for="ch" forName="dot4" refType="userD"/>
                  <dgm:constr type="ctrX" for="ch" forName="dot5" refType="w" fact="0.4283"/>
                  <dgm:constr type="ctrY" for="ch" forName="dot5" refType="h" fact="0.6419"/>
                  <dgm:constr type="w" for="ch" forName="dot5" refType="userD"/>
                  <dgm:constr type="h" for="ch" forName="dot5" refType="userD"/>
                  <dgm:constr type="ctrX" for="ch" forName="dot6" refType="w" fact="0.3291"/>
                  <dgm:constr type="ctrY" for="ch" forName="dot6" refType="h" fact="0.3784"/>
                  <dgm:constr type="w" for="ch" forName="dot6" refType="userD"/>
                  <dgm:constr type="h" for="ch" forName="dot6" refType="userD"/>
                  <dgm:constr type="ctrX" for="ch" forName="dotArrow1" refType="w" fact="0.3559"/>
                  <dgm:constr type="ctrY" for="ch" forName="dotArrow1" refType="h" fact="0.0496"/>
                  <dgm:constr type="w" for="ch" forName="dotArrow1" refType="userD"/>
                  <dgm:constr type="h" for="ch" forName="dotArrow1" refType="userD"/>
                  <dgm:constr type="ctrX" for="ch" forName="dotArrow2" refType="w" fact="0.3321"/>
                  <dgm:constr type="ctrY" for="ch" forName="dotArrow2" refType="h" fact="0.0282"/>
                  <dgm:constr type="w" for="ch" forName="dotArrow2" refType="userD"/>
                  <dgm:constr type="h" for="ch" forName="dotArrow2" refType="userD"/>
                  <dgm:constr type="ctrX" for="ch" forName="dotArrow3" refType="w" fact="0.3083"/>
                  <dgm:constr type="ctrY" for="ch" forName="dotArrow3" refType="h" fact="0.0068"/>
                  <dgm:constr type="w" for="ch" forName="dotArrow3" refType="userD"/>
                  <dgm:constr type="h" for="ch" forName="dotArrow3" refType="userD"/>
                  <dgm:constr type="ctrX" for="ch" forName="dotArrow4" refType="w" fact="0.2845"/>
                  <dgm:constr type="ctrY" for="ch" forName="dotArrow4" refType="h" fact="0.0282"/>
                  <dgm:constr type="w" for="ch" forName="dotArrow4" refType="userD"/>
                  <dgm:constr type="h" for="ch" forName="dotArrow4" refType="userD"/>
                  <dgm:constr type="ctrX" for="ch" forName="dotArrow5" refType="w" fact="0.2606"/>
                  <dgm:constr type="ctrY" for="ch" forName="dotArrow5" refType="h" fact="0.0496"/>
                  <dgm:constr type="w" for="ch" forName="dotArrow5" refType="userD"/>
                  <dgm:constr type="h" for="ch" forName="dotArrow5" refType="userD"/>
                  <dgm:constr type="ctrX" for="ch" forName="dotArrow6" refType="w" fact="0.3083"/>
                  <dgm:constr type="ctrY" for="ch" forName="dotArrow6" refType="h" fact="0.052"/>
                  <dgm:constr type="w" for="ch" forName="dotArrow6" refType="userD"/>
                  <dgm:constr type="h" for="ch" forName="dotArrow6" refType="userD"/>
                  <dgm:constr type="ctrX" for="ch" forName="dotArrow7" refType="w" fact="0.3083"/>
                  <dgm:constr type="ctrY" for="ch" forName="dotArrow7" refType="h" fact="0.0972"/>
                  <dgm:constr type="w" for="ch" forName="dotArrow7" refType="userD"/>
                  <dgm:constr type="h" for="ch" forName="dotArrow7" refType="userD"/>
                  <dgm:constr type="r" for="ch" forName="parTx1" refType="w" fact="0.8207"/>
                  <dgm:constr type="t" for="ch" forName="parTx1" refType="h" fact="0.9064"/>
                  <dgm:constr type="w" for="ch" forName="parTx1" refType="w" fact="0.3595"/>
                  <dgm:constr type="h" for="ch" forName="parTx1" refType="h" fact="0.1222"/>
                  <dgm:constr type="ctrX" for="ch" forName="picture1" refType="w" fact="0.837"/>
                  <dgm:constr type="ctrY" for="ch" forName="picture1" refType="h" fact="0.8922"/>
                  <dgm:constr type="w" for="ch" forName="picture1" refType="w" fact="0.1667"/>
                  <dgm:constr type="h" for="ch" forName="picture1" refType="h" fact="0.2113"/>
                  <dgm:constr type="r" for="ch" forName="parTx2" refType="w" fact="0.498"/>
                  <dgm:constr type="t" for="ch" forName="parTx2" refType="h" fact="0.7589"/>
                  <dgm:constr type="w" for="ch" forName="parTx2" refType="w" fact="0.3595"/>
                  <dgm:constr type="h" for="ch" forName="parTx2" refType="h" fact="0.1222"/>
                  <dgm:constr type="ctrX" for="ch" forName="picture2" refType="w" fact="0.5143"/>
                  <dgm:constr type="ctrY" for="ch" forName="picture2" refType="h" fact="0.7447"/>
                  <dgm:constr type="w" for="ch" forName="picture2" refType="w" fact="0.1667"/>
                  <dgm:constr type="h" for="ch" forName="picture2" refType="h" fact="0.2113"/>
                  <dgm:constr type="r" for="ch" forName="parTx3" refType="w" fact="0.3606"/>
                  <dgm:constr type="t" for="ch" forName="parTx3" refType="h" fact="0.5263"/>
                  <dgm:constr type="w" for="ch" forName="parTx3" refType="w" fact="0.3595"/>
                  <dgm:constr type="h" for="ch" forName="parTx3" refType="h" fact="0.1222"/>
                  <dgm:constr type="ctrX" for="ch" forName="picture3" refType="w" fact="0.3769"/>
                  <dgm:constr type="ctrY" for="ch" forName="picture3" refType="h" fact="0.5121"/>
                  <dgm:constr type="w" for="ch" forName="picture3" refType="w" fact="0.1667"/>
                  <dgm:constr type="h" for="ch" forName="picture3" refType="h" fact="0.2113"/>
                  <dgm:constr type="r" for="ch" forName="parTx4" refType="w" fact="0.3003"/>
                  <dgm:constr type="t" for="ch" forName="parTx4" refType="h" fact="0.2492"/>
                  <dgm:constr type="w" for="ch" forName="parTx4" refType="w" fact="0.3595"/>
                  <dgm:constr type="h" for="ch" forName="parTx4" refType="h" fact="0.1222"/>
                  <dgm:constr type="ctrX" for="ch" forName="picture4" refType="w" fact="0.3166"/>
                  <dgm:constr type="ctrY" for="ch" forName="picture4" refType="h" fact="0.235"/>
                  <dgm:constr type="w" for="ch" forName="picture4" refType="w" fact="0.1667"/>
                  <dgm:constr type="h" for="ch" forName="picture4" refType="h" fact="0.2113"/>
                </dgm:constrLst>
              </dgm:else>
            </dgm:choose>
          </dgm:else>
        </dgm:choose>
      </dgm:if>
      <dgm:if name="Name42" axis="ch" ptType="node" func="cnt" op="equ" val="5">
        <dgm:choose name="Name43">
          <dgm:if name="Name44" func="var" arg="dir" op="equ" val="norm">
            <dgm:choose name="Name45">
              <dgm:if name="Name46" axis="des" func="maxDepth" op="gt" val="1">
                <dgm:alg type="composite">
                  <dgm:param type="ar" val="1.4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userD" refType="w" fact="0.0118"/>
                  <dgm:constr type="ctrX" for="ch" forName="dot1" refType="w" fact="0.3263"/>
                  <dgm:constr type="ctrY" for="ch" forName="dot1" refType="h" fact="0.8674"/>
                  <dgm:constr type="w" for="ch" forName="dot1" refType="userD"/>
                  <dgm:constr type="h" for="ch" forName="dot1" refType="userD"/>
                  <dgm:constr type="ctrX" for="ch" forName="dot2" refType="w" fact="0.3001"/>
                  <dgm:constr type="ctrY" for="ch" forName="dot2" refType="h" fact="0.8824"/>
                  <dgm:constr type="w" for="ch" forName="dot2" refType="userD"/>
                  <dgm:constr type="h" for="ch" forName="dot2" refType="userD"/>
                  <dgm:constr type="ctrX" for="ch" forName="dot3" refType="w" fact="0.2733"/>
                  <dgm:constr type="ctrY" for="ch" forName="dot3" refType="h" fact="0.8948"/>
                  <dgm:constr type="w" for="ch" forName="dot3" refType="userD"/>
                  <dgm:constr type="h" for="ch" forName="dot3" refType="userD"/>
                  <dgm:constr type="ctrX" for="ch" forName="dot4" refType="w" fact="0.2462"/>
                  <dgm:constr type="ctrY" for="ch" forName="dot4" refType="h" fact="0.9044"/>
                  <dgm:constr type="w" for="ch" forName="dot4" refType="userD"/>
                  <dgm:constr type="h" for="ch" forName="dot4" refType="userD"/>
                  <dgm:constr type="ctrX" for="ch" forName="dot5" refType="w" fact="0.4691"/>
                  <dgm:constr type="ctrY" for="ch" forName="dot5" refType="h" fact="0.7222"/>
                  <dgm:constr type="w" for="ch" forName="dot5" refType="userD"/>
                  <dgm:constr type="h" for="ch" forName="dot5" refType="userD"/>
                  <dgm:constr type="ctrX" for="ch" forName="dot6" refType="w" fact="0.4484"/>
                  <dgm:constr type="ctrY" for="ch" forName="dot6" refType="h" fact="0.7518"/>
                  <dgm:constr type="w" for="ch" forName="dot6" refType="userD"/>
                  <dgm:constr type="h" for="ch" forName="dot6" refType="userD"/>
                  <dgm:constr type="ctrX" for="ch" forName="dot7" refType="w" fact="0.5549"/>
                  <dgm:constr type="ctrY" for="ch" forName="dot7" refType="h" fact="0.5422"/>
                  <dgm:constr type="w" for="ch" forName="dot7" refType="userD"/>
                  <dgm:constr type="h" for="ch" forName="dot7" refType="userD"/>
                  <dgm:constr type="ctrX" for="ch" forName="dot8" refType="w" fact="0.601"/>
                  <dgm:constr type="ctrY" for="ch" forName="dot8" refType="h" fact="0.3229"/>
                  <dgm:constr type="w" for="ch" forName="dot8" refType="userD"/>
                  <dgm:constr type="h" for="ch" forName="dot8" refType="userD"/>
                  <dgm:constr type="ctrX" for="ch" forName="dotArrow1" refType="w" fact="0.5779"/>
                  <dgm:constr type="ctrY" for="ch" forName="dotArrow1" refType="h" fact="0.0635"/>
                  <dgm:constr type="w" for="ch" forName="dotArrow1" refType="userD"/>
                  <dgm:constr type="h" for="ch" forName="dotArrow1" refType="userD"/>
                  <dgm:constr type="ctrX" for="ch" forName="dotArrow2" refType="w" fact="0.5951"/>
                  <dgm:constr type="ctrY" for="ch" forName="dotArrow2" refType="h" fact="0.0448"/>
                  <dgm:constr type="w" for="ch" forName="dotArrow2" refType="userD"/>
                  <dgm:constr type="h" for="ch" forName="dotArrow2" refType="userD"/>
                  <dgm:constr type="ctrX" for="ch" forName="dotArrow3" refType="w" fact="0.6123"/>
                  <dgm:constr type="ctrY" for="ch" forName="dotArrow3" refType="h" fact="0.026"/>
                  <dgm:constr type="w" for="ch" forName="dotArrow3" refType="userD"/>
                  <dgm:constr type="h" for="ch" forName="dotArrow3" refType="userD"/>
                  <dgm:constr type="ctrX" for="ch" forName="dotArrow4" refType="w" fact="0.6295"/>
                  <dgm:constr type="ctrY" for="ch" forName="dotArrow4" refType="h" fact="0.0448"/>
                  <dgm:constr type="w" for="ch" forName="dotArrow4" refType="userD"/>
                  <dgm:constr type="h" for="ch" forName="dotArrow4" refType="userD"/>
                  <dgm:constr type="ctrX" for="ch" forName="dotArrow5" refType="w" fact="0.6467"/>
                  <dgm:constr type="ctrY" for="ch" forName="dotArrow5" refType="h" fact="0.0635"/>
                  <dgm:constr type="w" for="ch" forName="dotArrow5" refType="userD"/>
                  <dgm:constr type="h" for="ch" forName="dotArrow5" refType="userD"/>
                  <dgm:constr type="ctrX" for="ch" forName="dotArrow6" refType="w" fact="0.6123"/>
                  <dgm:constr type="ctrY" for="ch" forName="dotArrow6" refType="h" fact="0.0656"/>
                  <dgm:constr type="w" for="ch" forName="dotArrow6" refType="userD"/>
                  <dgm:constr type="h" for="ch" forName="dotArrow6" refType="userD"/>
                  <dgm:constr type="ctrX" for="ch" forName="dotArrow7" refType="w" fact="0.6123"/>
                  <dgm:constr type="ctrY" for="ch" forName="dotArrow7" refType="h" fact="0.1052"/>
                  <dgm:constr type="w" for="ch" forName="dotArrow7" refType="userD"/>
                  <dgm:constr type="h" for="ch" forName="dotArrow7" refType="userD"/>
                  <dgm:constr type="l" for="ch" forName="parTx1" refType="w" fact="0.1746"/>
                  <dgm:constr type="t" for="ch" forName="parTx1" refType="h" fact="0.9304"/>
                  <dgm:constr type="w" for="ch" forName="parTx1" refType="w" fact="0.2544"/>
                  <dgm:constr type="h" for="ch" forName="parTx1" refType="h" fact="0.0962"/>
                  <dgm:constr type="ctrX" for="ch" forName="picture1" refType="w" fact="0.1631"/>
                  <dgm:constr type="ctrY" for="ch" forName="picture1" refType="h" fact="0.9169"/>
                  <dgm:constr type="w" for="ch" forName="picture1" refType="w" fact="0.118"/>
                  <dgm:constr type="h" for="ch" forName="picture1" refType="h" fact="0.1663"/>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3982"/>
                  <dgm:constr type="t" for="ch" forName="parTx2" refType="h" fact="0.8167"/>
                  <dgm:constr type="w" for="ch" forName="parTx2" refType="w" fact="0.2544"/>
                  <dgm:constr type="h" for="ch" forName="parTx2" refType="h" fact="0.0962"/>
                  <dgm:constr type="ctrX" for="ch" forName="picture2" refType="w" fact="0.3866"/>
                  <dgm:constr type="ctrY" for="ch" forName="picture2" refType="h" fact="0.8032"/>
                  <dgm:constr type="w" for="ch" forName="picture2" refType="w" fact="0.118"/>
                  <dgm:constr type="h" for="ch" forName="picture2" refType="h" fact="0.1663"/>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194"/>
                  <dgm:constr type="t" for="ch" forName="parTx3" refType="h" fact="0.6524"/>
                  <dgm:constr type="w" for="ch" forName="parTx3" refType="w" fact="0.2544"/>
                  <dgm:constr type="h" for="ch" forName="parTx3" refType="h" fact="0.0962"/>
                  <dgm:constr type="ctrX" for="ch" forName="picture3" refType="w" fact="0.5078"/>
                  <dgm:constr type="ctrY" for="ch" forName="picture3" refType="h" fact="0.6389"/>
                  <dgm:constr type="w" for="ch" forName="picture3" refType="w" fact="0.118"/>
                  <dgm:constr type="h" for="ch" forName="picture3" refType="h" fact="0.1663"/>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5827"/>
                  <dgm:constr type="t" for="ch" forName="parTx4" refType="h" fact="0.4412"/>
                  <dgm:constr type="w" for="ch" forName="parTx4" refType="w" fact="0.2544"/>
                  <dgm:constr type="h" for="ch" forName="parTx4" refType="h" fact="0.0962"/>
                  <dgm:constr type="ctrX" for="ch" forName="picture4" refType="w" fact="0.5712"/>
                  <dgm:constr type="ctrY" for="ch" forName="picture4" refType="h" fact="0.4277"/>
                  <dgm:constr type="w" for="ch" forName="picture4" refType="w" fact="0.118"/>
                  <dgm:constr type="h" for="ch" forName="picture4" refType="h" fact="0.1663"/>
                  <dgm:constr type="l" for="ch" forName="desTx4" refType="r" refFor="ch" refForName="parTx4"/>
                  <dgm:constr type="r" for="ch" forName="desTx4" refType="w"/>
                  <dgm:constr type="t" for="ch" forName="desTx4" refType="t" refFor="ch" refForName="parTx4"/>
                  <dgm:constr type="h" for="ch" forName="desTx4" refType="h" refFor="ch" refForName="parTx4"/>
                  <dgm:constr type="l" for="ch" forName="parTx5" refType="w" fact="0.618"/>
                  <dgm:constr type="t" for="ch" forName="parTx5" refType="h" fact="0.2262"/>
                  <dgm:constr type="w" for="ch" forName="parTx5" refType="w" fact="0.2544"/>
                  <dgm:constr type="h" for="ch" forName="parTx5" refType="h" fact="0.0962"/>
                  <dgm:constr type="ctrX" for="ch" forName="picture5" refType="w" fact="0.6064"/>
                  <dgm:constr type="ctrY" for="ch" forName="picture5" refType="h" fact="0.2127"/>
                  <dgm:constr type="w" for="ch" forName="picture5" refType="w" fact="0.118"/>
                  <dgm:constr type="h" for="ch" forName="picture5" refType="h" fact="0.1663"/>
                  <dgm:constr type="l" for="ch" forName="desTx5" refType="r" refFor="ch" refForName="parTx5"/>
                  <dgm:constr type="r" for="ch" forName="desTx5" refType="w"/>
                  <dgm:constr type="t" for="ch" forName="desTx5" refType="t" refFor="ch" refForName="parTx5"/>
                  <dgm:constr type="h" for="ch" forName="desTx5" refType="h" refFor="ch" refForName="parTx5"/>
                </dgm:constrLst>
              </dgm:if>
              <dgm:else name="Name47">
                <dgm:alg type="composite">
                  <dgm:param type="ar" val="1.164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userD" refType="w" fact="0.0143"/>
                  <dgm:constr type="ctrX" for="ch" forName="dot1" refType="w" fact="0.3951"/>
                  <dgm:constr type="ctrY" for="ch" forName="dot1" refType="h" fact="0.8674"/>
                  <dgm:constr type="w" for="ch" forName="dot1" refType="userD"/>
                  <dgm:constr type="h" for="ch" forName="dot1" refType="userD"/>
                  <dgm:constr type="ctrX" for="ch" forName="dot2" refType="w" fact="0.3634"/>
                  <dgm:constr type="ctrY" for="ch" forName="dot2" refType="h" fact="0.8824"/>
                  <dgm:constr type="w" for="ch" forName="dot2" refType="userD"/>
                  <dgm:constr type="h" for="ch" forName="dot2" refType="userD"/>
                  <dgm:constr type="ctrX" for="ch" forName="dot3" refType="w" fact="0.331"/>
                  <dgm:constr type="ctrY" for="ch" forName="dot3" refType="h" fact="0.8948"/>
                  <dgm:constr type="w" for="ch" forName="dot3" refType="userD"/>
                  <dgm:constr type="h" for="ch" forName="dot3" refType="userD"/>
                  <dgm:constr type="ctrX" for="ch" forName="dot4" refType="w" fact="0.2981"/>
                  <dgm:constr type="ctrY" for="ch" forName="dot4" refType="h" fact="0.9044"/>
                  <dgm:constr type="w" for="ch" forName="dot4" refType="userD"/>
                  <dgm:constr type="h" for="ch" forName="dot4" refType="userD"/>
                  <dgm:constr type="ctrX" for="ch" forName="dot5" refType="w" fact="0.5681"/>
                  <dgm:constr type="ctrY" for="ch" forName="dot5" refType="h" fact="0.7222"/>
                  <dgm:constr type="w" for="ch" forName="dot5" refType="userD"/>
                  <dgm:constr type="h" for="ch" forName="dot5" refType="userD"/>
                  <dgm:constr type="ctrX" for="ch" forName="dot6" refType="w" fact="0.543"/>
                  <dgm:constr type="ctrY" for="ch" forName="dot6" refType="h" fact="0.7518"/>
                  <dgm:constr type="w" for="ch" forName="dot6" refType="userD"/>
                  <dgm:constr type="h" for="ch" forName="dot6" refType="userD"/>
                  <dgm:constr type="ctrX" for="ch" forName="dot7" refType="w" fact="0.672"/>
                  <dgm:constr type="ctrY" for="ch" forName="dot7" refType="h" fact="0.5422"/>
                  <dgm:constr type="w" for="ch" forName="dot7" refType="userD"/>
                  <dgm:constr type="h" for="ch" forName="dot7" refType="userD"/>
                  <dgm:constr type="ctrX" for="ch" forName="dot8" refType="w" fact="0.7278"/>
                  <dgm:constr type="ctrY" for="ch" forName="dot8" refType="h" fact="0.3229"/>
                  <dgm:constr type="w" for="ch" forName="dot8" refType="userD"/>
                  <dgm:constr type="h" for="ch" forName="dot8" refType="userD"/>
                  <dgm:constr type="ctrX" for="ch" forName="dotArrow1" refType="w" fact="0.6999"/>
                  <dgm:constr type="ctrY" for="ch" forName="dotArrow1" refType="h" fact="0.0635"/>
                  <dgm:constr type="w" for="ch" forName="dotArrow1" refType="userD"/>
                  <dgm:constr type="h" for="ch" forName="dotArrow1" refType="userD"/>
                  <dgm:constr type="ctrX" for="ch" forName="dotArrow2" refType="w" fact="0.7207"/>
                  <dgm:constr type="ctrY" for="ch" forName="dotArrow2" refType="h" fact="0.0448"/>
                  <dgm:constr type="w" for="ch" forName="dotArrow2" refType="userD"/>
                  <dgm:constr type="h" for="ch" forName="dotArrow2" refType="userD"/>
                  <dgm:constr type="ctrX" for="ch" forName="dotArrow3" refType="w" fact="0.7415"/>
                  <dgm:constr type="ctrY" for="ch" forName="dotArrow3" refType="h" fact="0.026"/>
                  <dgm:constr type="w" for="ch" forName="dotArrow3" refType="userD"/>
                  <dgm:constr type="h" for="ch" forName="dotArrow3" refType="userD"/>
                  <dgm:constr type="ctrX" for="ch" forName="dotArrow4" refType="w" fact="0.7624"/>
                  <dgm:constr type="ctrY" for="ch" forName="dotArrow4" refType="h" fact="0.0448"/>
                  <dgm:constr type="w" for="ch" forName="dotArrow4" refType="userD"/>
                  <dgm:constr type="h" for="ch" forName="dotArrow4" refType="userD"/>
                  <dgm:constr type="ctrX" for="ch" forName="dotArrow5" refType="w" fact="0.7832"/>
                  <dgm:constr type="ctrY" for="ch" forName="dotArrow5" refType="h" fact="0.0635"/>
                  <dgm:constr type="w" for="ch" forName="dotArrow5" refType="userD"/>
                  <dgm:constr type="h" for="ch" forName="dotArrow5" refType="userD"/>
                  <dgm:constr type="ctrX" for="ch" forName="dotArrow6" refType="w" fact="0.7415"/>
                  <dgm:constr type="ctrY" for="ch" forName="dotArrow6" refType="h" fact="0.0656"/>
                  <dgm:constr type="w" for="ch" forName="dotArrow6" refType="userD"/>
                  <dgm:constr type="h" for="ch" forName="dotArrow6" refType="userD"/>
                  <dgm:constr type="ctrX" for="ch" forName="dotArrow7" refType="w" fact="0.7415"/>
                  <dgm:constr type="ctrY" for="ch" forName="dotArrow7" refType="h" fact="0.1052"/>
                  <dgm:constr type="w" for="ch" forName="dotArrow7" refType="userD"/>
                  <dgm:constr type="h" for="ch" forName="dotArrow7" refType="userD"/>
                  <dgm:constr type="l" for="ch" forName="parTx1" refType="w" fact="0.2115"/>
                  <dgm:constr type="t" for="ch" forName="parTx1" refType="h" fact="0.928"/>
                  <dgm:constr type="w" for="ch" forName="parTx1" refType="w" fact="0.3081"/>
                  <dgm:constr type="h" for="ch" forName="parTx1" refType="h" fact="0.0962"/>
                  <dgm:constr type="ctrX" for="ch" forName="picture1" refType="w" fact="0.1975"/>
                  <dgm:constr type="ctrY" for="ch" forName="picture1" refType="h" fact="0.9169"/>
                  <dgm:constr type="w" for="ch" forName="picture1" refType="w" fact="0.1429"/>
                  <dgm:constr type="h" for="ch" forName="picture1" refType="h" fact="0.1663"/>
                  <dgm:constr type="l" for="ch" forName="parTx2" refType="w" fact="0.4822"/>
                  <dgm:constr type="t" for="ch" forName="parTx2" refType="h" fact="0.8143"/>
                  <dgm:constr type="w" for="ch" forName="parTx2" refType="w" fact="0.3081"/>
                  <dgm:constr type="h" for="ch" forName="parTx2" refType="h" fact="0.0962"/>
                  <dgm:constr type="ctrX" for="ch" forName="picture2" refType="w" fact="0.4682"/>
                  <dgm:constr type="ctrY" for="ch" forName="picture2" refType="h" fact="0.8032"/>
                  <dgm:constr type="w" for="ch" forName="picture2" refType="w" fact="0.1429"/>
                  <dgm:constr type="h" for="ch" forName="picture2" refType="h" fact="0.1663"/>
                  <dgm:constr type="l" for="ch" forName="parTx3" refType="w" fact="0.629"/>
                  <dgm:constr type="t" for="ch" forName="parTx3" refType="h" fact="0.65"/>
                  <dgm:constr type="w" for="ch" forName="parTx3" refType="w" fact="0.3081"/>
                  <dgm:constr type="h" for="ch" forName="parTx3" refType="h" fact="0.0962"/>
                  <dgm:constr type="ctrX" for="ch" forName="picture3" refType="w" fact="0.615"/>
                  <dgm:constr type="ctrY" for="ch" forName="picture3" refType="h" fact="0.6389"/>
                  <dgm:constr type="w" for="ch" forName="picture3" refType="w" fact="0.1429"/>
                  <dgm:constr type="h" for="ch" forName="picture3" refType="h" fact="0.1663"/>
                  <dgm:constr type="l" for="ch" forName="parTx4" refType="w" fact="0.7057"/>
                  <dgm:constr type="t" for="ch" forName="parTx4" refType="h" fact="0.4388"/>
                  <dgm:constr type="w" for="ch" forName="parTx4" refType="w" fact="0.3081"/>
                  <dgm:constr type="h" for="ch" forName="parTx4" refType="h" fact="0.0962"/>
                  <dgm:constr type="ctrX" for="ch" forName="picture4" refType="w" fact="0.6917"/>
                  <dgm:constr type="ctrY" for="ch" forName="picture4" refType="h" fact="0.4277"/>
                  <dgm:constr type="w" for="ch" forName="picture4" refType="w" fact="0.1429"/>
                  <dgm:constr type="h" for="ch" forName="picture4" refType="h" fact="0.1663"/>
                  <dgm:constr type="l" for="ch" forName="parTx5" refType="w" fact="0.7484"/>
                  <dgm:constr type="t" for="ch" forName="parTx5" refType="h" fact="0.2238"/>
                  <dgm:constr type="w" for="ch" forName="parTx5" refType="w" fact="0.3081"/>
                  <dgm:constr type="h" for="ch" forName="parTx5" refType="h" fact="0.0962"/>
                  <dgm:constr type="ctrX" for="ch" forName="picture5" refType="w" fact="0.7344"/>
                  <dgm:constr type="ctrY" for="ch" forName="picture5" refType="h" fact="0.2127"/>
                  <dgm:constr type="w" for="ch" forName="picture5" refType="w" fact="0.1429"/>
                  <dgm:constr type="h" for="ch" forName="picture5" refType="h" fact="0.1663"/>
                </dgm:constrLst>
              </dgm:else>
            </dgm:choose>
          </dgm:if>
          <dgm:else name="Name48">
            <dgm:choose name="Name49">
              <dgm:if name="Name50" axis="des" func="maxDepth" op="gt" val="1">
                <dgm:alg type="composite">
                  <dgm:param type="ar" val="1.4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userD" refType="w" fact="0.0118"/>
                  <dgm:constr type="ctrX" for="ch" forName="dot1" refType="w" fact="0.6737"/>
                  <dgm:constr type="ctrY" for="ch" forName="dot1" refType="h" fact="0.8674"/>
                  <dgm:constr type="w" for="ch" forName="dot1" refType="userD"/>
                  <dgm:constr type="h" for="ch" forName="dot1" refType="userD"/>
                  <dgm:constr type="ctrX" for="ch" forName="dot2" refType="w" fact="0.6999"/>
                  <dgm:constr type="ctrY" for="ch" forName="dot2" refType="h" fact="0.8824"/>
                  <dgm:constr type="w" for="ch" forName="dot2" refType="userD"/>
                  <dgm:constr type="h" for="ch" forName="dot2" refType="userD"/>
                  <dgm:constr type="ctrX" for="ch" forName="dot3" refType="w" fact="0.7267"/>
                  <dgm:constr type="ctrY" for="ch" forName="dot3" refType="h" fact="0.8948"/>
                  <dgm:constr type="w" for="ch" forName="dot3" refType="userD"/>
                  <dgm:constr type="h" for="ch" forName="dot3" refType="userD"/>
                  <dgm:constr type="ctrX" for="ch" forName="dot4" refType="w" fact="0.7538"/>
                  <dgm:constr type="ctrY" for="ch" forName="dot4" refType="h" fact="0.9044"/>
                  <dgm:constr type="w" for="ch" forName="dot4" refType="userD"/>
                  <dgm:constr type="h" for="ch" forName="dot4" refType="userD"/>
                  <dgm:constr type="ctrX" for="ch" forName="dot5" refType="w" fact="0.5309"/>
                  <dgm:constr type="ctrY" for="ch" forName="dot5" refType="h" fact="0.7222"/>
                  <dgm:constr type="w" for="ch" forName="dot5" refType="userD"/>
                  <dgm:constr type="h" for="ch" forName="dot5" refType="userD"/>
                  <dgm:constr type="ctrX" for="ch" forName="dot6" refType="w" fact="0.5516"/>
                  <dgm:constr type="ctrY" for="ch" forName="dot6" refType="h" fact="0.7518"/>
                  <dgm:constr type="w" for="ch" forName="dot6" refType="userD"/>
                  <dgm:constr type="h" for="ch" forName="dot6" refType="userD"/>
                  <dgm:constr type="ctrX" for="ch" forName="dot7" refType="w" fact="0.4451"/>
                  <dgm:constr type="ctrY" for="ch" forName="dot7" refType="h" fact="0.5422"/>
                  <dgm:constr type="w" for="ch" forName="dot7" refType="userD"/>
                  <dgm:constr type="h" for="ch" forName="dot7" refType="userD"/>
                  <dgm:constr type="ctrX" for="ch" forName="dot8" refType="w" fact="0.399"/>
                  <dgm:constr type="ctrY" for="ch" forName="dot8" refType="h" fact="0.3229"/>
                  <dgm:constr type="w" for="ch" forName="dot8" refType="userD"/>
                  <dgm:constr type="h" for="ch" forName="dot8" refType="userD"/>
                  <dgm:constr type="ctrX" for="ch" forName="dotArrow1" refType="w" fact="0.4221"/>
                  <dgm:constr type="ctrY" for="ch" forName="dotArrow1" refType="h" fact="0.0635"/>
                  <dgm:constr type="w" for="ch" forName="dotArrow1" refType="userD"/>
                  <dgm:constr type="h" for="ch" forName="dotArrow1" refType="userD"/>
                  <dgm:constr type="ctrX" for="ch" forName="dotArrow2" refType="w" fact="0.4049"/>
                  <dgm:constr type="ctrY" for="ch" forName="dotArrow2" refType="h" fact="0.0448"/>
                  <dgm:constr type="w" for="ch" forName="dotArrow2" refType="userD"/>
                  <dgm:constr type="h" for="ch" forName="dotArrow2" refType="userD"/>
                  <dgm:constr type="ctrX" for="ch" forName="dotArrow3" refType="w" fact="0.3877"/>
                  <dgm:constr type="ctrY" for="ch" forName="dotArrow3" refType="h" fact="0.026"/>
                  <dgm:constr type="w" for="ch" forName="dotArrow3" refType="userD"/>
                  <dgm:constr type="h" for="ch" forName="dotArrow3" refType="userD"/>
                  <dgm:constr type="ctrX" for="ch" forName="dotArrow4" refType="w" fact="0.3705"/>
                  <dgm:constr type="ctrY" for="ch" forName="dotArrow4" refType="h" fact="0.0448"/>
                  <dgm:constr type="w" for="ch" forName="dotArrow4" refType="userD"/>
                  <dgm:constr type="h" for="ch" forName="dotArrow4" refType="userD"/>
                  <dgm:constr type="ctrX" for="ch" forName="dotArrow5" refType="w" fact="0.3533"/>
                  <dgm:constr type="ctrY" for="ch" forName="dotArrow5" refType="h" fact="0.0635"/>
                  <dgm:constr type="w" for="ch" forName="dotArrow5" refType="userD"/>
                  <dgm:constr type="h" for="ch" forName="dotArrow5" refType="userD"/>
                  <dgm:constr type="ctrX" for="ch" forName="dotArrow6" refType="w" fact="0.3877"/>
                  <dgm:constr type="ctrY" for="ch" forName="dotArrow6" refType="h" fact="0.0656"/>
                  <dgm:constr type="w" for="ch" forName="dotArrow6" refType="userD"/>
                  <dgm:constr type="h" for="ch" forName="dotArrow6" refType="userD"/>
                  <dgm:constr type="ctrX" for="ch" forName="dotArrow7" refType="w" fact="0.3877"/>
                  <dgm:constr type="ctrY" for="ch" forName="dotArrow7" refType="h" fact="0.1052"/>
                  <dgm:constr type="w" for="ch" forName="dotArrow7" refType="userD"/>
                  <dgm:constr type="h" for="ch" forName="dotArrow7" refType="userD"/>
                  <dgm:constr type="r" for="ch" forName="parTx1" refType="w" fact="0.8254"/>
                  <dgm:constr type="t" for="ch" forName="parTx1" refType="h" fact="0.9304"/>
                  <dgm:constr type="w" for="ch" forName="parTx1" refType="w" fact="0.2544"/>
                  <dgm:constr type="h" for="ch" forName="parTx1" refType="h" fact="0.0962"/>
                  <dgm:constr type="ctrX" for="ch" forName="picture1" refType="w" fact="0.8369"/>
                  <dgm:constr type="ctrY" for="ch" forName="picture1" refType="h" fact="0.9169"/>
                  <dgm:constr type="w" for="ch" forName="picture1" refType="w" fact="0.118"/>
                  <dgm:constr type="h" for="ch" forName="picture1" refType="h" fact="0.1663"/>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6018"/>
                  <dgm:constr type="t" for="ch" forName="parTx2" refType="h" fact="0.8167"/>
                  <dgm:constr type="w" for="ch" forName="parTx2" refType="w" fact="0.2544"/>
                  <dgm:constr type="h" for="ch" forName="parTx2" refType="h" fact="0.0962"/>
                  <dgm:constr type="ctrX" for="ch" forName="picture2" refType="w" fact="0.6134"/>
                  <dgm:constr type="ctrY" for="ch" forName="picture2" refType="h" fact="0.8032"/>
                  <dgm:constr type="w" for="ch" forName="picture2" refType="w" fact="0.118"/>
                  <dgm:constr type="h" for="ch" forName="picture2" refType="h" fact="0.1663"/>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806"/>
                  <dgm:constr type="t" for="ch" forName="parTx3" refType="h" fact="0.6524"/>
                  <dgm:constr type="w" for="ch" forName="parTx3" refType="w" fact="0.2544"/>
                  <dgm:constr type="h" for="ch" forName="parTx3" refType="h" fact="0.0962"/>
                  <dgm:constr type="ctrX" for="ch" forName="picture3" refType="w" fact="0.4922"/>
                  <dgm:constr type="ctrY" for="ch" forName="picture3" refType="h" fact="0.6389"/>
                  <dgm:constr type="w" for="ch" forName="picture3" refType="w" fact="0.118"/>
                  <dgm:constr type="h" for="ch" forName="picture3" refType="h" fact="0.1663"/>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4173"/>
                  <dgm:constr type="t" for="ch" forName="parTx4" refType="h" fact="0.4412"/>
                  <dgm:constr type="w" for="ch" forName="parTx4" refType="w" fact="0.2544"/>
                  <dgm:constr type="h" for="ch" forName="parTx4" refType="h" fact="0.0962"/>
                  <dgm:constr type="ctrX" for="ch" forName="picture4" refType="w" fact="0.4288"/>
                  <dgm:constr type="ctrY" for="ch" forName="picture4" refType="h" fact="0.4277"/>
                  <dgm:constr type="w" for="ch" forName="picture4" refType="w" fact="0.118"/>
                  <dgm:constr type="h" for="ch" forName="picture4" refType="h" fact="0.1663"/>
                  <dgm:constr type="r" for="ch" forName="desTx4" refType="l" refFor="ch" refForName="parTx4"/>
                  <dgm:constr type="l" for="ch" forName="desTx4"/>
                  <dgm:constr type="t" for="ch" forName="desTx4" refType="t" refFor="ch" refForName="parTx4"/>
                  <dgm:constr type="h" for="ch" forName="desTx4" refType="h" refFor="ch" refForName="parTx4"/>
                  <dgm:constr type="r" for="ch" forName="parTx5" refType="w" fact="0.382"/>
                  <dgm:constr type="t" for="ch" forName="parTx5" refType="h" fact="0.2262"/>
                  <dgm:constr type="w" for="ch" forName="parTx5" refType="w" fact="0.2544"/>
                  <dgm:constr type="h" for="ch" forName="parTx5" refType="h" fact="0.0962"/>
                  <dgm:constr type="ctrX" for="ch" forName="picture5" refType="w" fact="0.3936"/>
                  <dgm:constr type="ctrY" for="ch" forName="picture5" refType="h" fact="0.2127"/>
                  <dgm:constr type="w" for="ch" forName="picture5" refType="w" fact="0.118"/>
                  <dgm:constr type="h" for="ch" forName="picture5" refType="h" fact="0.1663"/>
                  <dgm:constr type="r" for="ch" forName="desTx5" refType="l" refFor="ch" refForName="parTx5"/>
                  <dgm:constr type="l" for="ch" forName="desTx5"/>
                  <dgm:constr type="t" for="ch" forName="desTx5" refType="t" refFor="ch" refForName="parTx5"/>
                  <dgm:constr type="h" for="ch" forName="desTx5" refType="h" refFor="ch" refForName="parTx5"/>
                </dgm:constrLst>
              </dgm:if>
              <dgm:else name="Name51">
                <dgm:alg type="composite">
                  <dgm:param type="ar" val="1.164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userD" refType="w" fact="0.0143"/>
                  <dgm:constr type="ctrX" for="ch" forName="dot1" refType="w" fact="0.6049"/>
                  <dgm:constr type="ctrY" for="ch" forName="dot1" refType="h" fact="0.8674"/>
                  <dgm:constr type="w" for="ch" forName="dot1" refType="userD"/>
                  <dgm:constr type="h" for="ch" forName="dot1" refType="userD"/>
                  <dgm:constr type="ctrX" for="ch" forName="dot2" refType="w" fact="0.6366"/>
                  <dgm:constr type="ctrY" for="ch" forName="dot2" refType="h" fact="0.8824"/>
                  <dgm:constr type="w" for="ch" forName="dot2" refType="userD"/>
                  <dgm:constr type="h" for="ch" forName="dot2" refType="userD"/>
                  <dgm:constr type="ctrX" for="ch" forName="dot3" refType="w" fact="0.669"/>
                  <dgm:constr type="ctrY" for="ch" forName="dot3" refType="h" fact="0.8948"/>
                  <dgm:constr type="w" for="ch" forName="dot3" refType="userD"/>
                  <dgm:constr type="h" for="ch" forName="dot3" refType="userD"/>
                  <dgm:constr type="ctrX" for="ch" forName="dot4" refType="w" fact="0.7019"/>
                  <dgm:constr type="ctrY" for="ch" forName="dot4" refType="h" fact="0.9044"/>
                  <dgm:constr type="w" for="ch" forName="dot4" refType="userD"/>
                  <dgm:constr type="h" for="ch" forName="dot4" refType="userD"/>
                  <dgm:constr type="ctrX" for="ch" forName="dot5" refType="w" fact="0.4319"/>
                  <dgm:constr type="ctrY" for="ch" forName="dot5" refType="h" fact="0.7222"/>
                  <dgm:constr type="w" for="ch" forName="dot5" refType="userD"/>
                  <dgm:constr type="h" for="ch" forName="dot5" refType="userD"/>
                  <dgm:constr type="ctrX" for="ch" forName="dot6" refType="w" fact="0.457"/>
                  <dgm:constr type="ctrY" for="ch" forName="dot6" refType="h" fact="0.7518"/>
                  <dgm:constr type="w" for="ch" forName="dot6" refType="userD"/>
                  <dgm:constr type="h" for="ch" forName="dot6" refType="userD"/>
                  <dgm:constr type="ctrX" for="ch" forName="dot7" refType="w" fact="0.328"/>
                  <dgm:constr type="ctrY" for="ch" forName="dot7" refType="h" fact="0.5422"/>
                  <dgm:constr type="w" for="ch" forName="dot7" refType="userD"/>
                  <dgm:constr type="h" for="ch" forName="dot7" refType="userD"/>
                  <dgm:constr type="ctrX" for="ch" forName="dot8" refType="w" fact="0.2722"/>
                  <dgm:constr type="ctrY" for="ch" forName="dot8" refType="h" fact="0.3229"/>
                  <dgm:constr type="w" for="ch" forName="dot8" refType="userD"/>
                  <dgm:constr type="h" for="ch" forName="dot8" refType="userD"/>
                  <dgm:constr type="ctrX" for="ch" forName="dotArrow1" refType="w" fact="0.3001"/>
                  <dgm:constr type="ctrY" for="ch" forName="dotArrow1" refType="h" fact="0.0635"/>
                  <dgm:constr type="w" for="ch" forName="dotArrow1" refType="userD"/>
                  <dgm:constr type="h" for="ch" forName="dotArrow1" refType="userD"/>
                  <dgm:constr type="ctrX" for="ch" forName="dotArrow2" refType="w" fact="0.2793"/>
                  <dgm:constr type="ctrY" for="ch" forName="dotArrow2" refType="h" fact="0.0448"/>
                  <dgm:constr type="w" for="ch" forName="dotArrow2" refType="userD"/>
                  <dgm:constr type="h" for="ch" forName="dotArrow2" refType="userD"/>
                  <dgm:constr type="ctrX" for="ch" forName="dotArrow3" refType="w" fact="0.2585"/>
                  <dgm:constr type="ctrY" for="ch" forName="dotArrow3" refType="h" fact="0.026"/>
                  <dgm:constr type="w" for="ch" forName="dotArrow3" refType="userD"/>
                  <dgm:constr type="h" for="ch" forName="dotArrow3" refType="userD"/>
                  <dgm:constr type="ctrX" for="ch" forName="dotArrow4" refType="w" fact="0.2376"/>
                  <dgm:constr type="ctrY" for="ch" forName="dotArrow4" refType="h" fact="0.0448"/>
                  <dgm:constr type="w" for="ch" forName="dotArrow4" refType="userD"/>
                  <dgm:constr type="h" for="ch" forName="dotArrow4" refType="userD"/>
                  <dgm:constr type="ctrX" for="ch" forName="dotArrow5" refType="w" fact="0.2168"/>
                  <dgm:constr type="ctrY" for="ch" forName="dotArrow5" refType="h" fact="0.0635"/>
                  <dgm:constr type="w" for="ch" forName="dotArrow5" refType="userD"/>
                  <dgm:constr type="h" for="ch" forName="dotArrow5" refType="userD"/>
                  <dgm:constr type="ctrX" for="ch" forName="dotArrow6" refType="w" fact="0.2585"/>
                  <dgm:constr type="ctrY" for="ch" forName="dotArrow6" refType="h" fact="0.0656"/>
                  <dgm:constr type="w" for="ch" forName="dotArrow6" refType="userD"/>
                  <dgm:constr type="h" for="ch" forName="dotArrow6" refType="userD"/>
                  <dgm:constr type="ctrX" for="ch" forName="dotArrow7" refType="w" fact="0.2585"/>
                  <dgm:constr type="ctrY" for="ch" forName="dotArrow7" refType="h" fact="0.1052"/>
                  <dgm:constr type="w" for="ch" forName="dotArrow7" refType="userD"/>
                  <dgm:constr type="h" for="ch" forName="dotArrow7" refType="userD"/>
                  <dgm:constr type="r" for="ch" forName="parTx1" refType="w" fact="0.7885"/>
                  <dgm:constr type="t" for="ch" forName="parTx1" refType="h" fact="0.928"/>
                  <dgm:constr type="w" for="ch" forName="parTx1" refType="w" fact="0.3081"/>
                  <dgm:constr type="h" for="ch" forName="parTx1" refType="h" fact="0.0962"/>
                  <dgm:constr type="ctrX" for="ch" forName="picture1" refType="w" fact="0.8025"/>
                  <dgm:constr type="ctrY" for="ch" forName="picture1" refType="h" fact="0.9169"/>
                  <dgm:constr type="w" for="ch" forName="picture1" refType="w" fact="0.1429"/>
                  <dgm:constr type="h" for="ch" forName="picture1" refType="h" fact="0.1663"/>
                  <dgm:constr type="r" for="ch" forName="parTx2" refType="w" fact="0.5178"/>
                  <dgm:constr type="t" for="ch" forName="parTx2" refType="h" fact="0.8143"/>
                  <dgm:constr type="w" for="ch" forName="parTx2" refType="w" fact="0.3081"/>
                  <dgm:constr type="h" for="ch" forName="parTx2" refType="h" fact="0.0962"/>
                  <dgm:constr type="ctrX" for="ch" forName="picture2" refType="w" fact="0.5318"/>
                  <dgm:constr type="ctrY" for="ch" forName="picture2" refType="h" fact="0.8032"/>
                  <dgm:constr type="w" for="ch" forName="picture2" refType="w" fact="0.1429"/>
                  <dgm:constr type="h" for="ch" forName="picture2" refType="h" fact="0.1663"/>
                  <dgm:constr type="r" for="ch" forName="parTx3" refType="w" fact="0.371"/>
                  <dgm:constr type="t" for="ch" forName="parTx3" refType="h" fact="0.65"/>
                  <dgm:constr type="w" for="ch" forName="parTx3" refType="w" fact="0.3081"/>
                  <dgm:constr type="h" for="ch" forName="parTx3" refType="h" fact="0.0962"/>
                  <dgm:constr type="ctrX" for="ch" forName="picture3" refType="w" fact="0.385"/>
                  <dgm:constr type="ctrY" for="ch" forName="picture3" refType="h" fact="0.6389"/>
                  <dgm:constr type="w" for="ch" forName="picture3" refType="w" fact="0.1429"/>
                  <dgm:constr type="h" for="ch" forName="picture3" refType="h" fact="0.1663"/>
                  <dgm:constr type="r" for="ch" forName="parTx4" refType="w" fact="0.2943"/>
                  <dgm:constr type="t" for="ch" forName="parTx4" refType="h" fact="0.4388"/>
                  <dgm:constr type="w" for="ch" forName="parTx4" refType="w" fact="0.3081"/>
                  <dgm:constr type="h" for="ch" forName="parTx4" refType="h" fact="0.0962"/>
                  <dgm:constr type="ctrX" for="ch" forName="picture4" refType="w" fact="0.3083"/>
                  <dgm:constr type="ctrY" for="ch" forName="picture4" refType="h" fact="0.4277"/>
                  <dgm:constr type="w" for="ch" forName="picture4" refType="w" fact="0.1429"/>
                  <dgm:constr type="h" for="ch" forName="picture4" refType="h" fact="0.1663"/>
                  <dgm:constr type="r" for="ch" forName="parTx5" refType="w" fact="0.2516"/>
                  <dgm:constr type="t" for="ch" forName="parTx5" refType="h" fact="0.2238"/>
                  <dgm:constr type="w" for="ch" forName="parTx5" refType="w" fact="0.3081"/>
                  <dgm:constr type="h" for="ch" forName="parTx5" refType="h" fact="0.0962"/>
                  <dgm:constr type="ctrX" for="ch" forName="picture5" refType="w" fact="0.2656"/>
                  <dgm:constr type="ctrY" for="ch" forName="picture5" refType="h" fact="0.2127"/>
                  <dgm:constr type="w" for="ch" forName="picture5" refType="w" fact="0.1429"/>
                  <dgm:constr type="h" for="ch" forName="picture5" refType="h" fact="0.1663"/>
                </dgm:constrLst>
              </dgm:else>
            </dgm:choose>
          </dgm:else>
        </dgm:choose>
      </dgm:if>
      <dgm:if name="Name52" axis="ch" ptType="node" func="cnt" op="equ" val="6">
        <dgm:choose name="Name53">
          <dgm:if name="Name54" func="var" arg="dir" op="equ" val="norm">
            <dgm:choose name="Name55">
              <dgm:if name="Name56" axis="des" func="maxDepth" op="gt" val="1">
                <dgm:alg type="composite">
                  <dgm:param type="ar" val="1.3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userD" refType="w" fact="0.0105"/>
                  <dgm:constr type="ctrX" for="ch" forName="dot1" refType="w" fact="0.3608"/>
                  <dgm:constr type="ctrY" for="ch" forName="dot1" refType="h" fact="0.8839"/>
                  <dgm:constr type="w" for="ch" forName="dot1" refType="userD"/>
                  <dgm:constr type="h" for="ch" forName="dot1" refType="userD"/>
                  <dgm:constr type="ctrX" for="ch" forName="dot2" refType="w" fact="0.3384"/>
                  <dgm:constr type="ctrY" for="ch" forName="dot2" refType="h" fact="0.8967"/>
                  <dgm:constr type="w" for="ch" forName="dot2" refType="userD"/>
                  <dgm:constr type="h" for="ch" forName="dot2" refType="userD"/>
                  <dgm:constr type="ctrX" for="ch" forName="dot3" refType="w" fact="0.3155"/>
                  <dgm:constr type="ctrY" for="ch" forName="dot3" refType="h" fact="0.9076"/>
                  <dgm:constr type="w" for="ch" forName="dot3" refType="userD"/>
                  <dgm:constr type="h" for="ch" forName="dot3" refType="userD"/>
                  <dgm:constr type="ctrX" for="ch" forName="dot4" refType="w" fact="0.2923"/>
                  <dgm:constr type="ctrY" for="ch" forName="dot4" refType="h" fact="0.9165"/>
                  <dgm:constr type="w" for="ch" forName="dot4" refType="userD"/>
                  <dgm:constr type="h" for="ch" forName="dot4" refType="userD"/>
                  <dgm:constr type="ctrX" for="ch" forName="dot5" refType="w" fact="0.2688"/>
                  <dgm:constr type="ctrY" for="ch" forName="dot5" refType="h" fact="0.9234"/>
                  <dgm:constr type="w" for="ch" forName="dot5" refType="userD"/>
                  <dgm:constr type="h" for="ch" forName="dot5" refType="userD"/>
                  <dgm:constr type="ctrX" for="ch" forName="dot6" refType="w" fact="0.4883"/>
                  <dgm:constr type="ctrY" for="ch" forName="dot6" refType="h" fact="0.764"/>
                  <dgm:constr type="w" for="ch" forName="dot6" refType="userD"/>
                  <dgm:constr type="h" for="ch" forName="dot6" refType="userD"/>
                  <dgm:constr type="ctrX" for="ch" forName="dot7" refType="w" fact="0.4695"/>
                  <dgm:constr type="ctrY" for="ch" forName="dot7" refType="h" fact="0.7878"/>
                  <dgm:constr type="w" for="ch" forName="dot7" refType="userD"/>
                  <dgm:constr type="h" for="ch" forName="dot7" refType="userD"/>
                  <dgm:constr type="ctrX" for="ch" forName="dot8" refType="w" fact="0.5696"/>
                  <dgm:constr type="ctrY" for="ch" forName="dot8" refType="h" fact="0.6227"/>
                  <dgm:constr type="w" for="ch" forName="dot8" refType="userD"/>
                  <dgm:constr type="h" for="ch" forName="dot8" refType="userD"/>
                  <dgm:constr type="ctrX" for="ch" forName="dot9" refType="w" fact="0.6247"/>
                  <dgm:constr type="ctrY" for="ch" forName="dot9" refType="h" fact="0.4556"/>
                  <dgm:constr type="w" for="ch" forName="dot9" refType="userD"/>
                  <dgm:constr type="h" for="ch" forName="dot9" refType="userD"/>
                  <dgm:constr type="ctrX" for="ch" forName="dot10" refType="w" fact="0.6509"/>
                  <dgm:constr type="ctrY" for="ch" forName="dot10" refType="h" fact="0.2816"/>
                  <dgm:constr type="w" for="ch" forName="dot10" refType="userD"/>
                  <dgm:constr type="h" for="ch" forName="dot10" refType="userD"/>
                  <dgm:constr type="ctrX" for="ch" forName="dotArrow1" refType="w" fact="0.6281"/>
                  <dgm:constr type="ctrY" for="ch" forName="dotArrow1" refType="h" fact="0.0748"/>
                  <dgm:constr type="w" for="ch" forName="dotArrow1" refType="userD"/>
                  <dgm:constr type="h" for="ch" forName="dotArrow1" refType="userD"/>
                  <dgm:constr type="ctrX" for="ch" forName="dotArrow2" refType="w" fact="0.6437"/>
                  <dgm:constr type="ctrY" for="ch" forName="dotArrow2" refType="h" fact="0.0581"/>
                  <dgm:constr type="w" for="ch" forName="dotArrow2" refType="userD"/>
                  <dgm:constr type="h" for="ch" forName="dotArrow2" refType="userD"/>
                  <dgm:constr type="ctrX" for="ch" forName="dotArrow3" refType="w" fact="0.6593"/>
                  <dgm:constr type="ctrY" for="ch" forName="dotArrow3" refType="h" fact="0.0414"/>
                  <dgm:constr type="w" for="ch" forName="dotArrow3" refType="userD"/>
                  <dgm:constr type="h" for="ch" forName="dotArrow3" refType="userD"/>
                  <dgm:constr type="ctrX" for="ch" forName="dotArrow4" refType="w" fact="0.675"/>
                  <dgm:constr type="ctrY" for="ch" forName="dotArrow4" refType="h" fact="0.0581"/>
                  <dgm:constr type="w" for="ch" forName="dotArrow4" refType="userD"/>
                  <dgm:constr type="h" for="ch" forName="dotArrow4" refType="userD"/>
                  <dgm:constr type="ctrX" for="ch" forName="dotArrow5" refType="w" fact="0.6906"/>
                  <dgm:constr type="ctrY" for="ch" forName="dotArrow5" refType="h" fact="0.0748"/>
                  <dgm:constr type="w" for="ch" forName="dotArrow5" refType="userD"/>
                  <dgm:constr type="h" for="ch" forName="dotArrow5" refType="userD"/>
                  <dgm:constr type="ctrX" for="ch" forName="dotArrow6" refType="w" fact="0.6593"/>
                  <dgm:constr type="ctrY" for="ch" forName="dotArrow6" refType="h" fact="0.0766"/>
                  <dgm:constr type="w" for="ch" forName="dotArrow6" refType="userD"/>
                  <dgm:constr type="h" for="ch" forName="dotArrow6" refType="userD"/>
                  <dgm:constr type="ctrX" for="ch" forName="dotArrow7" refType="w" fact="0.6593"/>
                  <dgm:constr type="ctrY" for="ch" forName="dotArrow7" refType="h" fact="0.1118"/>
                  <dgm:constr type="w" for="ch" forName="dotArrow7" refType="userD"/>
                  <dgm:constr type="h" for="ch" forName="dotArrow7" refType="userD"/>
                  <dgm:constr type="l" for="ch" forName="parTx1" refType="w" fact="0.2091"/>
                  <dgm:constr type="t" for="ch" forName="parTx1" refType="h" fact="0.9433"/>
                  <dgm:constr type="w" for="ch" forName="parTx1" refType="w" fact="0.2275"/>
                  <dgm:constr type="h" for="ch" forName="parTx1" refType="h" fact="0.0811"/>
                  <dgm:constr type="ctrX" for="ch" forName="picture1" refType="w" fact="0.1988"/>
                  <dgm:constr type="ctrY" for="ch" forName="picture1" refType="h" fact="0.9322"/>
                  <dgm:constr type="w" for="ch" forName="picture1" refType="w" fact="0.1055"/>
                  <dgm:constr type="h" for="ch" forName="picture1" refType="h" fact="0.1403"/>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4273"/>
                  <dgm:constr type="t" for="ch" forName="parTx2" refType="h" fact="0.8468"/>
                  <dgm:constr type="w" for="ch" forName="parTx2" refType="w" fact="0.2275"/>
                  <dgm:constr type="h" for="ch" forName="parTx2" refType="h" fact="0.0811"/>
                  <dgm:constr type="ctrX" for="ch" forName="picture2" refType="w" fact="0.4169"/>
                  <dgm:constr type="ctrY" for="ch" forName="picture2" refType="h" fact="0.8357"/>
                  <dgm:constr type="w" for="ch" forName="picture2" refType="w" fact="0.1055"/>
                  <dgm:constr type="h" for="ch" forName="picture2" refType="h" fact="0.1403"/>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349"/>
                  <dgm:constr type="t" for="ch" forName="parTx3" refType="h" fact="0.7023"/>
                  <dgm:constr type="w" for="ch" forName="parTx3" refType="w" fact="0.2275"/>
                  <dgm:constr type="h" for="ch" forName="parTx3" refType="h" fact="0.0811"/>
                  <dgm:constr type="ctrX" for="ch" forName="picture3" refType="w" fact="0.5245"/>
                  <dgm:constr type="ctrY" for="ch" forName="picture3" refType="h" fact="0.6912"/>
                  <dgm:constr type="w" for="ch" forName="picture3" refType="w" fact="0.1055"/>
                  <dgm:constr type="h" for="ch" forName="picture3" refType="h" fact="0.1403"/>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5998"/>
                  <dgm:constr type="t" for="ch" forName="parTx4" refType="h" fact="0.5441"/>
                  <dgm:constr type="w" for="ch" forName="parTx4" refType="w" fact="0.2275"/>
                  <dgm:constr type="h" for="ch" forName="parTx4" refType="h" fact="0.0811"/>
                  <dgm:constr type="ctrX" for="ch" forName="picture4" refType="w" fact="0.5894"/>
                  <dgm:constr type="ctrY" for="ch" forName="picture4" refType="h" fact="0.533"/>
                  <dgm:constr type="w" for="ch" forName="picture4" refType="w" fact="0.1055"/>
                  <dgm:constr type="h" for="ch" forName="picture4" refType="h" fact="0.1403"/>
                  <dgm:constr type="l" for="ch" forName="desTx4" refType="r" refFor="ch" refForName="parTx4"/>
                  <dgm:constr type="r" for="ch" forName="desTx4" refType="w"/>
                  <dgm:constr type="t" for="ch" forName="desTx4" refType="t" refFor="ch" refForName="parTx4"/>
                  <dgm:constr type="h" for="ch" forName="desTx4" refType="h" refFor="ch" refForName="parTx4"/>
                  <dgm:constr type="l" for="ch" forName="parTx5" refType="w" fact="0.6416"/>
                  <dgm:constr type="t" for="ch" forName="parTx5" refType="h" fact="0.3737"/>
                  <dgm:constr type="w" for="ch" forName="parTx5" refType="w" fact="0.2275"/>
                  <dgm:constr type="h" for="ch" forName="parTx5" refType="h" fact="0.0811"/>
                  <dgm:constr type="ctrX" for="ch" forName="picture5" refType="w" fact="0.6313"/>
                  <dgm:constr type="ctrY" for="ch" forName="picture5" refType="h" fact="0.3626"/>
                  <dgm:constr type="w" for="ch" forName="picture5" refType="w" fact="0.1055"/>
                  <dgm:constr type="h" for="ch" forName="picture5" refType="h" fact="0.1403"/>
                  <dgm:constr type="l" for="ch" forName="desTx5" refType="r" refFor="ch" refForName="parTx5"/>
                  <dgm:constr type="r" for="ch" forName="desTx5" refType="w"/>
                  <dgm:constr type="t" for="ch" forName="desTx5" refType="t" refFor="ch" refForName="parTx5"/>
                  <dgm:constr type="h" for="ch" forName="desTx5" refType="h" refFor="ch" refForName="parTx5"/>
                  <dgm:constr type="l" for="ch" forName="parTx6" refType="w" fact="0.6644"/>
                  <dgm:constr type="t" for="ch" forName="parTx6" refType="h" fact="0.2061"/>
                  <dgm:constr type="w" for="ch" forName="parTx6" refType="w" fact="0.2275"/>
                  <dgm:constr type="h" for="ch" forName="parTx6" refType="h" fact="0.0811"/>
                  <dgm:constr type="ctrX" for="ch" forName="picture6" refType="w" fact="0.6541"/>
                  <dgm:constr type="ctrY" for="ch" forName="picture6" refType="h" fact="0.195"/>
                  <dgm:constr type="w" for="ch" forName="picture6" refType="w" fact="0.1055"/>
                  <dgm:constr type="h" for="ch" forName="picture6" refType="h" fact="0.1403"/>
                  <dgm:constr type="l" for="ch" forName="desTx6" refType="r" refFor="ch" refForName="parTx6"/>
                  <dgm:constr type="r" for="ch" forName="desTx6" refType="w"/>
                  <dgm:constr type="t" for="ch" forName="desTx6" refType="t" refFor="ch" refForName="parTx6"/>
                  <dgm:constr type="h" for="ch" forName="desTx6" refType="h" refFor="ch" refForName="parTx6"/>
                </dgm:constrLst>
              </dgm:if>
              <dgm:else name="Name57">
                <dgm:alg type="composite">
                  <dgm:param type="ar" val="1.122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userD" refType="w" fact="0.0125"/>
                  <dgm:constr type="ctrX" for="ch" forName="dot1" refType="w" fact="0.4276"/>
                  <dgm:constr type="ctrY" for="ch" forName="dot1" refType="h" fact="0.8839"/>
                  <dgm:constr type="w" for="ch" forName="dot1" refType="userD"/>
                  <dgm:constr type="h" for="ch" forName="dot1" refType="userD"/>
                  <dgm:constr type="ctrX" for="ch" forName="dot2" refType="w" fact="0.401"/>
                  <dgm:constr type="ctrY" for="ch" forName="dot2" refType="h" fact="0.8967"/>
                  <dgm:constr type="w" for="ch" forName="dot2" refType="userD"/>
                  <dgm:constr type="h" for="ch" forName="dot2" refType="userD"/>
                  <dgm:constr type="ctrX" for="ch" forName="dot3" refType="w" fact="0.3739"/>
                  <dgm:constr type="ctrY" for="ch" forName="dot3" refType="h" fact="0.9076"/>
                  <dgm:constr type="w" for="ch" forName="dot3" refType="userD"/>
                  <dgm:constr type="h" for="ch" forName="dot3" refType="userD"/>
                  <dgm:constr type="ctrX" for="ch" forName="dot4" refType="w" fact="0.3464"/>
                  <dgm:constr type="ctrY" for="ch" forName="dot4" refType="h" fact="0.9165"/>
                  <dgm:constr type="w" for="ch" forName="dot4" refType="userD"/>
                  <dgm:constr type="h" for="ch" forName="dot4" refType="userD"/>
                  <dgm:constr type="ctrX" for="ch" forName="dot5" refType="w" fact="0.3186"/>
                  <dgm:constr type="ctrY" for="ch" forName="dot5" refType="h" fact="0.9234"/>
                  <dgm:constr type="w" for="ch" forName="dot5" refType="userD"/>
                  <dgm:constr type="h" for="ch" forName="dot5" refType="userD"/>
                  <dgm:constr type="ctrX" for="ch" forName="dot6" refType="w" fact="0.5786"/>
                  <dgm:constr type="ctrY" for="ch" forName="dot6" refType="h" fact="0.764"/>
                  <dgm:constr type="w" for="ch" forName="dot6" refType="userD"/>
                  <dgm:constr type="h" for="ch" forName="dot6" refType="userD"/>
                  <dgm:constr type="ctrX" for="ch" forName="dot7" refType="w" fact="0.5564"/>
                  <dgm:constr type="ctrY" for="ch" forName="dot7" refType="h" fact="0.7878"/>
                  <dgm:constr type="w" for="ch" forName="dot7" refType="userD"/>
                  <dgm:constr type="h" for="ch" forName="dot7" refType="userD"/>
                  <dgm:constr type="ctrX" for="ch" forName="dot8" refType="w" fact="0.675"/>
                  <dgm:constr type="ctrY" for="ch" forName="dot8" refType="h" fact="0.6227"/>
                  <dgm:constr type="w" for="ch" forName="dot8" refType="userD"/>
                  <dgm:constr type="h" for="ch" forName="dot8" refType="userD"/>
                  <dgm:constr type="ctrX" for="ch" forName="dot9" refType="w" fact="0.7403"/>
                  <dgm:constr type="ctrY" for="ch" forName="dot9" refType="h" fact="0.4556"/>
                  <dgm:constr type="w" for="ch" forName="dot9" refType="userD"/>
                  <dgm:constr type="h" for="ch" forName="dot9" refType="userD"/>
                  <dgm:constr type="ctrX" for="ch" forName="dot10" refType="w" fact="0.7714"/>
                  <dgm:constr type="ctrY" for="ch" forName="dot10" refType="h" fact="0.2816"/>
                  <dgm:constr type="w" for="ch" forName="dot10" refType="userD"/>
                  <dgm:constr type="h" for="ch" forName="dot10" refType="userD"/>
                  <dgm:constr type="ctrX" for="ch" forName="dotArrow1" refType="w" fact="0.7443"/>
                  <dgm:constr type="ctrY" for="ch" forName="dotArrow1" refType="h" fact="0.0748"/>
                  <dgm:constr type="w" for="ch" forName="dotArrow1" refType="userD"/>
                  <dgm:constr type="h" for="ch" forName="dotArrow1" refType="userD"/>
                  <dgm:constr type="ctrX" for="ch" forName="dotArrow2" refType="w" fact="0.7628"/>
                  <dgm:constr type="ctrY" for="ch" forName="dotArrow2" refType="h" fact="0.0581"/>
                  <dgm:constr type="w" for="ch" forName="dotArrow2" refType="userD"/>
                  <dgm:constr type="h" for="ch" forName="dotArrow2" refType="userD"/>
                  <dgm:constr type="ctrX" for="ch" forName="dotArrow3" refType="w" fact="0.7814"/>
                  <dgm:constr type="ctrY" for="ch" forName="dotArrow3" refType="h" fact="0.0414"/>
                  <dgm:constr type="w" for="ch" forName="dotArrow3" refType="userD"/>
                  <dgm:constr type="h" for="ch" forName="dotArrow3" refType="userD"/>
                  <dgm:constr type="ctrX" for="ch" forName="dotArrow4" refType="w" fact="0.7999"/>
                  <dgm:constr type="ctrY" for="ch" forName="dotArrow4" refType="h" fact="0.0581"/>
                  <dgm:constr type="w" for="ch" forName="dotArrow4" refType="userD"/>
                  <dgm:constr type="h" for="ch" forName="dotArrow4" refType="userD"/>
                  <dgm:constr type="ctrX" for="ch" forName="dotArrow5" refType="w" fact="0.8184"/>
                  <dgm:constr type="ctrY" for="ch" forName="dotArrow5" refType="h" fact="0.0748"/>
                  <dgm:constr type="w" for="ch" forName="dotArrow5" refType="userD"/>
                  <dgm:constr type="h" for="ch" forName="dotArrow5" refType="userD"/>
                  <dgm:constr type="ctrX" for="ch" forName="dotArrow6" refType="w" fact="0.7814"/>
                  <dgm:constr type="ctrY" for="ch" forName="dotArrow6" refType="h" fact="0.0766"/>
                  <dgm:constr type="w" for="ch" forName="dotArrow6" refType="userD"/>
                  <dgm:constr type="h" for="ch" forName="dotArrow6" refType="userD"/>
                  <dgm:constr type="ctrX" for="ch" forName="dotArrow7" refType="w" fact="0.7814"/>
                  <dgm:constr type="ctrY" for="ch" forName="dotArrow7" refType="h" fact="0.1118"/>
                  <dgm:constr type="w" for="ch" forName="dotArrow7" refType="userD"/>
                  <dgm:constr type="h" for="ch" forName="dotArrow7" refType="userD"/>
                  <dgm:constr type="l" for="ch" forName="parTx1" refType="w" fact="0.2479"/>
                  <dgm:constr type="t" for="ch" forName="parTx1" refType="h" fact="0.9416"/>
                  <dgm:constr type="w" for="ch" forName="parTx1" refType="w" fact="0.2696"/>
                  <dgm:constr type="h" for="ch" forName="parTx1" refType="h" fact="0.0811"/>
                  <dgm:constr type="ctrX" for="ch" forName="picture1" refType="w" fact="0.2356"/>
                  <dgm:constr type="ctrY" for="ch" forName="picture1" refType="h" fact="0.9322"/>
                  <dgm:constr type="w" for="ch" forName="picture1" refType="w" fact="0.125"/>
                  <dgm:constr type="h" for="ch" forName="picture1" refType="h" fact="0.1403"/>
                  <dgm:constr type="l" for="ch" forName="parTx2" refType="w" fact="0.5064"/>
                  <dgm:constr type="t" for="ch" forName="parTx2" refType="h" fact="0.8451"/>
                  <dgm:constr type="w" for="ch" forName="parTx2" refType="w" fact="0.2696"/>
                  <dgm:constr type="h" for="ch" forName="parTx2" refType="h" fact="0.0811"/>
                  <dgm:constr type="ctrX" for="ch" forName="picture2" refType="w" fact="0.4941"/>
                  <dgm:constr type="ctrY" for="ch" forName="picture2" refType="h" fact="0.8357"/>
                  <dgm:constr type="w" for="ch" forName="picture2" refType="w" fact="0.125"/>
                  <dgm:constr type="h" for="ch" forName="picture2" refType="h" fact="0.1403"/>
                  <dgm:constr type="l" for="ch" forName="parTx3" refType="w" fact="0.6339"/>
                  <dgm:constr type="t" for="ch" forName="parTx3" refType="h" fact="0.7006"/>
                  <dgm:constr type="w" for="ch" forName="parTx3" refType="w" fact="0.2696"/>
                  <dgm:constr type="h" for="ch" forName="parTx3" refType="h" fact="0.0811"/>
                  <dgm:constr type="ctrX" for="ch" forName="picture3" refType="w" fact="0.6216"/>
                  <dgm:constr type="ctrY" for="ch" forName="picture3" refType="h" fact="0.6912"/>
                  <dgm:constr type="w" for="ch" forName="picture3" refType="w" fact="0.125"/>
                  <dgm:constr type="h" for="ch" forName="picture3" refType="h" fact="0.1403"/>
                  <dgm:constr type="l" for="ch" forName="parTx4" refType="w" fact="0.7108"/>
                  <dgm:constr type="t" for="ch" forName="parTx4" refType="h" fact="0.5424"/>
                  <dgm:constr type="w" for="ch" forName="parTx4" refType="w" fact="0.2696"/>
                  <dgm:constr type="h" for="ch" forName="parTx4" refType="h" fact="0.0811"/>
                  <dgm:constr type="ctrX" for="ch" forName="picture4" refType="w" fact="0.6985"/>
                  <dgm:constr type="ctrY" for="ch" forName="picture4" refType="h" fact="0.533"/>
                  <dgm:constr type="w" for="ch" forName="picture4" refType="w" fact="0.125"/>
                  <dgm:constr type="h" for="ch" forName="picture4" refType="h" fact="0.1403"/>
                  <dgm:constr type="l" for="ch" forName="parTx5" refType="w" fact="0.7604"/>
                  <dgm:constr type="t" for="ch" forName="parTx5" refType="h" fact="0.372"/>
                  <dgm:constr type="w" for="ch" forName="parTx5" refType="w" fact="0.2696"/>
                  <dgm:constr type="h" for="ch" forName="parTx5" refType="h" fact="0.0811"/>
                  <dgm:constr type="ctrX" for="ch" forName="picture5" refType="w" fact="0.7481"/>
                  <dgm:constr type="ctrY" for="ch" forName="picture5" refType="h" fact="0.3626"/>
                  <dgm:constr type="w" for="ch" forName="picture5" refType="w" fact="0.125"/>
                  <dgm:constr type="h" for="ch" forName="picture5" refType="h" fact="0.1403"/>
                  <dgm:constr type="l" for="ch" forName="parTx6" refType="w" fact="0.7874"/>
                  <dgm:constr type="t" for="ch" forName="parTx6" refType="h" fact="0.2044"/>
                  <dgm:constr type="w" for="ch" forName="parTx6" refType="w" fact="0.2696"/>
                  <dgm:constr type="h" for="ch" forName="parTx6" refType="h" fact="0.0811"/>
                  <dgm:constr type="ctrX" for="ch" forName="picture6" refType="w" fact="0.7751"/>
                  <dgm:constr type="ctrY" for="ch" forName="picture6" refType="h" fact="0.195"/>
                  <dgm:constr type="w" for="ch" forName="picture6" refType="w" fact="0.125"/>
                  <dgm:constr type="h" for="ch" forName="picture6" refType="h" fact="0.1403"/>
                </dgm:constrLst>
              </dgm:else>
            </dgm:choose>
          </dgm:if>
          <dgm:else name="Name58">
            <dgm:choose name="Name59">
              <dgm:if name="Name60" axis="des" func="maxDepth" op="gt" val="1">
                <dgm:alg type="composite">
                  <dgm:param type="ar" val="1.3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userD" refType="w" fact="0.0105"/>
                  <dgm:constr type="ctrX" for="ch" forName="dot1" refType="w" fact="0.6392"/>
                  <dgm:constr type="ctrY" for="ch" forName="dot1" refType="h" fact="0.8839"/>
                  <dgm:constr type="w" for="ch" forName="dot1" refType="userD"/>
                  <dgm:constr type="h" for="ch" forName="dot1" refType="userD"/>
                  <dgm:constr type="ctrX" for="ch" forName="dot2" refType="w" fact="0.6616"/>
                  <dgm:constr type="ctrY" for="ch" forName="dot2" refType="h" fact="0.8967"/>
                  <dgm:constr type="w" for="ch" forName="dot2" refType="userD"/>
                  <dgm:constr type="h" for="ch" forName="dot2" refType="userD"/>
                  <dgm:constr type="ctrX" for="ch" forName="dot3" refType="w" fact="0.6845"/>
                  <dgm:constr type="ctrY" for="ch" forName="dot3" refType="h" fact="0.9076"/>
                  <dgm:constr type="w" for="ch" forName="dot3" refType="userD"/>
                  <dgm:constr type="h" for="ch" forName="dot3" refType="userD"/>
                  <dgm:constr type="ctrX" for="ch" forName="dot4" refType="w" fact="0.7077"/>
                  <dgm:constr type="ctrY" for="ch" forName="dot4" refType="h" fact="0.9165"/>
                  <dgm:constr type="w" for="ch" forName="dot4" refType="userD"/>
                  <dgm:constr type="h" for="ch" forName="dot4" refType="userD"/>
                  <dgm:constr type="ctrX" for="ch" forName="dot5" refType="w" fact="0.7312"/>
                  <dgm:constr type="ctrY" for="ch" forName="dot5" refType="h" fact="0.9234"/>
                  <dgm:constr type="w" for="ch" forName="dot5" refType="userD"/>
                  <dgm:constr type="h" for="ch" forName="dot5" refType="userD"/>
                  <dgm:constr type="ctrX" for="ch" forName="dot6" refType="w" fact="0.5117"/>
                  <dgm:constr type="ctrY" for="ch" forName="dot6" refType="h" fact="0.764"/>
                  <dgm:constr type="w" for="ch" forName="dot6" refType="userD"/>
                  <dgm:constr type="h" for="ch" forName="dot6" refType="userD"/>
                  <dgm:constr type="ctrX" for="ch" forName="dot7" refType="w" fact="0.5305"/>
                  <dgm:constr type="ctrY" for="ch" forName="dot7" refType="h" fact="0.7878"/>
                  <dgm:constr type="w" for="ch" forName="dot7" refType="userD"/>
                  <dgm:constr type="h" for="ch" forName="dot7" refType="userD"/>
                  <dgm:constr type="ctrX" for="ch" forName="dot8" refType="w" fact="0.4304"/>
                  <dgm:constr type="ctrY" for="ch" forName="dot8" refType="h" fact="0.6227"/>
                  <dgm:constr type="w" for="ch" forName="dot8" refType="userD"/>
                  <dgm:constr type="h" for="ch" forName="dot8" refType="userD"/>
                  <dgm:constr type="ctrX" for="ch" forName="dot9" refType="w" fact="0.3753"/>
                  <dgm:constr type="ctrY" for="ch" forName="dot9" refType="h" fact="0.4556"/>
                  <dgm:constr type="w" for="ch" forName="dot9" refType="userD"/>
                  <dgm:constr type="h" for="ch" forName="dot9" refType="userD"/>
                  <dgm:constr type="ctrX" for="ch" forName="dot10" refType="w" fact="0.3491"/>
                  <dgm:constr type="ctrY" for="ch" forName="dot10" refType="h" fact="0.2816"/>
                  <dgm:constr type="w" for="ch" forName="dot10" refType="userD"/>
                  <dgm:constr type="h" for="ch" forName="dot10" refType="userD"/>
                  <dgm:constr type="ctrX" for="ch" forName="dotArrow1" refType="w" fact="0.3719"/>
                  <dgm:constr type="ctrY" for="ch" forName="dotArrow1" refType="h" fact="0.0748"/>
                  <dgm:constr type="w" for="ch" forName="dotArrow1" refType="userD"/>
                  <dgm:constr type="h" for="ch" forName="dotArrow1" refType="userD"/>
                  <dgm:constr type="ctrX" for="ch" forName="dotArrow2" refType="w" fact="0.3563"/>
                  <dgm:constr type="ctrY" for="ch" forName="dotArrow2" refType="h" fact="0.0581"/>
                  <dgm:constr type="w" for="ch" forName="dotArrow2" refType="userD"/>
                  <dgm:constr type="h" for="ch" forName="dotArrow2" refType="userD"/>
                  <dgm:constr type="ctrX" for="ch" forName="dotArrow3" refType="w" fact="0.3407"/>
                  <dgm:constr type="ctrY" for="ch" forName="dotArrow3" refType="h" fact="0.0414"/>
                  <dgm:constr type="w" for="ch" forName="dotArrow3" refType="userD"/>
                  <dgm:constr type="h" for="ch" forName="dotArrow3" refType="userD"/>
                  <dgm:constr type="ctrX" for="ch" forName="dotArrow4" refType="w" fact="0.325"/>
                  <dgm:constr type="ctrY" for="ch" forName="dotArrow4" refType="h" fact="0.0581"/>
                  <dgm:constr type="w" for="ch" forName="dotArrow4" refType="userD"/>
                  <dgm:constr type="h" for="ch" forName="dotArrow4" refType="userD"/>
                  <dgm:constr type="ctrX" for="ch" forName="dotArrow5" refType="w" fact="0.3094"/>
                  <dgm:constr type="ctrY" for="ch" forName="dotArrow5" refType="h" fact="0.0748"/>
                  <dgm:constr type="w" for="ch" forName="dotArrow5" refType="userD"/>
                  <dgm:constr type="h" for="ch" forName="dotArrow5" refType="userD"/>
                  <dgm:constr type="ctrX" for="ch" forName="dotArrow6" refType="w" fact="0.3407"/>
                  <dgm:constr type="ctrY" for="ch" forName="dotArrow6" refType="h" fact="0.0766"/>
                  <dgm:constr type="w" for="ch" forName="dotArrow6" refType="userD"/>
                  <dgm:constr type="h" for="ch" forName="dotArrow6" refType="userD"/>
                  <dgm:constr type="ctrX" for="ch" forName="dotArrow7" refType="w" fact="0.3407"/>
                  <dgm:constr type="ctrY" for="ch" forName="dotArrow7" refType="h" fact="0.1118"/>
                  <dgm:constr type="w" for="ch" forName="dotArrow7" refType="userD"/>
                  <dgm:constr type="h" for="ch" forName="dotArrow7" refType="userD"/>
                  <dgm:constr type="r" for="ch" forName="parTx1" refType="w" fact="0.7909"/>
                  <dgm:constr type="t" for="ch" forName="parTx1" refType="h" fact="0.9433"/>
                  <dgm:constr type="w" for="ch" forName="parTx1" refType="w" fact="0.2275"/>
                  <dgm:constr type="h" for="ch" forName="parTx1" refType="h" fact="0.0811"/>
                  <dgm:constr type="ctrX" for="ch" forName="picture1" refType="w" fact="0.8012"/>
                  <dgm:constr type="ctrY" for="ch" forName="picture1" refType="h" fact="0.9322"/>
                  <dgm:constr type="w" for="ch" forName="picture1" refType="w" fact="0.1055"/>
                  <dgm:constr type="h" for="ch" forName="picture1" refType="h" fact="0.1403"/>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5727"/>
                  <dgm:constr type="t" for="ch" forName="parTx2" refType="h" fact="0.8468"/>
                  <dgm:constr type="w" for="ch" forName="parTx2" refType="w" fact="0.2275"/>
                  <dgm:constr type="h" for="ch" forName="parTx2" refType="h" fact="0.0811"/>
                  <dgm:constr type="ctrX" for="ch" forName="picture2" refType="w" fact="0.5831"/>
                  <dgm:constr type="ctrY" for="ch" forName="picture2" refType="h" fact="0.8357"/>
                  <dgm:constr type="w" for="ch" forName="picture2" refType="w" fact="0.1055"/>
                  <dgm:constr type="h" for="ch" forName="picture2" refType="h" fact="0.1403"/>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651"/>
                  <dgm:constr type="t" for="ch" forName="parTx3" refType="h" fact="0.7023"/>
                  <dgm:constr type="w" for="ch" forName="parTx3" refType="w" fact="0.2275"/>
                  <dgm:constr type="h" for="ch" forName="parTx3" refType="h" fact="0.0811"/>
                  <dgm:constr type="ctrX" for="ch" forName="picture3" refType="w" fact="0.4755"/>
                  <dgm:constr type="ctrY" for="ch" forName="picture3" refType="h" fact="0.6912"/>
                  <dgm:constr type="w" for="ch" forName="picture3" refType="w" fact="0.1055"/>
                  <dgm:constr type="h" for="ch" forName="picture3" refType="h" fact="0.1403"/>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4002"/>
                  <dgm:constr type="t" for="ch" forName="parTx4" refType="h" fact="0.5441"/>
                  <dgm:constr type="w" for="ch" forName="parTx4" refType="w" fact="0.2275"/>
                  <dgm:constr type="h" for="ch" forName="parTx4" refType="h" fact="0.0811"/>
                  <dgm:constr type="ctrX" for="ch" forName="picture4" refType="w" fact="0.4106"/>
                  <dgm:constr type="ctrY" for="ch" forName="picture4" refType="h" fact="0.533"/>
                  <dgm:constr type="w" for="ch" forName="picture4" refType="w" fact="0.1055"/>
                  <dgm:constr type="h" for="ch" forName="picture4" refType="h" fact="0.1403"/>
                  <dgm:constr type="r" for="ch" forName="desTx4" refType="l" refFor="ch" refForName="parTx4"/>
                  <dgm:constr type="l" for="ch" forName="desTx4"/>
                  <dgm:constr type="t" for="ch" forName="desTx4" refType="t" refFor="ch" refForName="parTx4"/>
                  <dgm:constr type="h" for="ch" forName="desTx4" refType="h" refFor="ch" refForName="parTx4"/>
                  <dgm:constr type="r" for="ch" forName="parTx5" refType="w" fact="0.3584"/>
                  <dgm:constr type="t" for="ch" forName="parTx5" refType="h" fact="0.3737"/>
                  <dgm:constr type="w" for="ch" forName="parTx5" refType="w" fact="0.2275"/>
                  <dgm:constr type="h" for="ch" forName="parTx5" refType="h" fact="0.0811"/>
                  <dgm:constr type="ctrX" for="ch" forName="picture5" refType="w" fact="0.3687"/>
                  <dgm:constr type="ctrY" for="ch" forName="picture5" refType="h" fact="0.3626"/>
                  <dgm:constr type="w" for="ch" forName="picture5" refType="w" fact="0.1055"/>
                  <dgm:constr type="h" for="ch" forName="picture5" refType="h" fact="0.1403"/>
                  <dgm:constr type="r" for="ch" forName="desTx5" refType="l" refFor="ch" refForName="parTx5"/>
                  <dgm:constr type="l" for="ch" forName="desTx5"/>
                  <dgm:constr type="t" for="ch" forName="desTx5" refType="t" refFor="ch" refForName="parTx5"/>
                  <dgm:constr type="h" for="ch" forName="desTx5" refType="h" refFor="ch" refForName="parTx5"/>
                  <dgm:constr type="r" for="ch" forName="parTx6" refType="w" fact="0.3356"/>
                  <dgm:constr type="t" for="ch" forName="parTx6" refType="h" fact="0.2061"/>
                  <dgm:constr type="w" for="ch" forName="parTx6" refType="w" fact="0.2275"/>
                  <dgm:constr type="h" for="ch" forName="parTx6" refType="h" fact="0.0811"/>
                  <dgm:constr type="ctrX" for="ch" forName="picture6" refType="w" fact="0.3459"/>
                  <dgm:constr type="ctrY" for="ch" forName="picture6" refType="h" fact="0.195"/>
                  <dgm:constr type="w" for="ch" forName="picture6" refType="w" fact="0.1055"/>
                  <dgm:constr type="h" for="ch" forName="picture6" refType="h" fact="0.1403"/>
                  <dgm:constr type="r" for="ch" forName="desTx6" refType="l" refFor="ch" refForName="parTx6"/>
                  <dgm:constr type="l" for="ch" forName="desTx6"/>
                  <dgm:constr type="t" for="ch" forName="desTx6" refType="t" refFor="ch" refForName="parTx6"/>
                  <dgm:constr type="h" for="ch" forName="desTx6" refType="h" refFor="ch" refForName="parTx6"/>
                </dgm:constrLst>
              </dgm:if>
              <dgm:else name="Name61">
                <dgm:alg type="composite">
                  <dgm:param type="ar" val="1.122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userD" refType="w" fact="0.0125"/>
                  <dgm:constr type="ctrX" for="ch" forName="dot1" refType="w" fact="0.5724"/>
                  <dgm:constr type="ctrY" for="ch" forName="dot1" refType="h" fact="0.8839"/>
                  <dgm:constr type="w" for="ch" forName="dot1" refType="userD"/>
                  <dgm:constr type="h" for="ch" forName="dot1" refType="userD"/>
                  <dgm:constr type="ctrX" for="ch" forName="dot2" refType="w" fact="0.599"/>
                  <dgm:constr type="ctrY" for="ch" forName="dot2" refType="h" fact="0.8967"/>
                  <dgm:constr type="w" for="ch" forName="dot2" refType="userD"/>
                  <dgm:constr type="h" for="ch" forName="dot2" refType="userD"/>
                  <dgm:constr type="ctrX" for="ch" forName="dot3" refType="w" fact="0.6261"/>
                  <dgm:constr type="ctrY" for="ch" forName="dot3" refType="h" fact="0.9076"/>
                  <dgm:constr type="w" for="ch" forName="dot3" refType="userD"/>
                  <dgm:constr type="h" for="ch" forName="dot3" refType="userD"/>
                  <dgm:constr type="ctrX" for="ch" forName="dot4" refType="w" fact="0.6536"/>
                  <dgm:constr type="ctrY" for="ch" forName="dot4" refType="h" fact="0.9165"/>
                  <dgm:constr type="w" for="ch" forName="dot4" refType="userD"/>
                  <dgm:constr type="h" for="ch" forName="dot4" refType="userD"/>
                  <dgm:constr type="ctrX" for="ch" forName="dot5" refType="w" fact="0.6814"/>
                  <dgm:constr type="ctrY" for="ch" forName="dot5" refType="h" fact="0.9234"/>
                  <dgm:constr type="w" for="ch" forName="dot5" refType="userD"/>
                  <dgm:constr type="h" for="ch" forName="dot5" refType="userD"/>
                  <dgm:constr type="ctrX" for="ch" forName="dot6" refType="w" fact="0.4214"/>
                  <dgm:constr type="ctrY" for="ch" forName="dot6" refType="h" fact="0.764"/>
                  <dgm:constr type="w" for="ch" forName="dot6" refType="userD"/>
                  <dgm:constr type="h" for="ch" forName="dot6" refType="userD"/>
                  <dgm:constr type="ctrX" for="ch" forName="dot7" refType="w" fact="0.4436"/>
                  <dgm:constr type="ctrY" for="ch" forName="dot7" refType="h" fact="0.7878"/>
                  <dgm:constr type="w" for="ch" forName="dot7" refType="userD"/>
                  <dgm:constr type="h" for="ch" forName="dot7" refType="userD"/>
                  <dgm:constr type="ctrX" for="ch" forName="dot8" refType="w" fact="0.325"/>
                  <dgm:constr type="ctrY" for="ch" forName="dot8" refType="h" fact="0.6227"/>
                  <dgm:constr type="w" for="ch" forName="dot8" refType="userD"/>
                  <dgm:constr type="h" for="ch" forName="dot8" refType="userD"/>
                  <dgm:constr type="ctrX" for="ch" forName="dot9" refType="w" fact="0.2597"/>
                  <dgm:constr type="ctrY" for="ch" forName="dot9" refType="h" fact="0.4556"/>
                  <dgm:constr type="w" for="ch" forName="dot9" refType="userD"/>
                  <dgm:constr type="h" for="ch" forName="dot9" refType="userD"/>
                  <dgm:constr type="ctrX" for="ch" forName="dot10" refType="w" fact="0.2286"/>
                  <dgm:constr type="ctrY" for="ch" forName="dot10" refType="h" fact="0.2816"/>
                  <dgm:constr type="w" for="ch" forName="dot10" refType="userD"/>
                  <dgm:constr type="h" for="ch" forName="dot10" refType="userD"/>
                  <dgm:constr type="ctrX" for="ch" forName="dotArrow1" refType="w" fact="0.2557"/>
                  <dgm:constr type="ctrY" for="ch" forName="dotArrow1" refType="h" fact="0.0748"/>
                  <dgm:constr type="w" for="ch" forName="dotArrow1" refType="userD"/>
                  <dgm:constr type="h" for="ch" forName="dotArrow1" refType="userD"/>
                  <dgm:constr type="ctrX" for="ch" forName="dotArrow2" refType="w" fact="0.2372"/>
                  <dgm:constr type="ctrY" for="ch" forName="dotArrow2" refType="h" fact="0.0581"/>
                  <dgm:constr type="w" for="ch" forName="dotArrow2" refType="userD"/>
                  <dgm:constr type="h" for="ch" forName="dotArrow2" refType="userD"/>
                  <dgm:constr type="ctrX" for="ch" forName="dotArrow3" refType="w" fact="0.2187"/>
                  <dgm:constr type="ctrY" for="ch" forName="dotArrow3" refType="h" fact="0.0414"/>
                  <dgm:constr type="w" for="ch" forName="dotArrow3" refType="userD"/>
                  <dgm:constr type="h" for="ch" forName="dotArrow3" refType="userD"/>
                  <dgm:constr type="ctrX" for="ch" forName="dotArrow4" refType="w" fact="0.2001"/>
                  <dgm:constr type="ctrY" for="ch" forName="dotArrow4" refType="h" fact="0.0581"/>
                  <dgm:constr type="w" for="ch" forName="dotArrow4" refType="userD"/>
                  <dgm:constr type="h" for="ch" forName="dotArrow4" refType="userD"/>
                  <dgm:constr type="ctrX" for="ch" forName="dotArrow5" refType="w" fact="0.1816"/>
                  <dgm:constr type="ctrY" for="ch" forName="dotArrow5" refType="h" fact="0.0748"/>
                  <dgm:constr type="w" for="ch" forName="dotArrow5" refType="userD"/>
                  <dgm:constr type="h" for="ch" forName="dotArrow5" refType="userD"/>
                  <dgm:constr type="ctrX" for="ch" forName="dotArrow6" refType="w" fact="0.2187"/>
                  <dgm:constr type="ctrY" for="ch" forName="dotArrow6" refType="h" fact="0.0766"/>
                  <dgm:constr type="w" for="ch" forName="dotArrow6" refType="userD"/>
                  <dgm:constr type="h" for="ch" forName="dotArrow6" refType="userD"/>
                  <dgm:constr type="ctrX" for="ch" forName="dotArrow7" refType="w" fact="0.2187"/>
                  <dgm:constr type="ctrY" for="ch" forName="dotArrow7" refType="h" fact="0.1118"/>
                  <dgm:constr type="w" for="ch" forName="dotArrow7" refType="userD"/>
                  <dgm:constr type="h" for="ch" forName="dotArrow7" refType="userD"/>
                  <dgm:constr type="r" for="ch" forName="parTx1" refType="w" fact="0.7522"/>
                  <dgm:constr type="t" for="ch" forName="parTx1" refType="h" fact="0.9416"/>
                  <dgm:constr type="w" for="ch" forName="parTx1" refType="w" fact="0.2696"/>
                  <dgm:constr type="h" for="ch" forName="parTx1" refType="h" fact="0.0811"/>
                  <dgm:constr type="ctrX" for="ch" forName="picture1" refType="w" fact="0.7644"/>
                  <dgm:constr type="ctrY" for="ch" forName="picture1" refType="h" fact="0.9322"/>
                  <dgm:constr type="w" for="ch" forName="picture1" refType="w" fact="0.125"/>
                  <dgm:constr type="h" for="ch" forName="picture1" refType="h" fact="0.1403"/>
                  <dgm:constr type="r" for="ch" forName="parTx2" refType="w" fact="0.4937"/>
                  <dgm:constr type="t" for="ch" forName="parTx2" refType="h" fact="0.8451"/>
                  <dgm:constr type="w" for="ch" forName="parTx2" refType="w" fact="0.2696"/>
                  <dgm:constr type="h" for="ch" forName="parTx2" refType="h" fact="0.0811"/>
                  <dgm:constr type="ctrX" for="ch" forName="picture2" refType="w" fact="0.5059"/>
                  <dgm:constr type="ctrY" for="ch" forName="picture2" refType="h" fact="0.8357"/>
                  <dgm:constr type="w" for="ch" forName="picture2" refType="w" fact="0.125"/>
                  <dgm:constr type="h" for="ch" forName="picture2" refType="h" fact="0.1403"/>
                  <dgm:constr type="r" for="ch" forName="parTx3" refType="w" fact="0.3662"/>
                  <dgm:constr type="t" for="ch" forName="parTx3" refType="h" fact="0.7006"/>
                  <dgm:constr type="w" for="ch" forName="parTx3" refType="w" fact="0.2696"/>
                  <dgm:constr type="h" for="ch" forName="parTx3" refType="h" fact="0.0811"/>
                  <dgm:constr type="ctrX" for="ch" forName="picture3" refType="w" fact="0.3784"/>
                  <dgm:constr type="ctrY" for="ch" forName="picture3" refType="h" fact="0.6912"/>
                  <dgm:constr type="w" for="ch" forName="picture3" refType="w" fact="0.125"/>
                  <dgm:constr type="h" for="ch" forName="picture3" refType="h" fact="0.1403"/>
                  <dgm:constr type="r" for="ch" forName="parTx4" refType="w" fact="0.2893"/>
                  <dgm:constr type="t" for="ch" forName="parTx4" refType="h" fact="0.5424"/>
                  <dgm:constr type="w" for="ch" forName="parTx4" refType="w" fact="0.2696"/>
                  <dgm:constr type="h" for="ch" forName="parTx4" refType="h" fact="0.0811"/>
                  <dgm:constr type="ctrX" for="ch" forName="picture4" refType="w" fact="0.3015"/>
                  <dgm:constr type="ctrY" for="ch" forName="picture4" refType="h" fact="0.533"/>
                  <dgm:constr type="w" for="ch" forName="picture4" refType="w" fact="0.125"/>
                  <dgm:constr type="h" for="ch" forName="picture4" refType="h" fact="0.1403"/>
                  <dgm:constr type="r" for="ch" forName="parTx5" refType="w" fact="0.2397"/>
                  <dgm:constr type="t" for="ch" forName="parTx5" refType="h" fact="0.372"/>
                  <dgm:constr type="w" for="ch" forName="parTx5" refType="w" fact="0.2696"/>
                  <dgm:constr type="h" for="ch" forName="parTx5" refType="h" fact="0.0811"/>
                  <dgm:constr type="ctrX" for="ch" forName="picture5" refType="w" fact="0.2519"/>
                  <dgm:constr type="ctrY" for="ch" forName="picture5" refType="h" fact="0.3626"/>
                  <dgm:constr type="w" for="ch" forName="picture5" refType="w" fact="0.125"/>
                  <dgm:constr type="h" for="ch" forName="picture5" refType="h" fact="0.1403"/>
                  <dgm:constr type="r" for="ch" forName="parTx6" refType="w" fact="0.2127"/>
                  <dgm:constr type="t" for="ch" forName="parTx6" refType="h" fact="0.2044"/>
                  <dgm:constr type="w" for="ch" forName="parTx6" refType="w" fact="0.2696"/>
                  <dgm:constr type="h" for="ch" forName="parTx6" refType="h" fact="0.0811"/>
                  <dgm:constr type="ctrX" for="ch" forName="picture6" refType="w" fact="0.2249"/>
                  <dgm:constr type="ctrY" for="ch" forName="picture6" refType="h" fact="0.195"/>
                  <dgm:constr type="w" for="ch" forName="picture6" refType="w" fact="0.125"/>
                  <dgm:constr type="h" for="ch" forName="picture6" refType="h" fact="0.1403"/>
                </dgm:constrLst>
              </dgm:else>
            </dgm:choose>
          </dgm:else>
        </dgm:choose>
      </dgm:if>
      <dgm:else name="Name62">
        <dgm:choose name="Name63">
          <dgm:if name="Name64" func="var" arg="dir" op="equ" val="norm">
            <dgm:choose name="Name65">
              <dgm:if name="Name66" axis="des" func="maxDepth" op="gt" val="1">
                <dgm:alg type="composite">
                  <dgm:param type="ar" val="1.2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primFontSz" for="ch" forName="desTx7" refType="primFontSz" refFor="ch" refForName="desTx1" op="equ"/>
                  <dgm:constr type="userD" refType="w" fact="0.0097"/>
                  <dgm:constr type="ctrX" for="ch" forName="dot1" refType="w" fact="0.3909"/>
                  <dgm:constr type="ctrY" for="ch" forName="dot1" refType="h" fact="0.8342"/>
                  <dgm:constr type="w" for="ch" forName="dot1" refType="userD"/>
                  <dgm:constr type="h" for="ch" forName="dot1" refType="userD"/>
                  <dgm:constr type="ctrX" for="ch" forName="dot2" refType="w" fact="0.3721"/>
                  <dgm:constr type="ctrY" for="ch" forName="dot2" refType="h" fact="0.8448"/>
                  <dgm:constr type="w" for="ch" forName="dot2" refType="userD"/>
                  <dgm:constr type="h" for="ch" forName="dot2" refType="userD"/>
                  <dgm:constr type="ctrX" for="ch" forName="dot3" refType="w" fact="0.353"/>
                  <dgm:constr type="ctrY" for="ch" forName="dot3" refType="h" fact="0.8539"/>
                  <dgm:constr type="w" for="ch" forName="dot3" refType="userD"/>
                  <dgm:constr type="h" for="ch" forName="dot3" refType="userD"/>
                  <dgm:constr type="ctrX" for="ch" forName="dot4" refType="w" fact="0.3337"/>
                  <dgm:constr type="ctrY" for="ch" forName="dot4" refType="h" fact="0.8615"/>
                  <dgm:constr type="w" for="ch" forName="dot4" refType="userD"/>
                  <dgm:constr type="h" for="ch" forName="dot4" refType="userD"/>
                  <dgm:constr type="ctrX" for="ch" forName="dot5" refType="w" fact="0.3142"/>
                  <dgm:constr type="ctrY" for="ch" forName="dot5" refType="h" fact="0.8676"/>
                  <dgm:constr type="w" for="ch" forName="dot5" refType="userD"/>
                  <dgm:constr type="h" for="ch" forName="dot5" refType="userD"/>
                  <dgm:constr type="ctrX" for="ch" forName="dot6" refType="w" fact="0.5088"/>
                  <dgm:constr type="ctrY" for="ch" forName="dot6" refType="h" fact="0.7255"/>
                  <dgm:constr type="w" for="ch" forName="dot6" refType="userD"/>
                  <dgm:constr type="h" for="ch" forName="dot6" refType="userD"/>
                  <dgm:constr type="ctrX" for="ch" forName="dot7" refType="w" fact="0.4926"/>
                  <dgm:constr type="ctrY" for="ch" forName="dot7" refType="h" fact="0.7454"/>
                  <dgm:constr type="w" for="ch" forName="dot7" refType="userD"/>
                  <dgm:constr type="h" for="ch" forName="dot7" refType="userD"/>
                  <dgm:constr type="ctrX" for="ch" forName="dot8" refType="w" fact="0.5836"/>
                  <dgm:constr type="ctrY" for="ch" forName="dot8" refType="h" fact="0.6026"/>
                  <dgm:constr type="w" for="ch" forName="dot8" refType="userD"/>
                  <dgm:constr type="h" for="ch" forName="dot8" refType="userD"/>
                  <dgm:constr type="ctrX" for="ch" forName="dot9" refType="w" fact="0.6371"/>
                  <dgm:constr type="ctrY" for="ch" forName="dot9" refType="h" fact="0.4632"/>
                  <dgm:constr type="w" for="ch" forName="dot9" refType="userD"/>
                  <dgm:constr type="h" for="ch" forName="dot9" refType="userD"/>
                  <dgm:constr type="ctrX" for="ch" forName="dot10" refType="w" fact="0.6701"/>
                  <dgm:constr type="ctrY" for="ch" forName="dot10" refType="h" fact="0.3187"/>
                  <dgm:constr type="w" for="ch" forName="dot10" refType="userD"/>
                  <dgm:constr type="h" for="ch" forName="dot10" refType="userD"/>
                  <dgm:constr type="ctrX" for="ch" forName="dot11" refType="w" fact="0.6853"/>
                  <dgm:constr type="ctrY" for="ch" forName="dot11" refType="h" fact="0.1763"/>
                  <dgm:constr type="w" for="ch" forName="dot11" refType="userD"/>
                  <dgm:constr type="h" for="ch" forName="dot11" refType="userD"/>
                  <dgm:constr type="ctrX" for="ch" forName="dotArrow1" refType="w" fact="0.6627"/>
                  <dgm:constr type="ctrY" for="ch" forName="dotArrow1" refType="h" fact="-0.0099"/>
                  <dgm:constr type="w" for="ch" forName="dotArrow1" refType="userD"/>
                  <dgm:constr type="h" for="ch" forName="dotArrow1" refType="userD"/>
                  <dgm:constr type="ctrX" for="ch" forName="dotArrow2" refType="w" fact="0.6773"/>
                  <dgm:constr type="ctrY" for="ch" forName="dotArrow2" refType="h" fact="-0.0239"/>
                  <dgm:constr type="w" for="ch" forName="dotArrow2" refType="userD"/>
                  <dgm:constr type="h" for="ch" forName="dotArrow2" refType="userD"/>
                  <dgm:constr type="ctrX" for="ch" forName="dotArrow3" refType="w" fact="0.6919"/>
                  <dgm:constr type="ctrY" for="ch" forName="dotArrow3" refType="h" fact="-0.0378"/>
                  <dgm:constr type="w" for="ch" forName="dotArrow3" refType="userD"/>
                  <dgm:constr type="h" for="ch" forName="dotArrow3" refType="userD"/>
                  <dgm:constr type="ctrX" for="ch" forName="dotArrow4" refType="w" fact="0.7065"/>
                  <dgm:constr type="ctrY" for="ch" forName="dotArrow4" refType="h" fact="-0.0239"/>
                  <dgm:constr type="w" for="ch" forName="dotArrow4" refType="userD"/>
                  <dgm:constr type="h" for="ch" forName="dotArrow4" refType="userD"/>
                  <dgm:constr type="ctrX" for="ch" forName="dotArrow5" refType="w" fact="0.7212"/>
                  <dgm:constr type="ctrY" for="ch" forName="dotArrow5" refType="h" fact="-0.0099"/>
                  <dgm:constr type="w" for="ch" forName="dotArrow5" refType="userD"/>
                  <dgm:constr type="h" for="ch" forName="dotArrow5" refType="userD"/>
                  <dgm:constr type="ctrX" for="ch" forName="dotArrow6" refType="w" fact="0.6919"/>
                  <dgm:constr type="ctrY" for="ch" forName="dotArrow6" refType="h" fact="-0.0084"/>
                  <dgm:constr type="w" for="ch" forName="dotArrow6" refType="userD"/>
                  <dgm:constr type="h" for="ch" forName="dotArrow6" refType="userD"/>
                  <dgm:constr type="ctrX" for="ch" forName="dotArrow7" refType="w" fact="0.6919"/>
                  <dgm:constr type="ctrY" for="ch" forName="dotArrow7" refType="h" fact="0.0211"/>
                  <dgm:constr type="w" for="ch" forName="dotArrow7" refType="userD"/>
                  <dgm:constr type="h" for="ch" forName="dotArrow7" refType="userD"/>
                  <dgm:constr type="l" for="ch" forName="parTx1" refType="w" fact="0.2556"/>
                  <dgm:constr type="t" for="ch" forName="parTx1" refType="h" fact="0.8856"/>
                  <dgm:constr type="w" for="ch" forName="parTx1" refType="w" fact="0.2101"/>
                  <dgm:constr type="h" for="ch" forName="parTx1" refType="h" fact="0.0704"/>
                  <dgm:constr type="ctrX" for="ch" forName="picture1" refType="w" fact="0.246"/>
                  <dgm:constr type="ctrY" for="ch" forName="picture1" refType="h" fact="0.8769"/>
                  <dgm:constr type="w" for="ch" forName="picture1" refType="w" fact="0.0974"/>
                  <dgm:constr type="h" for="ch" forName="picture1" refType="h" fact="0.1218"/>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4535"/>
                  <dgm:constr type="t" for="ch" forName="parTx2" refType="h" fact="0.7956"/>
                  <dgm:constr type="w" for="ch" forName="parTx2" refType="w" fact="0.2101"/>
                  <dgm:constr type="h" for="ch" forName="parTx2" refType="h" fact="0.0704"/>
                  <dgm:constr type="ctrX" for="ch" forName="picture2" refType="w" fact="0.4439"/>
                  <dgm:constr type="ctrY" for="ch" forName="picture2" refType="h" fact="0.787"/>
                  <dgm:constr type="w" for="ch" forName="picture2" refType="w" fact="0.0974"/>
                  <dgm:constr type="h" for="ch" forName="picture2" refType="h" fact="0.1218"/>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511"/>
                  <dgm:constr type="t" for="ch" forName="parTx3" refType="h" fact="0.673"/>
                  <dgm:constr type="w" for="ch" forName="parTx3" refType="w" fact="0.2101"/>
                  <dgm:constr type="h" for="ch" forName="parTx3" refType="h" fact="0.0704"/>
                  <dgm:constr type="ctrX" for="ch" forName="picture3" refType="w" fact="0.5415"/>
                  <dgm:constr type="ctrY" for="ch" forName="picture3" refType="h" fact="0.6644"/>
                  <dgm:constr type="w" for="ch" forName="picture3" refType="w" fact="0.0974"/>
                  <dgm:constr type="h" for="ch" forName="picture3" refType="h" fact="0.1218"/>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6132"/>
                  <dgm:constr type="t" for="ch" forName="parTx4" refType="h" fact="0.538"/>
                  <dgm:constr type="w" for="ch" forName="parTx4" refType="w" fact="0.2101"/>
                  <dgm:constr type="h" for="ch" forName="parTx4" refType="h" fact="0.0704"/>
                  <dgm:constr type="ctrX" for="ch" forName="picture4" refType="w" fact="0.6037"/>
                  <dgm:constr type="ctrY" for="ch" forName="picture4" refType="h" fact="0.5294"/>
                  <dgm:constr type="w" for="ch" forName="picture4" refType="w" fact="0.0974"/>
                  <dgm:constr type="h" for="ch" forName="picture4" refType="h" fact="0.1218"/>
                  <dgm:constr type="l" for="ch" forName="desTx4" refType="r" refFor="ch" refForName="parTx4"/>
                  <dgm:constr type="r" for="ch" forName="desTx4" refType="w"/>
                  <dgm:constr type="t" for="ch" forName="desTx4" refType="t" refFor="ch" refForName="parTx4"/>
                  <dgm:constr type="h" for="ch" forName="desTx4" refType="h" refFor="ch" refForName="parTx4"/>
                  <dgm:constr type="l" for="ch" forName="parTx5" refType="w" fact="0.6576"/>
                  <dgm:constr type="t" for="ch" forName="parTx5" refType="h" fact="0.3951"/>
                  <dgm:constr type="w" for="ch" forName="parTx5" refType="w" fact="0.2101"/>
                  <dgm:constr type="h" for="ch" forName="parTx5" refType="h" fact="0.0704"/>
                  <dgm:constr type="ctrX" for="ch" forName="picture5" refType="w" fact="0.648"/>
                  <dgm:constr type="ctrY" for="ch" forName="picture5" refType="h" fact="0.3864"/>
                  <dgm:constr type="w" for="ch" forName="picture5" refType="w" fact="0.0974"/>
                  <dgm:constr type="h" for="ch" forName="picture5" refType="h" fact="0.1218"/>
                  <dgm:constr type="l" for="ch" forName="desTx5" refType="r" refFor="ch" refForName="parTx5"/>
                  <dgm:constr type="r" for="ch" forName="desTx5" refType="w"/>
                  <dgm:constr type="t" for="ch" forName="desTx5" refType="t" refFor="ch" refForName="parTx5"/>
                  <dgm:constr type="h" for="ch" forName="desTx5" refType="h" refFor="ch" refForName="parTx5"/>
                  <dgm:constr type="l" for="ch" forName="parTx6" refType="w" fact="0.6828"/>
                  <dgm:constr type="t" for="ch" forName="parTx6" refType="h" fact="0.2531"/>
                  <dgm:constr type="w" for="ch" forName="parTx6" refType="w" fact="0.2101"/>
                  <dgm:constr type="h" for="ch" forName="parTx6" refType="h" fact="0.0704"/>
                  <dgm:constr type="ctrX" for="ch" forName="picture6" refType="w" fact="0.6733"/>
                  <dgm:constr type="ctrY" for="ch" forName="picture6" refType="h" fact="0.2444"/>
                  <dgm:constr type="w" for="ch" forName="picture6" refType="w" fact="0.0974"/>
                  <dgm:constr type="h" for="ch" forName="picture6" refType="h" fact="0.1218"/>
                  <dgm:constr type="l" for="ch" forName="desTx6" refType="r" refFor="ch" refForName="parTx6"/>
                  <dgm:constr type="r" for="ch" forName="desTx6" refType="w"/>
                  <dgm:constr type="t" for="ch" forName="desTx6" refType="t" refFor="ch" refForName="parTx6"/>
                  <dgm:constr type="h" for="ch" forName="desTx6" refType="h" refFor="ch" refForName="parTx6"/>
                  <dgm:constr type="l" for="ch" forName="parTx7" refType="w" fact="0.6966"/>
                  <dgm:constr type="t" for="ch" forName="parTx7" refType="h" fact="0.1162"/>
                  <dgm:constr type="w" for="ch" forName="parTx7" refType="w" fact="0.2101"/>
                  <dgm:constr type="h" for="ch" forName="parTx7" refType="h" fact="0.0704"/>
                  <dgm:constr type="ctrX" for="ch" forName="picture7" refType="w" fact="0.6871"/>
                  <dgm:constr type="ctrY" for="ch" forName="picture7" refType="h" fact="0.1075"/>
                  <dgm:constr type="w" for="ch" forName="picture7" refType="w" fact="0.0974"/>
                  <dgm:constr type="h" for="ch" forName="picture7" refType="h" fact="0.1218"/>
                  <dgm:constr type="l" for="ch" forName="desTx7" refType="r" refFor="ch" refForName="parTx7"/>
                  <dgm:constr type="r" for="ch" forName="desTx7" refType="w"/>
                  <dgm:constr type="t" for="ch" forName="desTx7" refType="t" refFor="ch" refForName="parTx7"/>
                  <dgm:constr type="h" for="ch" forName="desTx7" refType="h" refFor="ch" refForName="parTx7"/>
                </dgm:constrLst>
              </dgm:if>
              <dgm:else name="Name67">
                <dgm:alg type="composite">
                  <dgm:param type="ar" val="1.096"/>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userD" refType="w" fact="0.0111"/>
                  <dgm:constr type="ctrX" for="ch" forName="dot1" refType="w" fact="0.4459"/>
                  <dgm:constr type="ctrY" for="ch" forName="dot1" refType="h" fact="0.8342"/>
                  <dgm:constr type="w" for="ch" forName="dot1" refType="userD"/>
                  <dgm:constr type="h" for="ch" forName="dot1" refType="userD"/>
                  <dgm:constr type="ctrX" for="ch" forName="dot2" refType="w" fact="0.4244"/>
                  <dgm:constr type="ctrY" for="ch" forName="dot2" refType="h" fact="0.8448"/>
                  <dgm:constr type="w" for="ch" forName="dot2" refType="userD"/>
                  <dgm:constr type="h" for="ch" forName="dot2" refType="userD"/>
                  <dgm:constr type="ctrX" for="ch" forName="dot3" refType="w" fact="0.4026"/>
                  <dgm:constr type="ctrY" for="ch" forName="dot3" refType="h" fact="0.8539"/>
                  <dgm:constr type="w" for="ch" forName="dot3" refType="userD"/>
                  <dgm:constr type="h" for="ch" forName="dot3" refType="userD"/>
                  <dgm:constr type="ctrX" for="ch" forName="dot4" refType="w" fact="0.3806"/>
                  <dgm:constr type="ctrY" for="ch" forName="dot4" refType="h" fact="0.8615"/>
                  <dgm:constr type="w" for="ch" forName="dot4" refType="userD"/>
                  <dgm:constr type="h" for="ch" forName="dot4" refType="userD"/>
                  <dgm:constr type="ctrX" for="ch" forName="dot5" refType="w" fact="0.3584"/>
                  <dgm:constr type="ctrY" for="ch" forName="dot5" refType="h" fact="0.8676"/>
                  <dgm:constr type="w" for="ch" forName="dot5" refType="userD"/>
                  <dgm:constr type="h" for="ch" forName="dot5" refType="userD"/>
                  <dgm:constr type="ctrX" for="ch" forName="dot6" refType="w" fact="0.5803"/>
                  <dgm:constr type="ctrY" for="ch" forName="dot6" refType="h" fact="0.7255"/>
                  <dgm:constr type="w" for="ch" forName="dot6" refType="userD"/>
                  <dgm:constr type="h" for="ch" forName="dot6" refType="userD"/>
                  <dgm:constr type="ctrX" for="ch" forName="dot7" refType="w" fact="0.5618"/>
                  <dgm:constr type="ctrY" for="ch" forName="dot7" refType="h" fact="0.7454"/>
                  <dgm:constr type="w" for="ch" forName="dot7" refType="userD"/>
                  <dgm:constr type="h" for="ch" forName="dot7" refType="userD"/>
                  <dgm:constr type="ctrX" for="ch" forName="dot8" refType="w" fact="0.6656"/>
                  <dgm:constr type="ctrY" for="ch" forName="dot8" refType="h" fact="0.6026"/>
                  <dgm:constr type="w" for="ch" forName="dot8" refType="userD"/>
                  <dgm:constr type="h" for="ch" forName="dot8" refType="userD"/>
                  <dgm:constr type="ctrX" for="ch" forName="dot9" refType="w" fact="0.7266"/>
                  <dgm:constr type="ctrY" for="ch" forName="dot9" refType="h" fact="0.4632"/>
                  <dgm:constr type="w" for="ch" forName="dot9" refType="userD"/>
                  <dgm:constr type="h" for="ch" forName="dot9" refType="userD"/>
                  <dgm:constr type="ctrX" for="ch" forName="dot10" refType="w" fact="0.7643"/>
                  <dgm:constr type="ctrY" for="ch" forName="dot10" refType="h" fact="0.3187"/>
                  <dgm:constr type="w" for="ch" forName="dot10" refType="userD"/>
                  <dgm:constr type="h" for="ch" forName="dot10" refType="userD"/>
                  <dgm:constr type="ctrX" for="ch" forName="dot11" refType="w" fact="0.7816"/>
                  <dgm:constr type="ctrY" for="ch" forName="dot11" refType="h" fact="0.1763"/>
                  <dgm:constr type="w" for="ch" forName="dot11" refType="userD"/>
                  <dgm:constr type="h" for="ch" forName="dot11" refType="userD"/>
                  <dgm:constr type="ctrX" for="ch" forName="dotArrow1" refType="w" fact="0.7558"/>
                  <dgm:constr type="ctrY" for="ch" forName="dotArrow1" refType="h" fact="-0.0099"/>
                  <dgm:constr type="w" for="ch" forName="dotArrow1" refType="userD"/>
                  <dgm:constr type="h" for="ch" forName="dotArrow1" refType="userD"/>
                  <dgm:constr type="ctrX" for="ch" forName="dotArrow2" refType="w" fact="0.7725"/>
                  <dgm:constr type="ctrY" for="ch" forName="dotArrow2" refType="h" fact="-0.0239"/>
                  <dgm:constr type="w" for="ch" forName="dotArrow2" refType="userD"/>
                  <dgm:constr type="h" for="ch" forName="dotArrow2" refType="userD"/>
                  <dgm:constr type="ctrX" for="ch" forName="dotArrow3" refType="w" fact="0.7892"/>
                  <dgm:constr type="ctrY" for="ch" forName="dotArrow3" refType="h" fact="-0.0378"/>
                  <dgm:constr type="w" for="ch" forName="dotArrow3" refType="userD"/>
                  <dgm:constr type="h" for="ch" forName="dotArrow3" refType="userD"/>
                  <dgm:constr type="ctrX" for="ch" forName="dotArrow4" refType="w" fact="0.8058"/>
                  <dgm:constr type="ctrY" for="ch" forName="dotArrow4" refType="h" fact="-0.0239"/>
                  <dgm:constr type="w" for="ch" forName="dotArrow4" refType="userD"/>
                  <dgm:constr type="h" for="ch" forName="dotArrow4" refType="userD"/>
                  <dgm:constr type="ctrX" for="ch" forName="dotArrow5" refType="w" fact="0.8225"/>
                  <dgm:constr type="ctrY" for="ch" forName="dotArrow5" refType="h" fact="-0.0099"/>
                  <dgm:constr type="w" for="ch" forName="dotArrow5" refType="userD"/>
                  <dgm:constr type="h" for="ch" forName="dotArrow5" refType="userD"/>
                  <dgm:constr type="ctrX" for="ch" forName="dotArrow6" refType="w" fact="0.7892"/>
                  <dgm:constr type="ctrY" for="ch" forName="dotArrow6" refType="h" fact="-0.0084"/>
                  <dgm:constr type="w" for="ch" forName="dotArrow6" refType="userD"/>
                  <dgm:constr type="h" for="ch" forName="dotArrow6" refType="userD"/>
                  <dgm:constr type="ctrX" for="ch" forName="dotArrow7" refType="w" fact="0.7892"/>
                  <dgm:constr type="ctrY" for="ch" forName="dotArrow7" refType="h" fact="0.0211"/>
                  <dgm:constr type="w" for="ch" forName="dotArrow7" refType="userD"/>
                  <dgm:constr type="h" for="ch" forName="dotArrow7" refType="userD"/>
                  <dgm:constr type="l" for="ch" forName="parTx1" refType="w" fact="0.2915"/>
                  <dgm:constr type="t" for="ch" forName="parTx1" refType="h" fact="0.8845"/>
                  <dgm:constr type="w" for="ch" forName="parTx1" refType="w" fact="0.2396"/>
                  <dgm:constr type="h" for="ch" forName="parTx1" refType="h" fact="0.0704"/>
                  <dgm:constr type="ctrX" for="ch" forName="picture1" refType="w" fact="0.2806"/>
                  <dgm:constr type="ctrY" for="ch" forName="picture1" refType="h" fact="0.8769"/>
                  <dgm:constr type="w" for="ch" forName="picture1" refType="w" fact="0.1111"/>
                  <dgm:constr type="h" for="ch" forName="picture1" refType="h" fact="0.1218"/>
                  <dgm:constr type="l" for="ch" forName="parTx2" refType="w" fact="0.5172"/>
                  <dgm:constr type="t" for="ch" forName="parTx2" refType="h" fact="0.7946"/>
                  <dgm:constr type="w" for="ch" forName="parTx2" refType="w" fact="0.2396"/>
                  <dgm:constr type="h" for="ch" forName="parTx2" refType="h" fact="0.0704"/>
                  <dgm:constr type="ctrX" for="ch" forName="picture2" refType="w" fact="0.5063"/>
                  <dgm:constr type="ctrY" for="ch" forName="picture2" refType="h" fact="0.787"/>
                  <dgm:constr type="w" for="ch" forName="picture2" refType="w" fact="0.1111"/>
                  <dgm:constr type="h" for="ch" forName="picture2" refType="h" fact="0.1218"/>
                  <dgm:constr type="l" for="ch" forName="parTx3" refType="w" fact="0.6285"/>
                  <dgm:constr type="t" for="ch" forName="parTx3" refType="h" fact="0.672"/>
                  <dgm:constr type="w" for="ch" forName="parTx3" refType="w" fact="0.2396"/>
                  <dgm:constr type="h" for="ch" forName="parTx3" refType="h" fact="0.0704"/>
                  <dgm:constr type="ctrX" for="ch" forName="picture3" refType="w" fact="0.6176"/>
                  <dgm:constr type="ctrY" for="ch" forName="picture3" refType="h" fact="0.6644"/>
                  <dgm:constr type="w" for="ch" forName="picture3" refType="w" fact="0.1111"/>
                  <dgm:constr type="h" for="ch" forName="picture3" refType="h" fact="0.1218"/>
                  <dgm:constr type="l" for="ch" forName="parTx4" refType="w" fact="0.6994"/>
                  <dgm:constr type="t" for="ch" forName="parTx4" refType="h" fact="0.5369"/>
                  <dgm:constr type="w" for="ch" forName="parTx4" refType="w" fact="0.2396"/>
                  <dgm:constr type="h" for="ch" forName="parTx4" refType="h" fact="0.0704"/>
                  <dgm:constr type="ctrX" for="ch" forName="picture4" refType="w" fact="0.6885"/>
                  <dgm:constr type="ctrY" for="ch" forName="picture4" refType="h" fact="0.5294"/>
                  <dgm:constr type="w" for="ch" forName="picture4" refType="w" fact="0.1111"/>
                  <dgm:constr type="h" for="ch" forName="picture4" refType="h" fact="0.1218"/>
                  <dgm:constr type="l" for="ch" forName="parTx5" refType="w" fact="0.75"/>
                  <dgm:constr type="t" for="ch" forName="parTx5" refType="h" fact="0.394"/>
                  <dgm:constr type="w" for="ch" forName="parTx5" refType="w" fact="0.2396"/>
                  <dgm:constr type="h" for="ch" forName="parTx5" refType="h" fact="0.0704"/>
                  <dgm:constr type="ctrX" for="ch" forName="picture5" refType="w" fact="0.7391"/>
                  <dgm:constr type="ctrY" for="ch" forName="picture5" refType="h" fact="0.3864"/>
                  <dgm:constr type="w" for="ch" forName="picture5" refType="w" fact="0.1111"/>
                  <dgm:constr type="h" for="ch" forName="picture5" refType="h" fact="0.1218"/>
                  <dgm:constr type="l" for="ch" forName="parTx6" refType="w" fact="0.7788"/>
                  <dgm:constr type="t" for="ch" forName="parTx6" refType="h" fact="0.252"/>
                  <dgm:constr type="w" for="ch" forName="parTx6" refType="w" fact="0.2396"/>
                  <dgm:constr type="h" for="ch" forName="parTx6" refType="h" fact="0.0704"/>
                  <dgm:constr type="ctrX" for="ch" forName="picture6" refType="w" fact="0.7679"/>
                  <dgm:constr type="ctrY" for="ch" forName="picture6" refType="h" fact="0.2444"/>
                  <dgm:constr type="w" for="ch" forName="picture6" refType="w" fact="0.1111"/>
                  <dgm:constr type="h" for="ch" forName="picture6" refType="h" fact="0.1218"/>
                  <dgm:constr type="l" for="ch" forName="parTx7" refType="w" fact="0.7945"/>
                  <dgm:constr type="t" for="ch" forName="parTx7" refType="h" fact="0.1151"/>
                  <dgm:constr type="w" for="ch" forName="parTx7" refType="w" fact="0.2396"/>
                  <dgm:constr type="h" for="ch" forName="parTx7" refType="h" fact="0.0704"/>
                  <dgm:constr type="ctrX" for="ch" forName="picture7" refType="w" fact="0.7836"/>
                  <dgm:constr type="ctrY" for="ch" forName="picture7" refType="h" fact="0.1075"/>
                  <dgm:constr type="w" for="ch" forName="picture7" refType="w" fact="0.1111"/>
                  <dgm:constr type="h" for="ch" forName="picture7" refType="h" fact="0.1218"/>
                </dgm:constrLst>
              </dgm:else>
            </dgm:choose>
          </dgm:if>
          <dgm:else name="Name68">
            <dgm:choose name="Name69">
              <dgm:if name="Name70" axis="des" func="maxDepth" op="gt" val="1">
                <dgm:alg type="composite">
                  <dgm:param type="ar" val="1.2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primFontSz" for="ch" forName="desTx7" refType="primFontSz" refFor="ch" refForName="desTx1" op="equ"/>
                  <dgm:constr type="userD" refType="w" fact="0.0097"/>
                  <dgm:constr type="ctrX" for="ch" forName="dot1" refType="w" fact="0.6091"/>
                  <dgm:constr type="ctrY" for="ch" forName="dot1" refType="h" fact="0.8342"/>
                  <dgm:constr type="w" for="ch" forName="dot1" refType="userD"/>
                  <dgm:constr type="h" for="ch" forName="dot1" refType="userD"/>
                  <dgm:constr type="ctrX" for="ch" forName="dot2" refType="w" fact="0.6279"/>
                  <dgm:constr type="ctrY" for="ch" forName="dot2" refType="h" fact="0.8448"/>
                  <dgm:constr type="w" for="ch" forName="dot2" refType="userD"/>
                  <dgm:constr type="h" for="ch" forName="dot2" refType="userD"/>
                  <dgm:constr type="ctrX" for="ch" forName="dot3" refType="w" fact="0.647"/>
                  <dgm:constr type="ctrY" for="ch" forName="dot3" refType="h" fact="0.8539"/>
                  <dgm:constr type="w" for="ch" forName="dot3" refType="userD"/>
                  <dgm:constr type="h" for="ch" forName="dot3" refType="userD"/>
                  <dgm:constr type="ctrX" for="ch" forName="dot4" refType="w" fact="0.6663"/>
                  <dgm:constr type="ctrY" for="ch" forName="dot4" refType="h" fact="0.8615"/>
                  <dgm:constr type="w" for="ch" forName="dot4" refType="userD"/>
                  <dgm:constr type="h" for="ch" forName="dot4" refType="userD"/>
                  <dgm:constr type="ctrX" for="ch" forName="dot5" refType="w" fact="0.6858"/>
                  <dgm:constr type="ctrY" for="ch" forName="dot5" refType="h" fact="0.8676"/>
                  <dgm:constr type="w" for="ch" forName="dot5" refType="userD"/>
                  <dgm:constr type="h" for="ch" forName="dot5" refType="userD"/>
                  <dgm:constr type="ctrX" for="ch" forName="dot6" refType="w" fact="0.4912"/>
                  <dgm:constr type="ctrY" for="ch" forName="dot6" refType="h" fact="0.7255"/>
                  <dgm:constr type="w" for="ch" forName="dot6" refType="userD"/>
                  <dgm:constr type="h" for="ch" forName="dot6" refType="userD"/>
                  <dgm:constr type="ctrX" for="ch" forName="dot7" refType="w" fact="0.5074"/>
                  <dgm:constr type="ctrY" for="ch" forName="dot7" refType="h" fact="0.7454"/>
                  <dgm:constr type="w" for="ch" forName="dot7" refType="userD"/>
                  <dgm:constr type="h" for="ch" forName="dot7" refType="userD"/>
                  <dgm:constr type="ctrX" for="ch" forName="dot8" refType="w" fact="0.4164"/>
                  <dgm:constr type="ctrY" for="ch" forName="dot8" refType="h" fact="0.6026"/>
                  <dgm:constr type="w" for="ch" forName="dot8" refType="userD"/>
                  <dgm:constr type="h" for="ch" forName="dot8" refType="userD"/>
                  <dgm:constr type="ctrX" for="ch" forName="dot9" refType="w" fact="0.3629"/>
                  <dgm:constr type="ctrY" for="ch" forName="dot9" refType="h" fact="0.4632"/>
                  <dgm:constr type="w" for="ch" forName="dot9" refType="userD"/>
                  <dgm:constr type="h" for="ch" forName="dot9" refType="userD"/>
                  <dgm:constr type="ctrX" for="ch" forName="dot10" refType="w" fact="0.3299"/>
                  <dgm:constr type="ctrY" for="ch" forName="dot10" refType="h" fact="0.3187"/>
                  <dgm:constr type="w" for="ch" forName="dot10" refType="userD"/>
                  <dgm:constr type="h" for="ch" forName="dot10" refType="userD"/>
                  <dgm:constr type="ctrX" for="ch" forName="dot11" refType="w" fact="0.3147"/>
                  <dgm:constr type="ctrY" for="ch" forName="dot11" refType="h" fact="0.1763"/>
                  <dgm:constr type="w" for="ch" forName="dot11" refType="userD"/>
                  <dgm:constr type="h" for="ch" forName="dot11" refType="userD"/>
                  <dgm:constr type="ctrX" for="ch" forName="dotArrow1" refType="w" fact="0.3373"/>
                  <dgm:constr type="ctrY" for="ch" forName="dotArrow1" refType="h" fact="-0.0099"/>
                  <dgm:constr type="w" for="ch" forName="dotArrow1" refType="userD"/>
                  <dgm:constr type="h" for="ch" forName="dotArrow1" refType="userD"/>
                  <dgm:constr type="ctrX" for="ch" forName="dotArrow2" refType="w" fact="0.3227"/>
                  <dgm:constr type="ctrY" for="ch" forName="dotArrow2" refType="h" fact="-0.0239"/>
                  <dgm:constr type="w" for="ch" forName="dotArrow2" refType="userD"/>
                  <dgm:constr type="h" for="ch" forName="dotArrow2" refType="userD"/>
                  <dgm:constr type="ctrX" for="ch" forName="dotArrow3" refType="w" fact="0.3081"/>
                  <dgm:constr type="ctrY" for="ch" forName="dotArrow3" refType="h" fact="-0.0378"/>
                  <dgm:constr type="w" for="ch" forName="dotArrow3" refType="userD"/>
                  <dgm:constr type="h" for="ch" forName="dotArrow3" refType="userD"/>
                  <dgm:constr type="ctrX" for="ch" forName="dotArrow4" refType="w" fact="0.2935"/>
                  <dgm:constr type="ctrY" for="ch" forName="dotArrow4" refType="h" fact="-0.0239"/>
                  <dgm:constr type="w" for="ch" forName="dotArrow4" refType="userD"/>
                  <dgm:constr type="h" for="ch" forName="dotArrow4" refType="userD"/>
                  <dgm:constr type="ctrX" for="ch" forName="dotArrow5" refType="w" fact="0.2788"/>
                  <dgm:constr type="ctrY" for="ch" forName="dotArrow5" refType="h" fact="-0.0099"/>
                  <dgm:constr type="w" for="ch" forName="dotArrow5" refType="userD"/>
                  <dgm:constr type="h" for="ch" forName="dotArrow5" refType="userD"/>
                  <dgm:constr type="ctrX" for="ch" forName="dotArrow6" refType="w" fact="0.3081"/>
                  <dgm:constr type="ctrY" for="ch" forName="dotArrow6" refType="h" fact="-0.0084"/>
                  <dgm:constr type="w" for="ch" forName="dotArrow6" refType="userD"/>
                  <dgm:constr type="h" for="ch" forName="dotArrow6" refType="userD"/>
                  <dgm:constr type="ctrX" for="ch" forName="dotArrow7" refType="w" fact="0.3081"/>
                  <dgm:constr type="ctrY" for="ch" forName="dotArrow7" refType="h" fact="0.0211"/>
                  <dgm:constr type="w" for="ch" forName="dotArrow7" refType="userD"/>
                  <dgm:constr type="h" for="ch" forName="dotArrow7" refType="userD"/>
                  <dgm:constr type="r" for="ch" forName="parTx1" refType="w" fact="0.7444"/>
                  <dgm:constr type="t" for="ch" forName="parTx1" refType="h" fact="0.8856"/>
                  <dgm:constr type="w" for="ch" forName="parTx1" refType="w" fact="0.2101"/>
                  <dgm:constr type="h" for="ch" forName="parTx1" refType="h" fact="0.0704"/>
                  <dgm:constr type="ctrX" for="ch" forName="picture1" refType="w" fact="0.754"/>
                  <dgm:constr type="ctrY" for="ch" forName="picture1" refType="h" fact="0.8769"/>
                  <dgm:constr type="w" for="ch" forName="picture1" refType="w" fact="0.0974"/>
                  <dgm:constr type="h" for="ch" forName="picture1" refType="h" fact="0.1218"/>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5465"/>
                  <dgm:constr type="t" for="ch" forName="parTx2" refType="h" fact="0.7956"/>
                  <dgm:constr type="w" for="ch" forName="parTx2" refType="w" fact="0.2101"/>
                  <dgm:constr type="h" for="ch" forName="parTx2" refType="h" fact="0.0704"/>
                  <dgm:constr type="ctrX" for="ch" forName="picture2" refType="w" fact="0.5561"/>
                  <dgm:constr type="ctrY" for="ch" forName="picture2" refType="h" fact="0.787"/>
                  <dgm:constr type="w" for="ch" forName="picture2" refType="w" fact="0.0974"/>
                  <dgm:constr type="h" for="ch" forName="picture2" refType="h" fact="0.1218"/>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489"/>
                  <dgm:constr type="t" for="ch" forName="parTx3" refType="h" fact="0.673"/>
                  <dgm:constr type="w" for="ch" forName="parTx3" refType="w" fact="0.2101"/>
                  <dgm:constr type="h" for="ch" forName="parTx3" refType="h" fact="0.0704"/>
                  <dgm:constr type="ctrX" for="ch" forName="picture3" refType="w" fact="0.4585"/>
                  <dgm:constr type="ctrY" for="ch" forName="picture3" refType="h" fact="0.6644"/>
                  <dgm:constr type="w" for="ch" forName="picture3" refType="w" fact="0.0974"/>
                  <dgm:constr type="h" for="ch" forName="picture3" refType="h" fact="0.1218"/>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3868"/>
                  <dgm:constr type="t" for="ch" forName="parTx4" refType="h" fact="0.538"/>
                  <dgm:constr type="w" for="ch" forName="parTx4" refType="w" fact="0.2101"/>
                  <dgm:constr type="h" for="ch" forName="parTx4" refType="h" fact="0.0704"/>
                  <dgm:constr type="ctrX" for="ch" forName="picture4" refType="w" fact="0.3963"/>
                  <dgm:constr type="ctrY" for="ch" forName="picture4" refType="h" fact="0.5294"/>
                  <dgm:constr type="w" for="ch" forName="picture4" refType="w" fact="0.0974"/>
                  <dgm:constr type="h" for="ch" forName="picture4" refType="h" fact="0.1218"/>
                  <dgm:constr type="r" for="ch" forName="desTx4" refType="l" refFor="ch" refForName="parTx4"/>
                  <dgm:constr type="l" for="ch" forName="desTx4"/>
                  <dgm:constr type="t" for="ch" forName="desTx4" refType="t" refFor="ch" refForName="parTx4"/>
                  <dgm:constr type="h" for="ch" forName="desTx4" refType="h" refFor="ch" refForName="parTx4"/>
                  <dgm:constr type="r" for="ch" forName="parTx5" refType="w" fact="0.3424"/>
                  <dgm:constr type="t" for="ch" forName="parTx5" refType="h" fact="0.3951"/>
                  <dgm:constr type="w" for="ch" forName="parTx5" refType="w" fact="0.2101"/>
                  <dgm:constr type="h" for="ch" forName="parTx5" refType="h" fact="0.0704"/>
                  <dgm:constr type="ctrX" for="ch" forName="picture5" refType="w" fact="0.352"/>
                  <dgm:constr type="ctrY" for="ch" forName="picture5" refType="h" fact="0.3864"/>
                  <dgm:constr type="w" for="ch" forName="picture5" refType="w" fact="0.0974"/>
                  <dgm:constr type="h" for="ch" forName="picture5" refType="h" fact="0.1218"/>
                  <dgm:constr type="r" for="ch" forName="desTx5" refType="l" refFor="ch" refForName="parTx5"/>
                  <dgm:constr type="l" for="ch" forName="desTx5"/>
                  <dgm:constr type="t" for="ch" forName="desTx5" refType="t" refFor="ch" refForName="parTx5"/>
                  <dgm:constr type="h" for="ch" forName="desTx5" refType="h" refFor="ch" refForName="parTx5"/>
                  <dgm:constr type="r" for="ch" forName="parTx6" refType="w" fact="0.3172"/>
                  <dgm:constr type="t" for="ch" forName="parTx6" refType="h" fact="0.2531"/>
                  <dgm:constr type="w" for="ch" forName="parTx6" refType="w" fact="0.2101"/>
                  <dgm:constr type="h" for="ch" forName="parTx6" refType="h" fact="0.0704"/>
                  <dgm:constr type="ctrX" for="ch" forName="picture6" refType="w" fact="0.3267"/>
                  <dgm:constr type="ctrY" for="ch" forName="picture6" refType="h" fact="0.2444"/>
                  <dgm:constr type="w" for="ch" forName="picture6" refType="w" fact="0.0974"/>
                  <dgm:constr type="h" for="ch" forName="picture6" refType="h" fact="0.1218"/>
                  <dgm:constr type="r" for="ch" forName="desTx6" refType="l" refFor="ch" refForName="parTx6"/>
                  <dgm:constr type="l" for="ch" forName="desTx6"/>
                  <dgm:constr type="t" for="ch" forName="desTx6" refType="t" refFor="ch" refForName="parTx6"/>
                  <dgm:constr type="h" for="ch" forName="desTx6" refType="h" refFor="ch" refForName="parTx6"/>
                  <dgm:constr type="r" for="ch" forName="parTx7" refType="w" fact="0.3034"/>
                  <dgm:constr type="t" for="ch" forName="parTx7" refType="h" fact="0.1162"/>
                  <dgm:constr type="w" for="ch" forName="parTx7" refType="w" fact="0.2101"/>
                  <dgm:constr type="h" for="ch" forName="parTx7" refType="h" fact="0.0704"/>
                  <dgm:constr type="ctrX" for="ch" forName="picture7" refType="w" fact="0.3129"/>
                  <dgm:constr type="ctrY" for="ch" forName="picture7" refType="h" fact="0.1075"/>
                  <dgm:constr type="w" for="ch" forName="picture7" refType="w" fact="0.0974"/>
                  <dgm:constr type="h" for="ch" forName="picture7" refType="h" fact="0.1218"/>
                  <dgm:constr type="r" for="ch" forName="desTx7" refType="l" refFor="ch" refForName="parTx7"/>
                  <dgm:constr type="l" for="ch" forName="desTx7"/>
                  <dgm:constr type="t" for="ch" forName="desTx7" refType="t" refFor="ch" refForName="parTx7"/>
                  <dgm:constr type="h" for="ch" forName="desTx7" refType="h" refFor="ch" refForName="parTx7"/>
                </dgm:constrLst>
              </dgm:if>
              <dgm:else name="Name71">
                <dgm:alg type="composite">
                  <dgm:param type="ar" val="1.096"/>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userD" refType="w" fact="0.0111"/>
                  <dgm:constr type="ctrX" for="ch" forName="dot1" refType="w" fact="0.5541"/>
                  <dgm:constr type="ctrY" for="ch" forName="dot1" refType="h" fact="0.8342"/>
                  <dgm:constr type="w" for="ch" forName="dot1" refType="userD"/>
                  <dgm:constr type="h" for="ch" forName="dot1" refType="userD"/>
                  <dgm:constr type="ctrX" for="ch" forName="dot2" refType="w" fact="0.5756"/>
                  <dgm:constr type="ctrY" for="ch" forName="dot2" refType="h" fact="0.8448"/>
                  <dgm:constr type="w" for="ch" forName="dot2" refType="userD"/>
                  <dgm:constr type="h" for="ch" forName="dot2" refType="userD"/>
                  <dgm:constr type="ctrX" for="ch" forName="dot3" refType="w" fact="0.5974"/>
                  <dgm:constr type="ctrY" for="ch" forName="dot3" refType="h" fact="0.8539"/>
                  <dgm:constr type="w" for="ch" forName="dot3" refType="userD"/>
                  <dgm:constr type="h" for="ch" forName="dot3" refType="userD"/>
                  <dgm:constr type="ctrX" for="ch" forName="dot4" refType="w" fact="0.6194"/>
                  <dgm:constr type="ctrY" for="ch" forName="dot4" refType="h" fact="0.8615"/>
                  <dgm:constr type="w" for="ch" forName="dot4" refType="userD"/>
                  <dgm:constr type="h" for="ch" forName="dot4" refType="userD"/>
                  <dgm:constr type="ctrX" for="ch" forName="dot5" refType="w" fact="0.6416"/>
                  <dgm:constr type="ctrY" for="ch" forName="dot5" refType="h" fact="0.8676"/>
                  <dgm:constr type="w" for="ch" forName="dot5" refType="userD"/>
                  <dgm:constr type="h" for="ch" forName="dot5" refType="userD"/>
                  <dgm:constr type="ctrX" for="ch" forName="dot6" refType="w" fact="0.4197"/>
                  <dgm:constr type="ctrY" for="ch" forName="dot6" refType="h" fact="0.7255"/>
                  <dgm:constr type="w" for="ch" forName="dot6" refType="userD"/>
                  <dgm:constr type="h" for="ch" forName="dot6" refType="userD"/>
                  <dgm:constr type="ctrX" for="ch" forName="dot7" refType="w" fact="0.4382"/>
                  <dgm:constr type="ctrY" for="ch" forName="dot7" refType="h" fact="0.7454"/>
                  <dgm:constr type="w" for="ch" forName="dot7" refType="userD"/>
                  <dgm:constr type="h" for="ch" forName="dot7" refType="userD"/>
                  <dgm:constr type="ctrX" for="ch" forName="dot8" refType="w" fact="0.3344"/>
                  <dgm:constr type="ctrY" for="ch" forName="dot8" refType="h" fact="0.6026"/>
                  <dgm:constr type="w" for="ch" forName="dot8" refType="userD"/>
                  <dgm:constr type="h" for="ch" forName="dot8" refType="userD"/>
                  <dgm:constr type="ctrX" for="ch" forName="dot9" refType="w" fact="0.2734"/>
                  <dgm:constr type="ctrY" for="ch" forName="dot9" refType="h" fact="0.4632"/>
                  <dgm:constr type="w" for="ch" forName="dot9" refType="userD"/>
                  <dgm:constr type="h" for="ch" forName="dot9" refType="userD"/>
                  <dgm:constr type="ctrX" for="ch" forName="dot10" refType="w" fact="0.2357"/>
                  <dgm:constr type="ctrY" for="ch" forName="dot10" refType="h" fact="0.3187"/>
                  <dgm:constr type="w" for="ch" forName="dot10" refType="userD"/>
                  <dgm:constr type="h" for="ch" forName="dot10" refType="userD"/>
                  <dgm:constr type="ctrX" for="ch" forName="dot11" refType="w" fact="0.2184"/>
                  <dgm:constr type="ctrY" for="ch" forName="dot11" refType="h" fact="0.1763"/>
                  <dgm:constr type="w" for="ch" forName="dot11" refType="userD"/>
                  <dgm:constr type="h" for="ch" forName="dot11" refType="userD"/>
                  <dgm:constr type="ctrX" for="ch" forName="dotArrow1" refType="w" fact="0.2442"/>
                  <dgm:constr type="ctrY" for="ch" forName="dotArrow1" refType="h" fact="-0.0099"/>
                  <dgm:constr type="w" for="ch" forName="dotArrow1" refType="userD"/>
                  <dgm:constr type="h" for="ch" forName="dotArrow1" refType="userD"/>
                  <dgm:constr type="ctrX" for="ch" forName="dotArrow2" refType="w" fact="0.2275"/>
                  <dgm:constr type="ctrY" for="ch" forName="dotArrow2" refType="h" fact="-0.0239"/>
                  <dgm:constr type="w" for="ch" forName="dotArrow2" refType="userD"/>
                  <dgm:constr type="h" for="ch" forName="dotArrow2" refType="userD"/>
                  <dgm:constr type="ctrX" for="ch" forName="dotArrow3" refType="w" fact="0.2108"/>
                  <dgm:constr type="ctrY" for="ch" forName="dotArrow3" refType="h" fact="-0.0378"/>
                  <dgm:constr type="w" for="ch" forName="dotArrow3" refType="userD"/>
                  <dgm:constr type="h" for="ch" forName="dotArrow3" refType="userD"/>
                  <dgm:constr type="ctrX" for="ch" forName="dotArrow4" refType="w" fact="0.1942"/>
                  <dgm:constr type="ctrY" for="ch" forName="dotArrow4" refType="h" fact="-0.0239"/>
                  <dgm:constr type="w" for="ch" forName="dotArrow4" refType="userD"/>
                  <dgm:constr type="h" for="ch" forName="dotArrow4" refType="userD"/>
                  <dgm:constr type="ctrX" for="ch" forName="dotArrow5" refType="w" fact="0.1775"/>
                  <dgm:constr type="ctrY" for="ch" forName="dotArrow5" refType="h" fact="-0.0099"/>
                  <dgm:constr type="w" for="ch" forName="dotArrow5" refType="userD"/>
                  <dgm:constr type="h" for="ch" forName="dotArrow5" refType="userD"/>
                  <dgm:constr type="ctrX" for="ch" forName="dotArrow6" refType="w" fact="0.2108"/>
                  <dgm:constr type="ctrY" for="ch" forName="dotArrow6" refType="h" fact="-0.0084"/>
                  <dgm:constr type="w" for="ch" forName="dotArrow6" refType="userD"/>
                  <dgm:constr type="h" for="ch" forName="dotArrow6" refType="userD"/>
                  <dgm:constr type="ctrX" for="ch" forName="dotArrow7" refType="w" fact="0.2108"/>
                  <dgm:constr type="ctrY" for="ch" forName="dotArrow7" refType="h" fact="0.0211"/>
                  <dgm:constr type="w" for="ch" forName="dotArrow7" refType="userD"/>
                  <dgm:constr type="h" for="ch" forName="dotArrow7" refType="userD"/>
                  <dgm:constr type="r" for="ch" forName="parTx1" refType="w" fact="0.7085"/>
                  <dgm:constr type="t" for="ch" forName="parTx1" refType="h" fact="0.8845"/>
                  <dgm:constr type="w" for="ch" forName="parTx1" refType="w" fact="0.2396"/>
                  <dgm:constr type="h" for="ch" forName="parTx1" refType="h" fact="0.0704"/>
                  <dgm:constr type="ctrX" for="ch" forName="picture1" refType="w" fact="0.7194"/>
                  <dgm:constr type="ctrY" for="ch" forName="picture1" refType="h" fact="0.8769"/>
                  <dgm:constr type="w" for="ch" forName="picture1" refType="w" fact="0.1111"/>
                  <dgm:constr type="h" for="ch" forName="picture1" refType="h" fact="0.1218"/>
                  <dgm:constr type="r" for="ch" forName="parTx2" refType="w" fact="0.4828"/>
                  <dgm:constr type="t" for="ch" forName="parTx2" refType="h" fact="0.7946"/>
                  <dgm:constr type="w" for="ch" forName="parTx2" refType="w" fact="0.2396"/>
                  <dgm:constr type="h" for="ch" forName="parTx2" refType="h" fact="0.0704"/>
                  <dgm:constr type="ctrX" for="ch" forName="picture2" refType="w" fact="0.4937"/>
                  <dgm:constr type="ctrY" for="ch" forName="picture2" refType="h" fact="0.787"/>
                  <dgm:constr type="w" for="ch" forName="picture2" refType="w" fact="0.1111"/>
                  <dgm:constr type="h" for="ch" forName="picture2" refType="h" fact="0.1218"/>
                  <dgm:constr type="r" for="ch" forName="parTx3" refType="w" fact="0.3715"/>
                  <dgm:constr type="t" for="ch" forName="parTx3" refType="h" fact="0.672"/>
                  <dgm:constr type="w" for="ch" forName="parTx3" refType="w" fact="0.2396"/>
                  <dgm:constr type="h" for="ch" forName="parTx3" refType="h" fact="0.0704"/>
                  <dgm:constr type="ctrX" for="ch" forName="picture3" refType="w" fact="0.3824"/>
                  <dgm:constr type="ctrY" for="ch" forName="picture3" refType="h" fact="0.6644"/>
                  <dgm:constr type="w" for="ch" forName="picture3" refType="w" fact="0.1111"/>
                  <dgm:constr type="h" for="ch" forName="picture3" refType="h" fact="0.1218"/>
                  <dgm:constr type="r" for="ch" forName="parTx4" refType="w" fact="0.3006"/>
                  <dgm:constr type="t" for="ch" forName="parTx4" refType="h" fact="0.5369"/>
                  <dgm:constr type="w" for="ch" forName="parTx4" refType="w" fact="0.2396"/>
                  <dgm:constr type="h" for="ch" forName="parTx4" refType="h" fact="0.0704"/>
                  <dgm:constr type="ctrX" for="ch" forName="picture4" refType="w" fact="0.3115"/>
                  <dgm:constr type="ctrY" for="ch" forName="picture4" refType="h" fact="0.5294"/>
                  <dgm:constr type="w" for="ch" forName="picture4" refType="w" fact="0.1111"/>
                  <dgm:constr type="h" for="ch" forName="picture4" refType="h" fact="0.1218"/>
                  <dgm:constr type="r" for="ch" forName="parTx5" refType="w" fact="0.25"/>
                  <dgm:constr type="t" for="ch" forName="parTx5" refType="h" fact="0.394"/>
                  <dgm:constr type="w" for="ch" forName="parTx5" refType="w" fact="0.2396"/>
                  <dgm:constr type="h" for="ch" forName="parTx5" refType="h" fact="0.0704"/>
                  <dgm:constr type="ctrX" for="ch" forName="picture5" refType="w" fact="0.2609"/>
                  <dgm:constr type="ctrY" for="ch" forName="picture5" refType="h" fact="0.3864"/>
                  <dgm:constr type="w" for="ch" forName="picture5" refType="w" fact="0.1111"/>
                  <dgm:constr type="h" for="ch" forName="picture5" refType="h" fact="0.1218"/>
                  <dgm:constr type="r" for="ch" forName="parTx6" refType="w" fact="0.2212"/>
                  <dgm:constr type="t" for="ch" forName="parTx6" refType="h" fact="0.252"/>
                  <dgm:constr type="w" for="ch" forName="parTx6" refType="w" fact="0.2396"/>
                  <dgm:constr type="h" for="ch" forName="parTx6" refType="h" fact="0.0704"/>
                  <dgm:constr type="ctrX" for="ch" forName="picture6" refType="w" fact="0.2321"/>
                  <dgm:constr type="ctrY" for="ch" forName="picture6" refType="h" fact="0.2444"/>
                  <dgm:constr type="w" for="ch" forName="picture6" refType="w" fact="0.1111"/>
                  <dgm:constr type="h" for="ch" forName="picture6" refType="h" fact="0.1218"/>
                  <dgm:constr type="r" for="ch" forName="parTx7" refType="w" fact="0.2055"/>
                  <dgm:constr type="t" for="ch" forName="parTx7" refType="h" fact="0.1151"/>
                  <dgm:constr type="w" for="ch" forName="parTx7" refType="w" fact="0.2396"/>
                  <dgm:constr type="h" for="ch" forName="parTx7" refType="h" fact="0.0704"/>
                  <dgm:constr type="ctrX" for="ch" forName="picture7" refType="w" fact="0.2164"/>
                  <dgm:constr type="ctrY" for="ch" forName="picture7" refType="h" fact="0.1075"/>
                  <dgm:constr type="w" for="ch" forName="picture7" refType="w" fact="0.1111"/>
                  <dgm:constr type="h" for="ch" forName="picture7" refType="h" fact="0.1218"/>
                </dgm:constrLst>
              </dgm:else>
            </dgm:choose>
          </dgm:else>
        </dgm:choose>
      </dgm:else>
    </dgm:choose>
    <dgm:forEach name="wrapper" axis="self" ptType="parTrans">
      <dgm:forEach name="wrapper2" axis="self" ptType="sibTrans" st="2">
        <dgm:forEach name="imageRepeat" axis="self">
          <dgm:layoutNode name="imageRepeatNode" styleLbl="fgImgPlace1">
            <dgm:alg type="sp"/>
            <dgm:shape xmlns:r="http://schemas.openxmlformats.org/officeDocument/2006/relationships" type="ellipse" r:blip="" blipPhldr="1">
              <dgm:adjLst/>
            </dgm:shape>
            <dgm:presOf axis="self"/>
          </dgm:layoutNode>
        </dgm:forEach>
      </dgm:forEach>
    </dgm:forEach>
    <dgm:choose name="Name72">
      <dgm:if name="Name73" axis="ch" ptType="node" func="cnt" op="gte" val="2">
        <dgm:layoutNode name="dot1" styleLbl="alignNode1">
          <dgm:alg type="sp"/>
          <dgm:shape xmlns:r="http://schemas.openxmlformats.org/officeDocument/2006/relationships" type="ellipse" r:blip="">
            <dgm:adjLst/>
          </dgm:shape>
          <dgm:presOf/>
        </dgm:layoutNode>
        <dgm:layoutNode name="dot2" styleLbl="alignNode1">
          <dgm:alg type="sp"/>
          <dgm:shape xmlns:r="http://schemas.openxmlformats.org/officeDocument/2006/relationships" type="ellipse" r:blip="">
            <dgm:adjLst/>
          </dgm:shape>
          <dgm:presOf/>
        </dgm:layoutNode>
        <dgm:layoutNode name="dot3" styleLbl="alignNode1">
          <dgm:alg type="sp"/>
          <dgm:shape xmlns:r="http://schemas.openxmlformats.org/officeDocument/2006/relationships" type="ellipse" r:blip="">
            <dgm:adjLst/>
          </dgm:shape>
          <dgm:presOf/>
        </dgm:layoutNode>
      </dgm:if>
      <dgm:else name="Name74"/>
    </dgm:choose>
    <dgm:choose name="Name75">
      <dgm:if name="Name76" axis="ch" ptType="node" func="cnt" op="gte" val="3">
        <dgm:layoutNode name="dot4" styleLbl="alignNode1">
          <dgm:alg type="sp"/>
          <dgm:shape xmlns:r="http://schemas.openxmlformats.org/officeDocument/2006/relationships" type="ellipse" r:blip="">
            <dgm:adjLst/>
          </dgm:shape>
          <dgm:presOf/>
        </dgm:layoutNode>
        <dgm:layoutNode name="dot5" styleLbl="alignNode1">
          <dgm:alg type="sp"/>
          <dgm:shape xmlns:r="http://schemas.openxmlformats.org/officeDocument/2006/relationships" type="ellipse" r:blip="">
            <dgm:adjLst/>
          </dgm:shape>
          <dgm:presOf/>
        </dgm:layoutNode>
      </dgm:if>
      <dgm:else name="Name77"/>
    </dgm:choose>
    <dgm:choose name="Name78">
      <dgm:if name="Name79" axis="ch" ptType="node" func="cnt" op="gte" val="4">
        <dgm:layoutNode name="dot6" styleLbl="alignNode1">
          <dgm:alg type="sp"/>
          <dgm:shape xmlns:r="http://schemas.openxmlformats.org/officeDocument/2006/relationships" type="ellipse" r:blip="">
            <dgm:adjLst/>
          </dgm:shape>
          <dgm:presOf/>
        </dgm:layoutNode>
      </dgm:if>
      <dgm:else name="Name80"/>
    </dgm:choose>
    <dgm:choose name="Name81">
      <dgm:if name="Name82" axis="ch" ptType="node" func="cnt" op="gte" val="5">
        <dgm:layoutNode name="dot7" styleLbl="alignNode1">
          <dgm:alg type="sp"/>
          <dgm:shape xmlns:r="http://schemas.openxmlformats.org/officeDocument/2006/relationships" type="ellipse" r:blip="">
            <dgm:adjLst/>
          </dgm:shape>
          <dgm:presOf/>
        </dgm:layoutNode>
        <dgm:layoutNode name="dot8" styleLbl="alignNode1">
          <dgm:alg type="sp"/>
          <dgm:shape xmlns:r="http://schemas.openxmlformats.org/officeDocument/2006/relationships" type="ellipse" r:blip="">
            <dgm:adjLst/>
          </dgm:shape>
          <dgm:presOf/>
        </dgm:layoutNode>
      </dgm:if>
      <dgm:else name="Name83"/>
    </dgm:choose>
    <dgm:choose name="Name84">
      <dgm:if name="Name85" axis="ch" ptType="node" func="cnt" op="gte" val="6">
        <dgm:layoutNode name="dot9" styleLbl="alignNode1">
          <dgm:alg type="sp"/>
          <dgm:shape xmlns:r="http://schemas.openxmlformats.org/officeDocument/2006/relationships" type="ellipse" r:blip="">
            <dgm:adjLst/>
          </dgm:shape>
          <dgm:presOf/>
        </dgm:layoutNode>
        <dgm:layoutNode name="dot10" styleLbl="alignNode1">
          <dgm:alg type="sp"/>
          <dgm:shape xmlns:r="http://schemas.openxmlformats.org/officeDocument/2006/relationships" type="ellipse" r:blip="">
            <dgm:adjLst/>
          </dgm:shape>
          <dgm:presOf/>
        </dgm:layoutNode>
      </dgm:if>
      <dgm:else name="Name86"/>
    </dgm:choose>
    <dgm:choose name="Name87">
      <dgm:if name="Name88" axis="ch" ptType="node" func="cnt" op="gte" val="7">
        <dgm:layoutNode name="dot11" styleLbl="alignNode1">
          <dgm:alg type="sp"/>
          <dgm:shape xmlns:r="http://schemas.openxmlformats.org/officeDocument/2006/relationships" type="ellipse" r:blip="">
            <dgm:adjLst/>
          </dgm:shape>
          <dgm:presOf/>
        </dgm:layoutNode>
      </dgm:if>
      <dgm:else name="Name89"/>
    </dgm:choose>
    <dgm:choose name="Name90">
      <dgm:if name="Name91" axis="ch" ptType="node" func="cnt" op="gte" val="2">
        <dgm:layoutNode name="dotArrow1" styleLbl="alignNode1">
          <dgm:alg type="sp"/>
          <dgm:shape xmlns:r="http://schemas.openxmlformats.org/officeDocument/2006/relationships" type="ellipse" r:blip="">
            <dgm:adjLst/>
          </dgm:shape>
          <dgm:presOf/>
        </dgm:layoutNode>
        <dgm:layoutNode name="dotArrow2" styleLbl="alignNode1">
          <dgm:alg type="sp"/>
          <dgm:shape xmlns:r="http://schemas.openxmlformats.org/officeDocument/2006/relationships" type="ellipse" r:blip="">
            <dgm:adjLst/>
          </dgm:shape>
          <dgm:presOf/>
        </dgm:layoutNode>
        <dgm:layoutNode name="dotArrow3" styleLbl="alignNode1">
          <dgm:alg type="sp"/>
          <dgm:shape xmlns:r="http://schemas.openxmlformats.org/officeDocument/2006/relationships" type="ellipse" r:blip="">
            <dgm:adjLst/>
          </dgm:shape>
          <dgm:presOf/>
        </dgm:layoutNode>
        <dgm:layoutNode name="dotArrow4" styleLbl="alignNode1">
          <dgm:alg type="sp"/>
          <dgm:shape xmlns:r="http://schemas.openxmlformats.org/officeDocument/2006/relationships" type="ellipse" r:blip="">
            <dgm:adjLst/>
          </dgm:shape>
          <dgm:presOf/>
        </dgm:layoutNode>
        <dgm:layoutNode name="dotArrow5" styleLbl="alignNode1">
          <dgm:alg type="sp"/>
          <dgm:shape xmlns:r="http://schemas.openxmlformats.org/officeDocument/2006/relationships" type="ellipse" r:blip="">
            <dgm:adjLst/>
          </dgm:shape>
          <dgm:presOf/>
        </dgm:layoutNode>
        <dgm:layoutNode name="dotArrow6" styleLbl="alignNode1">
          <dgm:alg type="sp"/>
          <dgm:shape xmlns:r="http://schemas.openxmlformats.org/officeDocument/2006/relationships" type="ellipse" r:blip="">
            <dgm:adjLst/>
          </dgm:shape>
          <dgm:presOf/>
        </dgm:layoutNode>
        <dgm:layoutNode name="dotArrow7" styleLbl="alignNode1">
          <dgm:alg type="sp"/>
          <dgm:shape xmlns:r="http://schemas.openxmlformats.org/officeDocument/2006/relationships" type="ellipse" r:blip="">
            <dgm:adjLst/>
          </dgm:shape>
          <dgm:presOf/>
        </dgm:layoutNode>
      </dgm:if>
      <dgm:else name="Name92"/>
    </dgm:choose>
    <dgm:forEach name="Name93" axis="ch" ptType="node" cnt="1">
      <dgm:layoutNode name="parTx1">
        <dgm:choose name="Name94">
          <dgm:if name="Name95" func="var" arg="dir" op="equ" val="norm">
            <dgm:alg type="tx">
              <dgm:param type="parTxLTRAlign" val="l"/>
              <dgm:param type="parTxRTLAlign" val="r"/>
            </dgm:alg>
          </dgm:if>
          <dgm:else name="Name96">
            <dgm:alg type="tx">
              <dgm:param type="parTxLTRAlign" val="r"/>
              <dgm:param type="parTxRTLAlign" val="l"/>
            </dgm:alg>
          </dgm:else>
        </dgm:choose>
        <dgm:shape xmlns:r="http://schemas.openxmlformats.org/officeDocument/2006/relationships" type="roundRect" r:blip="">
          <dgm:adjLst/>
        </dgm:shape>
        <dgm:presOf axis="self" ptType="node"/>
        <dgm:choose name="Name97">
          <dgm:if name="Name98" func="var" arg="dir" op="equ" val="norm">
            <dgm:constrLst>
              <dgm:constr type="lMarg" refType="w" fact="0.6"/>
              <dgm:constr type="rMarg" refType="primFontSz" fact="0.3"/>
              <dgm:constr type="tMarg" refType="primFontSz" fact="0.3"/>
              <dgm:constr type="bMarg" refType="primFontSz" fact="0.3"/>
            </dgm:constrLst>
          </dgm:if>
          <dgm:else name="Name99">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00">
        <dgm:if name="Name101" axis="ch" ptType="node" func="cnt" op="gte" val="1">
          <dgm:layoutNode name="desTx1" styleLbl="revTx">
            <dgm:varLst>
              <dgm:bulletEnabled val="1"/>
            </dgm:varLst>
            <dgm:choose name="Name102">
              <dgm:if name="Name103" func="var" arg="dir" op="equ" val="norm">
                <dgm:choose name="Name104">
                  <dgm:if name="Name105" axis="ch" ptType="node" func="cnt" op="gte" val="2">
                    <dgm:alg type="tx">
                      <dgm:param type="parTxLTRAlign" val="l"/>
                      <dgm:param type="parTxRTLAlign" val="l"/>
                      <dgm:param type="stBulletLvl" val="1"/>
                    </dgm:alg>
                  </dgm:if>
                  <dgm:else name="Name106">
                    <dgm:alg type="tx">
                      <dgm:param type="parTxLTRAlign" val="l"/>
                      <dgm:param type="parTxRTLAlign" val="l"/>
                    </dgm:alg>
                  </dgm:else>
                </dgm:choose>
              </dgm:if>
              <dgm:else name="Name107">
                <dgm:choose name="Name108">
                  <dgm:if name="Name109" axis="ch" ptType="node" func="cnt" op="gte" val="2">
                    <dgm:alg type="tx">
                      <dgm:param type="parTxLTRAlign" val="r"/>
                      <dgm:param type="parTxRTLAlign" val="r"/>
                      <dgm:param type="shpTxLTRAlignCh" val="r"/>
                      <dgm:param type="shpTxRTLAlignCh" val="r"/>
                      <dgm:param type="stBulletLvl" val="1"/>
                    </dgm:alg>
                  </dgm:if>
                  <dgm:else name="Name110">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11"/>
      </dgm:choose>
    </dgm:forEach>
    <dgm:forEach name="Name112" axis="ch" ptType="sibTrans" hideLastTrans="0" cnt="1">
      <dgm:layoutNode name="picture1">
        <dgm:alg type="sp"/>
        <dgm:shape xmlns:r="http://schemas.openxmlformats.org/officeDocument/2006/relationships" r:blip="">
          <dgm:adjLst/>
        </dgm:shape>
        <dgm:presOf/>
        <dgm:constrLst/>
        <dgm:forEach name="Name113" ref="imageRepeat"/>
      </dgm:layoutNode>
    </dgm:forEach>
    <dgm:forEach name="Name114" axis="ch" ptType="node" st="2" cnt="1">
      <dgm:layoutNode name="parTx2">
        <dgm:choose name="Name115">
          <dgm:if name="Name116" func="var" arg="dir" op="equ" val="norm">
            <dgm:alg type="tx">
              <dgm:param type="parTxLTRAlign" val="l"/>
              <dgm:param type="parTxRTLAlign" val="r"/>
            </dgm:alg>
          </dgm:if>
          <dgm:else name="Name117">
            <dgm:alg type="tx">
              <dgm:param type="parTxLTRAlign" val="r"/>
              <dgm:param type="parTxRTLAlign" val="l"/>
            </dgm:alg>
          </dgm:else>
        </dgm:choose>
        <dgm:shape xmlns:r="http://schemas.openxmlformats.org/officeDocument/2006/relationships" type="roundRect" r:blip="">
          <dgm:adjLst/>
        </dgm:shape>
        <dgm:presOf axis="self" ptType="node"/>
        <dgm:choose name="Name118">
          <dgm:if name="Name119" func="var" arg="dir" op="equ" val="norm">
            <dgm:constrLst>
              <dgm:constr type="lMarg" refType="w" fact="0.6"/>
              <dgm:constr type="rMarg" refType="primFontSz" fact="0.3"/>
              <dgm:constr type="tMarg" refType="primFontSz" fact="0.3"/>
              <dgm:constr type="bMarg" refType="primFontSz" fact="0.3"/>
            </dgm:constrLst>
          </dgm:if>
          <dgm:else name="Name120">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21">
        <dgm:if name="Name122" axis="ch" ptType="node" func="cnt" op="gte" val="1">
          <dgm:layoutNode name="desTx2" styleLbl="revTx">
            <dgm:varLst>
              <dgm:bulletEnabled val="1"/>
            </dgm:varLst>
            <dgm:choose name="Name123">
              <dgm:if name="Name124" func="var" arg="dir" op="equ" val="norm">
                <dgm:choose name="Name125">
                  <dgm:if name="Name126" axis="ch" ptType="node" func="cnt" op="gte" val="2">
                    <dgm:alg type="tx">
                      <dgm:param type="parTxLTRAlign" val="l"/>
                      <dgm:param type="parTxRTLAlign" val="l"/>
                      <dgm:param type="stBulletLvl" val="1"/>
                    </dgm:alg>
                  </dgm:if>
                  <dgm:else name="Name127">
                    <dgm:alg type="tx">
                      <dgm:param type="parTxLTRAlign" val="l"/>
                      <dgm:param type="parTxRTLAlign" val="l"/>
                    </dgm:alg>
                  </dgm:else>
                </dgm:choose>
              </dgm:if>
              <dgm:else name="Name128">
                <dgm:choose name="Name129">
                  <dgm:if name="Name130" axis="ch" ptType="node" func="cnt" op="gte" val="2">
                    <dgm:alg type="tx">
                      <dgm:param type="parTxLTRAlign" val="r"/>
                      <dgm:param type="parTxRTLAlign" val="r"/>
                      <dgm:param type="shpTxLTRAlignCh" val="r"/>
                      <dgm:param type="shpTxRTLAlignCh" val="r"/>
                      <dgm:param type="stBulletLvl" val="1"/>
                    </dgm:alg>
                  </dgm:if>
                  <dgm:else name="Name131">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32"/>
      </dgm:choose>
    </dgm:forEach>
    <dgm:forEach name="Name133" axis="ch" ptType="sibTrans" hideLastTrans="0" st="2" cnt="1">
      <dgm:layoutNode name="picture2">
        <dgm:alg type="sp"/>
        <dgm:shape xmlns:r="http://schemas.openxmlformats.org/officeDocument/2006/relationships" r:blip="">
          <dgm:adjLst/>
        </dgm:shape>
        <dgm:presOf/>
        <dgm:constrLst/>
        <dgm:forEach name="Name134" ref="imageRepeat"/>
      </dgm:layoutNode>
    </dgm:forEach>
    <dgm:forEach name="Name135" axis="ch" ptType="node" st="3" cnt="1">
      <dgm:layoutNode name="parTx3">
        <dgm:choose name="Name136">
          <dgm:if name="Name137" func="var" arg="dir" op="equ" val="norm">
            <dgm:alg type="tx">
              <dgm:param type="parTxLTRAlign" val="l"/>
              <dgm:param type="parTxRTLAlign" val="r"/>
            </dgm:alg>
          </dgm:if>
          <dgm:else name="Name138">
            <dgm:alg type="tx">
              <dgm:param type="parTxLTRAlign" val="r"/>
              <dgm:param type="parTxRTLAlign" val="l"/>
            </dgm:alg>
          </dgm:else>
        </dgm:choose>
        <dgm:shape xmlns:r="http://schemas.openxmlformats.org/officeDocument/2006/relationships" type="roundRect" r:blip="">
          <dgm:adjLst/>
        </dgm:shape>
        <dgm:presOf axis="self" ptType="node"/>
        <dgm:choose name="Name139">
          <dgm:if name="Name140" func="var" arg="dir" op="equ" val="norm">
            <dgm:constrLst>
              <dgm:constr type="lMarg" refType="w" fact="0.6"/>
              <dgm:constr type="rMarg" refType="primFontSz" fact="0.3"/>
              <dgm:constr type="tMarg" refType="primFontSz" fact="0.3"/>
              <dgm:constr type="bMarg" refType="primFontSz" fact="0.3"/>
            </dgm:constrLst>
          </dgm:if>
          <dgm:else name="Name141">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42">
        <dgm:if name="Name143" axis="ch" ptType="node" func="cnt" op="gte" val="1">
          <dgm:layoutNode name="desTx3" styleLbl="revTx">
            <dgm:varLst>
              <dgm:bulletEnabled val="1"/>
            </dgm:varLst>
            <dgm:choose name="Name144">
              <dgm:if name="Name145" func="var" arg="dir" op="equ" val="norm">
                <dgm:choose name="Name146">
                  <dgm:if name="Name147" axis="ch" ptType="node" func="cnt" op="gte" val="2">
                    <dgm:alg type="tx">
                      <dgm:param type="parTxLTRAlign" val="l"/>
                      <dgm:param type="parTxRTLAlign" val="l"/>
                      <dgm:param type="stBulletLvl" val="1"/>
                    </dgm:alg>
                  </dgm:if>
                  <dgm:else name="Name148">
                    <dgm:alg type="tx">
                      <dgm:param type="parTxLTRAlign" val="l"/>
                      <dgm:param type="parTxRTLAlign" val="l"/>
                    </dgm:alg>
                  </dgm:else>
                </dgm:choose>
              </dgm:if>
              <dgm:else name="Name149">
                <dgm:choose name="Name150">
                  <dgm:if name="Name151" axis="ch" ptType="node" func="cnt" op="gte" val="2">
                    <dgm:alg type="tx">
                      <dgm:param type="parTxLTRAlign" val="r"/>
                      <dgm:param type="parTxRTLAlign" val="r"/>
                      <dgm:param type="shpTxLTRAlignCh" val="r"/>
                      <dgm:param type="shpTxRTLAlignCh" val="r"/>
                      <dgm:param type="stBulletLvl" val="1"/>
                    </dgm:alg>
                  </dgm:if>
                  <dgm:else name="Name152">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53"/>
      </dgm:choose>
    </dgm:forEach>
    <dgm:forEach name="Name154" axis="ch" ptType="sibTrans" hideLastTrans="0" st="3" cnt="1">
      <dgm:layoutNode name="picture3">
        <dgm:alg type="sp"/>
        <dgm:shape xmlns:r="http://schemas.openxmlformats.org/officeDocument/2006/relationships" r:blip="">
          <dgm:adjLst/>
        </dgm:shape>
        <dgm:presOf/>
        <dgm:constrLst/>
        <dgm:forEach name="Name155" ref="imageRepeat"/>
      </dgm:layoutNode>
    </dgm:forEach>
    <dgm:forEach name="Name156" axis="ch" ptType="node" st="4" cnt="1">
      <dgm:layoutNode name="parTx4">
        <dgm:choose name="Name157">
          <dgm:if name="Name158" func="var" arg="dir" op="equ" val="norm">
            <dgm:alg type="tx">
              <dgm:param type="parTxLTRAlign" val="l"/>
              <dgm:param type="parTxRTLAlign" val="r"/>
            </dgm:alg>
          </dgm:if>
          <dgm:else name="Name159">
            <dgm:alg type="tx">
              <dgm:param type="parTxLTRAlign" val="r"/>
              <dgm:param type="parTxRTLAlign" val="l"/>
            </dgm:alg>
          </dgm:else>
        </dgm:choose>
        <dgm:shape xmlns:r="http://schemas.openxmlformats.org/officeDocument/2006/relationships" type="roundRect" r:blip="">
          <dgm:adjLst/>
        </dgm:shape>
        <dgm:presOf axis="self" ptType="node"/>
        <dgm:choose name="Name160">
          <dgm:if name="Name161" func="var" arg="dir" op="equ" val="norm">
            <dgm:constrLst>
              <dgm:constr type="lMarg" refType="w" fact="0.6"/>
              <dgm:constr type="rMarg" refType="primFontSz" fact="0.3"/>
              <dgm:constr type="tMarg" refType="primFontSz" fact="0.3"/>
              <dgm:constr type="bMarg" refType="primFontSz" fact="0.3"/>
            </dgm:constrLst>
          </dgm:if>
          <dgm:else name="Name162">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63">
        <dgm:if name="Name164" axis="ch" ptType="node" func="cnt" op="gte" val="1">
          <dgm:layoutNode name="desTx4" styleLbl="revTx">
            <dgm:varLst>
              <dgm:bulletEnabled val="1"/>
            </dgm:varLst>
            <dgm:choose name="Name165">
              <dgm:if name="Name166" func="var" arg="dir" op="equ" val="norm">
                <dgm:choose name="Name167">
                  <dgm:if name="Name168" axis="ch" ptType="node" func="cnt" op="gte" val="2">
                    <dgm:alg type="tx">
                      <dgm:param type="parTxLTRAlign" val="l"/>
                      <dgm:param type="parTxRTLAlign" val="l"/>
                      <dgm:param type="stBulletLvl" val="1"/>
                    </dgm:alg>
                  </dgm:if>
                  <dgm:else name="Name169">
                    <dgm:alg type="tx">
                      <dgm:param type="parTxLTRAlign" val="l"/>
                      <dgm:param type="parTxRTLAlign" val="l"/>
                    </dgm:alg>
                  </dgm:else>
                </dgm:choose>
              </dgm:if>
              <dgm:else name="Name170">
                <dgm:choose name="Name171">
                  <dgm:if name="Name172" axis="ch" ptType="node" func="cnt" op="gte" val="2">
                    <dgm:alg type="tx">
                      <dgm:param type="parTxLTRAlign" val="r"/>
                      <dgm:param type="parTxRTLAlign" val="r"/>
                      <dgm:param type="shpTxLTRAlignCh" val="r"/>
                      <dgm:param type="shpTxRTLAlignCh" val="r"/>
                      <dgm:param type="stBulletLvl" val="1"/>
                    </dgm:alg>
                  </dgm:if>
                  <dgm:else name="Name173">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74"/>
      </dgm:choose>
    </dgm:forEach>
    <dgm:forEach name="Name175" axis="ch" ptType="sibTrans" hideLastTrans="0" st="4" cnt="1">
      <dgm:layoutNode name="picture4">
        <dgm:alg type="sp"/>
        <dgm:shape xmlns:r="http://schemas.openxmlformats.org/officeDocument/2006/relationships" r:blip="">
          <dgm:adjLst/>
        </dgm:shape>
        <dgm:presOf/>
        <dgm:constrLst/>
        <dgm:forEach name="Name176" ref="imageRepeat"/>
      </dgm:layoutNode>
    </dgm:forEach>
    <dgm:forEach name="Name177" axis="ch" ptType="node" st="5" cnt="1">
      <dgm:layoutNode name="parTx5">
        <dgm:choose name="Name178">
          <dgm:if name="Name179" func="var" arg="dir" op="equ" val="norm">
            <dgm:alg type="tx">
              <dgm:param type="parTxLTRAlign" val="l"/>
              <dgm:param type="parTxRTLAlign" val="r"/>
            </dgm:alg>
          </dgm:if>
          <dgm:else name="Name180">
            <dgm:alg type="tx">
              <dgm:param type="parTxLTRAlign" val="r"/>
              <dgm:param type="parTxRTLAlign" val="l"/>
            </dgm:alg>
          </dgm:else>
        </dgm:choose>
        <dgm:shape xmlns:r="http://schemas.openxmlformats.org/officeDocument/2006/relationships" type="roundRect" r:blip="">
          <dgm:adjLst/>
        </dgm:shape>
        <dgm:presOf axis="self" ptType="node"/>
        <dgm:choose name="Name181">
          <dgm:if name="Name182" func="var" arg="dir" op="equ" val="norm">
            <dgm:constrLst>
              <dgm:constr type="lMarg" refType="w" fact="0.6"/>
              <dgm:constr type="rMarg" refType="primFontSz" fact="0.3"/>
              <dgm:constr type="tMarg" refType="primFontSz" fact="0.3"/>
              <dgm:constr type="bMarg" refType="primFontSz" fact="0.3"/>
            </dgm:constrLst>
          </dgm:if>
          <dgm:else name="Name183">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84">
        <dgm:if name="Name185" axis="ch" ptType="node" func="cnt" op="gte" val="1">
          <dgm:layoutNode name="desTx5" styleLbl="revTx">
            <dgm:varLst>
              <dgm:bulletEnabled val="1"/>
            </dgm:varLst>
            <dgm:choose name="Name186">
              <dgm:if name="Name187" func="var" arg="dir" op="equ" val="norm">
                <dgm:choose name="Name188">
                  <dgm:if name="Name189" axis="ch" ptType="node" func="cnt" op="gte" val="2">
                    <dgm:alg type="tx">
                      <dgm:param type="parTxLTRAlign" val="l"/>
                      <dgm:param type="parTxRTLAlign" val="l"/>
                      <dgm:param type="stBulletLvl" val="1"/>
                    </dgm:alg>
                  </dgm:if>
                  <dgm:else name="Name190">
                    <dgm:alg type="tx">
                      <dgm:param type="parTxLTRAlign" val="l"/>
                      <dgm:param type="parTxRTLAlign" val="l"/>
                    </dgm:alg>
                  </dgm:else>
                </dgm:choose>
              </dgm:if>
              <dgm:else name="Name191">
                <dgm:choose name="Name192">
                  <dgm:if name="Name193" axis="ch" ptType="node" func="cnt" op="gte" val="2">
                    <dgm:alg type="tx">
                      <dgm:param type="parTxLTRAlign" val="r"/>
                      <dgm:param type="parTxRTLAlign" val="r"/>
                      <dgm:param type="shpTxLTRAlignCh" val="r"/>
                      <dgm:param type="shpTxRTLAlignCh" val="r"/>
                      <dgm:param type="stBulletLvl" val="1"/>
                    </dgm:alg>
                  </dgm:if>
                  <dgm:else name="Name194">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95"/>
      </dgm:choose>
    </dgm:forEach>
    <dgm:forEach name="Name196" axis="ch" ptType="sibTrans" hideLastTrans="0" st="5" cnt="1">
      <dgm:layoutNode name="picture5">
        <dgm:alg type="sp"/>
        <dgm:shape xmlns:r="http://schemas.openxmlformats.org/officeDocument/2006/relationships" r:blip="">
          <dgm:adjLst/>
        </dgm:shape>
        <dgm:presOf/>
        <dgm:constrLst/>
        <dgm:forEach name="Name197" ref="imageRepeat"/>
      </dgm:layoutNode>
    </dgm:forEach>
    <dgm:forEach name="Name198" axis="ch" ptType="node" st="6" cnt="1">
      <dgm:layoutNode name="parTx6">
        <dgm:choose name="Name199">
          <dgm:if name="Name200" func="var" arg="dir" op="equ" val="norm">
            <dgm:alg type="tx">
              <dgm:param type="parTxLTRAlign" val="l"/>
              <dgm:param type="parTxRTLAlign" val="r"/>
            </dgm:alg>
          </dgm:if>
          <dgm:else name="Name201">
            <dgm:alg type="tx">
              <dgm:param type="parTxLTRAlign" val="r"/>
              <dgm:param type="parTxRTLAlign" val="l"/>
            </dgm:alg>
          </dgm:else>
        </dgm:choose>
        <dgm:shape xmlns:r="http://schemas.openxmlformats.org/officeDocument/2006/relationships" type="roundRect" r:blip="">
          <dgm:adjLst/>
        </dgm:shape>
        <dgm:presOf axis="self" ptType="node"/>
        <dgm:choose name="Name202">
          <dgm:if name="Name203" func="var" arg="dir" op="equ" val="norm">
            <dgm:constrLst>
              <dgm:constr type="lMarg" refType="w" fact="0.6"/>
              <dgm:constr type="rMarg" refType="primFontSz" fact="0.3"/>
              <dgm:constr type="tMarg" refType="primFontSz" fact="0.3"/>
              <dgm:constr type="bMarg" refType="primFontSz" fact="0.3"/>
            </dgm:constrLst>
          </dgm:if>
          <dgm:else name="Name204">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205">
        <dgm:if name="Name206" axis="ch" ptType="node" func="cnt" op="gte" val="1">
          <dgm:layoutNode name="desTx6" styleLbl="revTx">
            <dgm:varLst>
              <dgm:bulletEnabled val="1"/>
            </dgm:varLst>
            <dgm:choose name="Name207">
              <dgm:if name="Name208" func="var" arg="dir" op="equ" val="norm">
                <dgm:choose name="Name209">
                  <dgm:if name="Name210" axis="ch" ptType="node" func="cnt" op="gte" val="2">
                    <dgm:alg type="tx">
                      <dgm:param type="parTxLTRAlign" val="l"/>
                      <dgm:param type="parTxRTLAlign" val="l"/>
                      <dgm:param type="stBulletLvl" val="1"/>
                    </dgm:alg>
                  </dgm:if>
                  <dgm:else name="Name211">
                    <dgm:alg type="tx">
                      <dgm:param type="parTxLTRAlign" val="l"/>
                      <dgm:param type="parTxRTLAlign" val="l"/>
                    </dgm:alg>
                  </dgm:else>
                </dgm:choose>
              </dgm:if>
              <dgm:else name="Name212">
                <dgm:choose name="Name213">
                  <dgm:if name="Name214" axis="ch" ptType="node" func="cnt" op="gte" val="2">
                    <dgm:alg type="tx">
                      <dgm:param type="parTxLTRAlign" val="r"/>
                      <dgm:param type="parTxRTLAlign" val="r"/>
                      <dgm:param type="shpTxLTRAlignCh" val="r"/>
                      <dgm:param type="shpTxRTLAlignCh" val="r"/>
                      <dgm:param type="stBulletLvl" val="1"/>
                    </dgm:alg>
                  </dgm:if>
                  <dgm:else name="Name215">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216"/>
      </dgm:choose>
    </dgm:forEach>
    <dgm:forEach name="Name217" axis="ch" ptType="sibTrans" hideLastTrans="0" st="6" cnt="1">
      <dgm:layoutNode name="picture6">
        <dgm:alg type="sp"/>
        <dgm:shape xmlns:r="http://schemas.openxmlformats.org/officeDocument/2006/relationships" r:blip="">
          <dgm:adjLst/>
        </dgm:shape>
        <dgm:presOf/>
        <dgm:constrLst/>
        <dgm:forEach name="Name218" ref="imageRepeat"/>
      </dgm:layoutNode>
    </dgm:forEach>
    <dgm:forEach name="Name219" axis="ch" ptType="node" st="7" cnt="1">
      <dgm:layoutNode name="parTx7">
        <dgm:choose name="Name220">
          <dgm:if name="Name221" func="var" arg="dir" op="equ" val="norm">
            <dgm:alg type="tx">
              <dgm:param type="parTxLTRAlign" val="l"/>
              <dgm:param type="parTxRTLAlign" val="r"/>
            </dgm:alg>
          </dgm:if>
          <dgm:else name="Name222">
            <dgm:alg type="tx">
              <dgm:param type="parTxLTRAlign" val="r"/>
              <dgm:param type="parTxRTLAlign" val="l"/>
            </dgm:alg>
          </dgm:else>
        </dgm:choose>
        <dgm:shape xmlns:r="http://schemas.openxmlformats.org/officeDocument/2006/relationships" type="roundRect" r:blip="">
          <dgm:adjLst/>
        </dgm:shape>
        <dgm:presOf axis="self" ptType="node"/>
        <dgm:choose name="Name223">
          <dgm:if name="Name224" func="var" arg="dir" op="equ" val="norm">
            <dgm:constrLst>
              <dgm:constr type="lMarg" refType="w" fact="0.6"/>
              <dgm:constr type="rMarg" refType="primFontSz" fact="0.3"/>
              <dgm:constr type="tMarg" refType="primFontSz" fact="0.3"/>
              <dgm:constr type="bMarg" refType="primFontSz" fact="0.3"/>
            </dgm:constrLst>
          </dgm:if>
          <dgm:else name="Name225">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226">
        <dgm:if name="Name227" axis="ch" ptType="node" func="cnt" op="gte" val="1">
          <dgm:layoutNode name="desTx7" styleLbl="revTx">
            <dgm:varLst>
              <dgm:bulletEnabled val="1"/>
            </dgm:varLst>
            <dgm:choose name="Name228">
              <dgm:if name="Name229" func="var" arg="dir" op="equ" val="norm">
                <dgm:choose name="Name230">
                  <dgm:if name="Name231" axis="ch" ptType="node" func="cnt" op="gte" val="2">
                    <dgm:alg type="tx">
                      <dgm:param type="parTxLTRAlign" val="l"/>
                      <dgm:param type="parTxRTLAlign" val="l"/>
                      <dgm:param type="stBulletLvl" val="1"/>
                    </dgm:alg>
                  </dgm:if>
                  <dgm:else name="Name232">
                    <dgm:alg type="tx">
                      <dgm:param type="parTxLTRAlign" val="l"/>
                      <dgm:param type="parTxRTLAlign" val="l"/>
                    </dgm:alg>
                  </dgm:else>
                </dgm:choose>
              </dgm:if>
              <dgm:else name="Name233">
                <dgm:choose name="Name234">
                  <dgm:if name="Name235" axis="ch" ptType="node" func="cnt" op="gte" val="2">
                    <dgm:alg type="tx">
                      <dgm:param type="parTxLTRAlign" val="r"/>
                      <dgm:param type="parTxRTLAlign" val="r"/>
                      <dgm:param type="shpTxLTRAlignCh" val="r"/>
                      <dgm:param type="shpTxRTLAlignCh" val="r"/>
                      <dgm:param type="stBulletLvl" val="1"/>
                    </dgm:alg>
                  </dgm:if>
                  <dgm:else name="Name236">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237"/>
      </dgm:choose>
    </dgm:forEach>
    <dgm:forEach name="Name238" axis="ch" ptType="sibTrans" hideLastTrans="0" st="7" cnt="1">
      <dgm:layoutNode name="picture7">
        <dgm:alg type="sp"/>
        <dgm:shape xmlns:r="http://schemas.openxmlformats.org/officeDocument/2006/relationships" r:blip="">
          <dgm:adjLst/>
        </dgm:shape>
        <dgm:presOf/>
        <dgm:constrLst/>
        <dgm:forEach name="Name239" ref="imageRepea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DC4A91C-44FD-4277-9308-4E93403682E3}" type="datetimeFigureOut">
              <a:rPr lang="id-ID" smtClean="0"/>
              <a:t>31/07/2020</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02A99C2-D839-4DD6-B7DB-C476E6E2C3C8}" type="slidenum">
              <a:rPr lang="id-ID" smtClean="0"/>
              <a:t>‹#›</a:t>
            </a:fld>
            <a:endParaRPr lang="id-ID"/>
          </a:p>
        </p:txBody>
      </p:sp>
    </p:spTree>
    <p:extLst>
      <p:ext uri="{BB962C8B-B14F-4D97-AF65-F5344CB8AC3E}">
        <p14:creationId xmlns:p14="http://schemas.microsoft.com/office/powerpoint/2010/main" val="28662348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F8CFA630-13BB-46C4-BD44-B2C5F9B66074}" type="datetimeFigureOut">
              <a:rPr lang="en-US" smtClean="0"/>
              <a:pPr/>
              <a:t>7/31/2020</a:t>
            </a:fld>
            <a:endParaRPr lang="en-US" dirty="0">
              <a:solidFill>
                <a:srgbClr val="FFFFFF"/>
              </a:solidFill>
            </a:endParaRPr>
          </a:p>
        </p:txBody>
      </p:sp>
      <p:sp>
        <p:nvSpPr>
          <p:cNvPr id="17" name="Footer Placeholder 16"/>
          <p:cNvSpPr>
            <a:spLocks noGrp="1"/>
          </p:cNvSpPr>
          <p:nvPr>
            <p:ph type="ftr" sz="quarter" idx="11"/>
          </p:nvPr>
        </p:nvSpPr>
        <p:spPr/>
        <p:txBody>
          <a:bodyPr/>
          <a:lstStyle/>
          <a:p>
            <a:endParaRPr kumimoji="0" lang="en-US" dirty="0">
              <a:solidFill>
                <a:srgbClr val="FFFFFF"/>
              </a:solidFill>
            </a:endParaRPr>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BC5217A8-0E06-4059-AC45-433E2E67A85D}" type="slidenum">
              <a:rPr kumimoji="0" lang="en-US" smtClean="0"/>
              <a:pPr/>
              <a:t>‹#›</a:t>
            </a:fld>
            <a:endParaRPr kumimoji="0" lang="en-US" dirty="0">
              <a:solidFill>
                <a:srgbClr val="FFFFFF"/>
              </a:solidFill>
            </a:endParaRPr>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8CFA630-13BB-46C4-BD44-B2C5F9B66074}" type="datetimeFigureOut">
              <a:rPr lang="en-US" smtClean="0"/>
              <a:pPr/>
              <a:t>7/31/2020</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BC5217A8-0E06-4059-AC45-433E2E67A85D}"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8CFA630-13BB-46C4-BD44-B2C5F9B66074}" type="datetimeFigureOut">
              <a:rPr lang="en-US" smtClean="0"/>
              <a:pPr/>
              <a:t>7/31/2020</a:t>
            </a:fld>
            <a:endParaRPr lang="en-US" dirty="0"/>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BC5217A8-0E06-4059-AC45-433E2E67A85D}" type="slidenum">
              <a:rPr kumimoji="0" lang="en-US" smtClean="0"/>
              <a:pPr/>
              <a:t>‹#›</a:t>
            </a:fld>
            <a:endParaRPr kumimoji="0" lang="en-US" dirty="0">
              <a:solidFill>
                <a:schemeClr val="tx2"/>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F8CFA630-13BB-46C4-BD44-B2C5F9B66074}" type="datetimeFigureOut">
              <a:rPr lang="en-US" smtClean="0"/>
              <a:pPr/>
              <a:t>7/31/2020</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BC5217A8-0E06-4059-AC45-433E2E67A85D}" type="slidenum">
              <a:rPr kumimoji="0" lang="en-US" smtClean="0"/>
              <a:pPr/>
              <a:t>‹#›</a:t>
            </a:fld>
            <a:endParaRPr kumimoji="0"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a:t>Click to edit Master title style</a:t>
            </a:r>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F8CFA630-13BB-46C4-BD44-B2C5F9B66074}" type="datetimeFigureOut">
              <a:rPr lang="en-US" smtClean="0"/>
              <a:pPr/>
              <a:t>7/31/2020</a:t>
            </a:fld>
            <a:endParaRPr lang="en-US">
              <a:solidFill>
                <a:schemeClr val="tx2"/>
              </a:solidFill>
            </a:endParaRPr>
          </a:p>
        </p:txBody>
      </p:sp>
      <p:sp>
        <p:nvSpPr>
          <p:cNvPr id="5" name="Footer Placeholder 4"/>
          <p:cNvSpPr>
            <a:spLocks noGrp="1"/>
          </p:cNvSpPr>
          <p:nvPr>
            <p:ph type="ftr" sz="quarter" idx="11"/>
          </p:nvPr>
        </p:nvSpPr>
        <p:spPr>
          <a:xfrm>
            <a:off x="800100" y="6172200"/>
            <a:ext cx="4000500" cy="457200"/>
          </a:xfrm>
        </p:spPr>
        <p:txBody>
          <a:bodyPr/>
          <a:lstStyle/>
          <a:p>
            <a:endParaRPr kumimoji="0" lang="en-US" dirty="0">
              <a:solidFill>
                <a:schemeClr val="tx2"/>
              </a:solidFill>
            </a:endParaRPr>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BC5217A8-0E06-4059-AC45-433E2E67A85D}" type="slidenum">
              <a:rPr kumimoji="0" lang="en-US" smtClean="0"/>
              <a:pPr/>
              <a:t>‹#›</a:t>
            </a:fld>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F8CFA630-13BB-46C4-BD44-B2C5F9B66074}" type="datetimeFigureOut">
              <a:rPr lang="en-US" smtClean="0"/>
              <a:pPr/>
              <a:t>7/31/2020</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BC5217A8-0E06-4059-AC45-433E2E67A85D}" type="slidenum">
              <a:rPr kumimoji="0" lang="en-US" smtClean="0"/>
              <a:pPr/>
              <a:t>‹#›</a:t>
            </a:fld>
            <a:endParaRPr kumimoji="0"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F8CFA630-13BB-46C4-BD44-B2C5F9B66074}" type="datetimeFigureOut">
              <a:rPr lang="en-US" smtClean="0"/>
              <a:pPr/>
              <a:t>7/31/2020</a:t>
            </a:fld>
            <a:endParaRPr lang="en-US"/>
          </a:p>
        </p:txBody>
      </p:sp>
      <p:sp>
        <p:nvSpPr>
          <p:cNvPr id="8" name="Footer Placeholder 7"/>
          <p:cNvSpPr>
            <a:spLocks noGrp="1"/>
          </p:cNvSpPr>
          <p:nvPr>
            <p:ph type="ftr" sz="quarter" idx="11"/>
          </p:nvPr>
        </p:nvSpPr>
        <p:spPr/>
        <p:txBody>
          <a:bodyPr/>
          <a:lstStyle/>
          <a:p>
            <a:endParaRPr kumimoji="0" lang="en-US"/>
          </a:p>
        </p:txBody>
      </p:sp>
      <p:sp>
        <p:nvSpPr>
          <p:cNvPr id="9" name="Slide Number Placeholder 8"/>
          <p:cNvSpPr>
            <a:spLocks noGrp="1"/>
          </p:cNvSpPr>
          <p:nvPr>
            <p:ph type="sldNum" sz="quarter" idx="12"/>
          </p:nvPr>
        </p:nvSpPr>
        <p:spPr/>
        <p:txBody>
          <a:bodyPr/>
          <a:lstStyle/>
          <a:p>
            <a:fld id="{BC5217A8-0E06-4059-AC45-433E2E67A85D}" type="slidenum">
              <a:rPr kumimoji="0" lang="en-US" smtClean="0"/>
              <a:pPr/>
              <a:t>‹#›</a:t>
            </a:fld>
            <a:endParaRPr kumimoji="0"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F8CFA630-13BB-46C4-BD44-B2C5F9B66074}" type="datetimeFigureOut">
              <a:rPr lang="en-US" smtClean="0"/>
              <a:pPr/>
              <a:t>7/31/2020</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fld id="{BC5217A8-0E06-4059-AC45-433E2E67A85D}" type="slidenum">
              <a:rPr kumimoji="0" lang="en-US" smtClean="0"/>
              <a:pPr/>
              <a:t>‹#›</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CFA630-13BB-46C4-BD44-B2C5F9B66074}" type="datetimeFigureOut">
              <a:rPr lang="en-US" smtClean="0"/>
              <a:pPr/>
              <a:t>7/31/2020</a:t>
            </a:fld>
            <a:endParaRPr lang="en-US" dirty="0">
              <a:solidFill>
                <a:schemeClr val="tx2"/>
              </a:solidFill>
            </a:endParaRPr>
          </a:p>
        </p:txBody>
      </p:sp>
      <p:sp>
        <p:nvSpPr>
          <p:cNvPr id="3" name="Footer Placeholder 2"/>
          <p:cNvSpPr>
            <a:spLocks noGrp="1"/>
          </p:cNvSpPr>
          <p:nvPr>
            <p:ph type="ftr" sz="quarter" idx="11"/>
          </p:nvPr>
        </p:nvSpPr>
        <p:spPr/>
        <p:txBody>
          <a:bodyPr/>
          <a:lstStyle/>
          <a:p>
            <a:endParaRPr kumimoji="0" lang="en-US" dirty="0">
              <a:solidFill>
                <a:schemeClr val="tx2"/>
              </a:solidFill>
            </a:endParaRPr>
          </a:p>
        </p:txBody>
      </p:sp>
      <p:sp>
        <p:nvSpPr>
          <p:cNvPr id="4" name="Slide Number Placeholder 3"/>
          <p:cNvSpPr>
            <a:spLocks noGrp="1"/>
          </p:cNvSpPr>
          <p:nvPr>
            <p:ph type="sldNum" sz="quarter" idx="12"/>
          </p:nvPr>
        </p:nvSpPr>
        <p:spPr/>
        <p:txBody>
          <a:bodyPr/>
          <a:lstStyle/>
          <a:p>
            <a:fld id="{BC5217A8-0E06-4059-AC45-433E2E67A85D}" type="slidenum">
              <a:rPr kumimoji="0" lang="en-US" smtClean="0"/>
              <a:pPr/>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F8CFA630-13BB-46C4-BD44-B2C5F9B66074}" type="datetimeFigureOut">
              <a:rPr lang="en-US" smtClean="0"/>
              <a:pPr/>
              <a:t>7/31/2020</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BC5217A8-0E06-4059-AC45-433E2E67A85D}" type="slidenum">
              <a:rPr kumimoji="0" lang="en-US" smtClean="0"/>
              <a:pPr/>
              <a:t>‹#›</a:t>
            </a:fld>
            <a:endParaRPr kumimoji="0"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F8CFA630-13BB-46C4-BD44-B2C5F9B66074}" type="datetimeFigureOut">
              <a:rPr lang="en-US" smtClean="0"/>
              <a:pPr/>
              <a:t>7/31/2020</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kumimoji="0" lang="en-US"/>
          </a:p>
        </p:txBody>
      </p:sp>
      <p:sp>
        <p:nvSpPr>
          <p:cNvPr id="7" name="Slide Number Placeholder 6"/>
          <p:cNvSpPr>
            <a:spLocks noGrp="1"/>
          </p:cNvSpPr>
          <p:nvPr>
            <p:ph type="sldNum" sz="quarter" idx="12"/>
          </p:nvPr>
        </p:nvSpPr>
        <p:spPr>
          <a:xfrm>
            <a:off x="146304" y="6208776"/>
            <a:ext cx="457200" cy="457200"/>
          </a:xfrm>
        </p:spPr>
        <p:txBody>
          <a:bodyPr/>
          <a:lstStyle/>
          <a:p>
            <a:fld id="{BC5217A8-0E06-4059-AC45-433E2E67A85D}" type="slidenum">
              <a:rPr kumimoji="0" lang="en-US" smtClean="0"/>
              <a:pPr/>
              <a:t>‹#›</a:t>
            </a:fld>
            <a:endParaRPr kumimoji="0"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a:t>Click to edit Master title style</a:t>
            </a:r>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F8CFA630-13BB-46C4-BD44-B2C5F9B66074}" type="datetimeFigureOut">
              <a:rPr lang="en-US" smtClean="0"/>
              <a:pPr/>
              <a:t>7/31/2020</a:t>
            </a:fld>
            <a:endParaRPr lang="en-US" sz="1000" dirty="0">
              <a:solidFill>
                <a:schemeClr val="tx2"/>
              </a:solidFill>
            </a:endParaRPr>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pPr algn="r" eaLnBrk="1" latinLnBrk="0" hangingPunct="1"/>
            <a:endParaRPr kumimoji="0" lang="en-US" sz="1000" dirty="0">
              <a:solidFill>
                <a:schemeClr val="tx2"/>
              </a:solidFill>
            </a:endParaRPr>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pPr algn="r" eaLnBrk="1" latinLnBrk="0" hangingPunct="1"/>
            <a:fld id="{BC5217A8-0E06-4059-AC45-433E2E67A85D}" type="slidenum">
              <a:rPr kumimoji="0" lang="en-US" smtClean="0"/>
              <a:pPr algn="r" eaLnBrk="1" latinLnBrk="0" hangingPunct="1"/>
              <a:t>‹#›</a:t>
            </a:fld>
            <a:endParaRPr kumimoji="0" lang="en-US" sz="1100" dirty="0">
              <a:solidFill>
                <a:schemeClr val="tx2"/>
              </a:solidFill>
            </a:endParaRPr>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slideLayout" Target="../slideLayouts/slideLayout2.xml"/><Relationship Id="rId1" Type="http://schemas.openxmlformats.org/officeDocument/2006/relationships/tags" Target="../tags/tag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slideLayout" Target="../slideLayouts/slideLayout2.xml"/><Relationship Id="rId1" Type="http://schemas.openxmlformats.org/officeDocument/2006/relationships/tags" Target="../tags/tag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slideLayout" Target="../slideLayouts/slideLayout2.xml"/><Relationship Id="rId1" Type="http://schemas.openxmlformats.org/officeDocument/2006/relationships/tags" Target="../tags/tag5.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slideLayout" Target="../slideLayouts/slideLayout2.xml"/><Relationship Id="rId1" Type="http://schemas.openxmlformats.org/officeDocument/2006/relationships/tags" Target="../tags/tag6.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2.xml"/><Relationship Id="rId1" Type="http://schemas.openxmlformats.org/officeDocument/2006/relationships/tags" Target="../tags/tag7.xml"/><Relationship Id="rId5" Type="http://schemas.openxmlformats.org/officeDocument/2006/relationships/audio" Target="../media/audio1.wav"/><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noChangeArrowheads="1"/>
          </p:cNvPicPr>
          <p:nvPr/>
        </p:nvPicPr>
        <p:blipFill>
          <a:blip r:embed="rId3">
            <a:lum contrast="-30000"/>
          </a:blip>
          <a:srcRect/>
          <a:stretch>
            <a:fillRect/>
          </a:stretch>
        </p:blipFill>
        <p:spPr bwMode="auto">
          <a:xfrm>
            <a:off x="0" y="0"/>
            <a:ext cx="9144000" cy="6858000"/>
          </a:xfrm>
          <a:prstGeom prst="rect">
            <a:avLst/>
          </a:prstGeom>
          <a:noFill/>
          <a:ln w="9525">
            <a:noFill/>
            <a:miter lim="800000"/>
            <a:headEnd/>
            <a:tailEnd/>
          </a:ln>
          <a:effectLst/>
        </p:spPr>
      </p:pic>
      <p:sp>
        <p:nvSpPr>
          <p:cNvPr id="5" name="TextBox 4"/>
          <p:cNvSpPr txBox="1"/>
          <p:nvPr/>
        </p:nvSpPr>
        <p:spPr>
          <a:xfrm>
            <a:off x="609600" y="1143000"/>
            <a:ext cx="8077200" cy="3354765"/>
          </a:xfrm>
          <a:prstGeom prst="rect">
            <a:avLst/>
          </a:prstGeom>
          <a:noFill/>
        </p:spPr>
        <p:txBody>
          <a:bodyPr wrap="square" rtlCol="0">
            <a:spAutoFit/>
          </a:bodyPr>
          <a:lstStyle/>
          <a:p>
            <a:pPr algn="ctr"/>
            <a:r>
              <a:rPr lang="en-US" sz="4400" b="1">
                <a:solidFill>
                  <a:schemeClr val="bg1"/>
                </a:solidFill>
                <a:latin typeface="Times New Roman" pitchFamily="18" charset="0"/>
                <a:cs typeface="Times New Roman" pitchFamily="18" charset="0"/>
              </a:rPr>
              <a:t>Model of Problem Solving in Counseling</a:t>
            </a:r>
            <a:endParaRPr lang="id-ID" sz="4400" b="1" dirty="0">
              <a:solidFill>
                <a:schemeClr val="bg1"/>
              </a:solidFill>
              <a:latin typeface="Times New Roman" pitchFamily="18" charset="0"/>
              <a:cs typeface="Times New Roman" pitchFamily="18" charset="0"/>
            </a:endParaRPr>
          </a:p>
          <a:p>
            <a:pPr algn="ctr"/>
            <a:r>
              <a:rPr lang="id-ID" sz="4400" b="1" dirty="0">
                <a:solidFill>
                  <a:srgbClr val="002060"/>
                </a:solidFill>
                <a:latin typeface="Times New Roman" pitchFamily="18" charset="0"/>
                <a:cs typeface="Times New Roman" pitchFamily="18" charset="0"/>
              </a:rPr>
              <a:t>Dosen Pengampu :</a:t>
            </a:r>
          </a:p>
          <a:p>
            <a:pPr algn="ctr"/>
            <a:r>
              <a:rPr lang="id-ID" sz="3600" b="1" dirty="0">
                <a:solidFill>
                  <a:srgbClr val="002060"/>
                </a:solidFill>
                <a:latin typeface="Times New Roman" pitchFamily="18" charset="0"/>
                <a:cs typeface="Times New Roman" pitchFamily="18" charset="0"/>
              </a:rPr>
              <a:t>Laili Alfita,S.Psi.MM.,M.Psi.,Psikolog</a:t>
            </a:r>
          </a:p>
          <a:p>
            <a:endParaRPr lang="en-US" sz="4400" dirty="0">
              <a:solidFill>
                <a:srgbClr val="002060"/>
              </a:solidFill>
            </a:endParaRP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250"/>
                                        <p:tgtEl>
                                          <p:spTgt spid="5"/>
                                        </p:tgtEl>
                                      </p:cBhvr>
                                    </p:animEffect>
                                  </p:childTnLst>
                                </p:cTn>
                              </p:par>
                            </p:childTnLst>
                          </p:cTn>
                        </p:par>
                        <p:par>
                          <p:cTn id="8" fill="hold">
                            <p:stCondLst>
                              <p:cond delay="250"/>
                            </p:stCondLst>
                            <p:childTnLst>
                              <p:par>
                                <p:cTn id="9" presetID="1" presetClass="entr" presetSubtype="0" fill="hold" grpId="1" nodeType="afterEffect">
                                  <p:stCondLst>
                                    <p:cond delay="0"/>
                                  </p:stCondLst>
                                  <p:childTnLst>
                                    <p:set>
                                      <p:cBhvr>
                                        <p:cTn id="10" dur="1" fill="hold">
                                          <p:stCondLst>
                                            <p:cond delay="249"/>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5"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noChangeArrowheads="1"/>
          </p:cNvPicPr>
          <p:nvPr/>
        </p:nvPicPr>
        <p:blipFill>
          <a:blip r:embed="rId3">
            <a:lum bright="-40000" contrast="-30000"/>
          </a:blip>
          <a:srcRect/>
          <a:stretch>
            <a:fillRect/>
          </a:stretch>
        </p:blipFill>
        <p:spPr bwMode="auto">
          <a:xfrm>
            <a:off x="0" y="0"/>
            <a:ext cx="9144000" cy="6858000"/>
          </a:xfrm>
          <a:prstGeom prst="rect">
            <a:avLst/>
          </a:prstGeom>
          <a:noFill/>
          <a:ln w="9525">
            <a:noFill/>
            <a:miter lim="800000"/>
            <a:headEnd/>
            <a:tailEnd/>
          </a:ln>
          <a:effectLst/>
        </p:spPr>
      </p:pic>
      <p:sp>
        <p:nvSpPr>
          <p:cNvPr id="5" name="TextBox 4"/>
          <p:cNvSpPr txBox="1"/>
          <p:nvPr/>
        </p:nvSpPr>
        <p:spPr>
          <a:xfrm>
            <a:off x="762000" y="1066800"/>
            <a:ext cx="7543800" cy="6186309"/>
          </a:xfrm>
          <a:prstGeom prst="rect">
            <a:avLst/>
          </a:prstGeom>
          <a:noFill/>
        </p:spPr>
        <p:txBody>
          <a:bodyPr wrap="square" rtlCol="0">
            <a:spAutoFit/>
          </a:bodyPr>
          <a:lstStyle/>
          <a:p>
            <a:pPr algn="just">
              <a:buNone/>
            </a:pPr>
            <a:endParaRPr lang="en-US" sz="3600" b="1" dirty="0">
              <a:solidFill>
                <a:schemeClr val="bg1"/>
              </a:solidFill>
            </a:endParaRPr>
          </a:p>
          <a:p>
            <a:pPr algn="just">
              <a:buNone/>
            </a:pPr>
            <a:r>
              <a:rPr lang="id-ID" sz="3600" b="1" dirty="0">
                <a:solidFill>
                  <a:schemeClr val="bg1"/>
                </a:solidFill>
              </a:rPr>
              <a:t>M</a:t>
            </a:r>
            <a:r>
              <a:rPr lang="en-US" sz="3600" b="1" dirty="0" err="1">
                <a:solidFill>
                  <a:schemeClr val="bg1"/>
                </a:solidFill>
              </a:rPr>
              <a:t>odel</a:t>
            </a:r>
            <a:r>
              <a:rPr lang="en-US" sz="3600" b="1" dirty="0">
                <a:solidFill>
                  <a:schemeClr val="bg1"/>
                </a:solidFill>
              </a:rPr>
              <a:t> </a:t>
            </a:r>
            <a:r>
              <a:rPr lang="en-US" sz="3600" b="1" dirty="0" err="1">
                <a:solidFill>
                  <a:schemeClr val="bg1"/>
                </a:solidFill>
              </a:rPr>
              <a:t>konseling</a:t>
            </a:r>
            <a:r>
              <a:rPr lang="id-ID" sz="3600" b="1" dirty="0">
                <a:solidFill>
                  <a:schemeClr val="bg1"/>
                </a:solidFill>
              </a:rPr>
              <a:t> </a:t>
            </a:r>
            <a:r>
              <a:rPr lang="en-US" sz="3600" b="1" dirty="0" err="1">
                <a:solidFill>
                  <a:schemeClr val="bg1"/>
                </a:solidFill>
              </a:rPr>
              <a:t>pemecahan</a:t>
            </a:r>
            <a:r>
              <a:rPr lang="id-ID" sz="3600" b="1" dirty="0">
                <a:solidFill>
                  <a:schemeClr val="bg1"/>
                </a:solidFill>
              </a:rPr>
              <a:t> </a:t>
            </a:r>
            <a:r>
              <a:rPr lang="en-US" sz="3600" b="1" dirty="0" err="1">
                <a:solidFill>
                  <a:schemeClr val="bg1"/>
                </a:solidFill>
              </a:rPr>
              <a:t>masalah</a:t>
            </a:r>
            <a:endParaRPr lang="id-ID" sz="3600" b="1" dirty="0">
              <a:solidFill>
                <a:schemeClr val="bg1"/>
              </a:solidFill>
            </a:endParaRPr>
          </a:p>
          <a:p>
            <a:pPr algn="just">
              <a:buNone/>
            </a:pPr>
            <a:r>
              <a:rPr lang="en-US" sz="3600" b="1" dirty="0" err="1">
                <a:solidFill>
                  <a:schemeClr val="bg1"/>
                </a:solidFill>
              </a:rPr>
              <a:t>meliputi</a:t>
            </a:r>
            <a:r>
              <a:rPr lang="id-ID" sz="3600" b="1" dirty="0">
                <a:solidFill>
                  <a:schemeClr val="bg1"/>
                </a:solidFill>
              </a:rPr>
              <a:t> </a:t>
            </a:r>
            <a:r>
              <a:rPr lang="en-US" sz="3600" b="1" dirty="0" err="1">
                <a:solidFill>
                  <a:schemeClr val="bg1"/>
                </a:solidFill>
              </a:rPr>
              <a:t>sebagian</a:t>
            </a:r>
            <a:r>
              <a:rPr lang="en-US" sz="3600" b="1" dirty="0">
                <a:solidFill>
                  <a:schemeClr val="bg1"/>
                </a:solidFill>
              </a:rPr>
              <a:t> </a:t>
            </a:r>
            <a:r>
              <a:rPr lang="en-US" sz="3600" b="1" dirty="0" err="1">
                <a:solidFill>
                  <a:schemeClr val="bg1"/>
                </a:solidFill>
              </a:rPr>
              <a:t>besar</a:t>
            </a:r>
            <a:r>
              <a:rPr lang="id-ID" sz="3600" b="1" dirty="0">
                <a:solidFill>
                  <a:schemeClr val="bg1"/>
                </a:solidFill>
              </a:rPr>
              <a:t> </a:t>
            </a:r>
            <a:r>
              <a:rPr lang="en-US" sz="3600" b="1" dirty="0" err="1">
                <a:solidFill>
                  <a:schemeClr val="bg1"/>
                </a:solidFill>
              </a:rPr>
              <a:t>elemen</a:t>
            </a:r>
            <a:r>
              <a:rPr lang="en-US" sz="3600" b="1" dirty="0">
                <a:solidFill>
                  <a:schemeClr val="bg1"/>
                </a:solidFill>
              </a:rPr>
              <a:t> </a:t>
            </a:r>
            <a:r>
              <a:rPr lang="en-US" sz="3600" b="1" dirty="0" err="1">
                <a:solidFill>
                  <a:schemeClr val="bg1"/>
                </a:solidFill>
              </a:rPr>
              <a:t>kunci</a:t>
            </a:r>
            <a:endParaRPr lang="id-ID" sz="3600" b="1" dirty="0">
              <a:solidFill>
                <a:schemeClr val="bg1"/>
              </a:solidFill>
            </a:endParaRPr>
          </a:p>
          <a:p>
            <a:pPr algn="just">
              <a:buNone/>
            </a:pPr>
            <a:r>
              <a:rPr lang="en-US" sz="3600" b="1" dirty="0" err="1">
                <a:solidFill>
                  <a:schemeClr val="bg1"/>
                </a:solidFill>
              </a:rPr>
              <a:t>dari</a:t>
            </a:r>
            <a:r>
              <a:rPr lang="en-US" sz="3600" b="1" dirty="0">
                <a:solidFill>
                  <a:schemeClr val="bg1"/>
                </a:solidFill>
              </a:rPr>
              <a:t> </a:t>
            </a:r>
            <a:r>
              <a:rPr lang="en-US" sz="3600" b="1" dirty="0" err="1">
                <a:solidFill>
                  <a:schemeClr val="bg1"/>
                </a:solidFill>
              </a:rPr>
              <a:t>pendekatan</a:t>
            </a:r>
            <a:r>
              <a:rPr lang="en-US" sz="3600" b="1" dirty="0">
                <a:solidFill>
                  <a:schemeClr val="bg1"/>
                </a:solidFill>
              </a:rPr>
              <a:t> lain.</a:t>
            </a:r>
            <a:r>
              <a:rPr lang="id-ID" sz="3600" b="1" dirty="0">
                <a:solidFill>
                  <a:schemeClr val="bg1"/>
                </a:solidFill>
              </a:rPr>
              <a:t> </a:t>
            </a:r>
            <a:endParaRPr lang="en-US" sz="3600" b="1" dirty="0">
              <a:solidFill>
                <a:schemeClr val="bg1"/>
              </a:solidFill>
            </a:endParaRPr>
          </a:p>
          <a:p>
            <a:pPr algn="just">
              <a:buNone/>
            </a:pPr>
            <a:endParaRPr lang="en-US" sz="3600" b="1" dirty="0">
              <a:solidFill>
                <a:schemeClr val="bg1"/>
              </a:solidFill>
            </a:endParaRPr>
          </a:p>
          <a:p>
            <a:pPr algn="just">
              <a:buNone/>
            </a:pPr>
            <a:r>
              <a:rPr lang="en-US" sz="3600" b="1" dirty="0">
                <a:solidFill>
                  <a:schemeClr val="bg1"/>
                </a:solidFill>
              </a:rPr>
              <a:t>Model </a:t>
            </a:r>
            <a:r>
              <a:rPr lang="en-US" sz="3600" b="1" dirty="0" err="1">
                <a:solidFill>
                  <a:schemeClr val="bg1"/>
                </a:solidFill>
              </a:rPr>
              <a:t>ini</a:t>
            </a:r>
            <a:r>
              <a:rPr lang="id-ID" sz="3600" b="1" dirty="0">
                <a:solidFill>
                  <a:schemeClr val="bg1"/>
                </a:solidFill>
              </a:rPr>
              <a:t> </a:t>
            </a:r>
            <a:r>
              <a:rPr lang="en-US" sz="3600" b="1" dirty="0" err="1">
                <a:solidFill>
                  <a:schemeClr val="bg1"/>
                </a:solidFill>
              </a:rPr>
              <a:t>adalah</a:t>
            </a:r>
            <a:r>
              <a:rPr lang="en-US" sz="3600" b="1" dirty="0">
                <a:solidFill>
                  <a:schemeClr val="bg1"/>
                </a:solidFill>
              </a:rPr>
              <a:t> </a:t>
            </a:r>
            <a:r>
              <a:rPr lang="en-US" sz="3600" b="1" dirty="0" err="1">
                <a:solidFill>
                  <a:schemeClr val="bg1"/>
                </a:solidFill>
              </a:rPr>
              <a:t>salah</a:t>
            </a:r>
            <a:r>
              <a:rPr lang="en-US" sz="3600" b="1" dirty="0">
                <a:solidFill>
                  <a:schemeClr val="bg1"/>
                </a:solidFill>
              </a:rPr>
              <a:t> </a:t>
            </a:r>
            <a:r>
              <a:rPr lang="en-US" sz="3600" b="1" dirty="0" err="1">
                <a:solidFill>
                  <a:schemeClr val="bg1"/>
                </a:solidFill>
              </a:rPr>
              <a:t>satu</a:t>
            </a:r>
            <a:r>
              <a:rPr lang="en-US" sz="3600" b="1" dirty="0">
                <a:solidFill>
                  <a:schemeClr val="bg1"/>
                </a:solidFill>
              </a:rPr>
              <a:t> yang </a:t>
            </a:r>
            <a:r>
              <a:rPr lang="en-US" sz="3600" b="1" dirty="0" err="1">
                <a:solidFill>
                  <a:schemeClr val="bg1"/>
                </a:solidFill>
              </a:rPr>
              <a:t>efektif</a:t>
            </a:r>
            <a:r>
              <a:rPr lang="id-ID" sz="3600" b="1" dirty="0">
                <a:solidFill>
                  <a:schemeClr val="bg1"/>
                </a:solidFill>
              </a:rPr>
              <a:t> </a:t>
            </a:r>
            <a:r>
              <a:rPr lang="en-US" sz="3600" b="1" dirty="0" err="1">
                <a:solidFill>
                  <a:schemeClr val="bg1"/>
                </a:solidFill>
              </a:rPr>
              <a:t>untuk</a:t>
            </a:r>
            <a:r>
              <a:rPr lang="en-US" sz="3600" b="1" dirty="0">
                <a:solidFill>
                  <a:schemeClr val="bg1"/>
                </a:solidFill>
              </a:rPr>
              <a:t> </a:t>
            </a:r>
            <a:r>
              <a:rPr lang="en-US" sz="3600" b="1" dirty="0" err="1">
                <a:solidFill>
                  <a:schemeClr val="bg1"/>
                </a:solidFill>
              </a:rPr>
              <a:t>menggambarkan</a:t>
            </a:r>
            <a:r>
              <a:rPr lang="en-US" sz="3600" b="1" dirty="0">
                <a:solidFill>
                  <a:schemeClr val="bg1"/>
                </a:solidFill>
              </a:rPr>
              <a:t> proses </a:t>
            </a:r>
            <a:r>
              <a:rPr lang="en-US" sz="3600" b="1" dirty="0" err="1">
                <a:solidFill>
                  <a:schemeClr val="bg1"/>
                </a:solidFill>
              </a:rPr>
              <a:t>konseling</a:t>
            </a:r>
            <a:r>
              <a:rPr lang="en-US" sz="3600" b="1" dirty="0">
                <a:solidFill>
                  <a:schemeClr val="bg1"/>
                </a:solidFill>
              </a:rPr>
              <a:t> </a:t>
            </a:r>
            <a:r>
              <a:rPr lang="en-US" sz="3600" b="1" dirty="0" err="1">
                <a:solidFill>
                  <a:schemeClr val="bg1"/>
                </a:solidFill>
              </a:rPr>
              <a:t>dari</a:t>
            </a:r>
            <a:r>
              <a:rPr lang="en-US" sz="3600" b="1" dirty="0">
                <a:solidFill>
                  <a:schemeClr val="bg1"/>
                </a:solidFill>
              </a:rPr>
              <a:t> </a:t>
            </a:r>
            <a:r>
              <a:rPr lang="en-US" sz="3600" b="1" dirty="0" err="1">
                <a:solidFill>
                  <a:schemeClr val="bg1"/>
                </a:solidFill>
              </a:rPr>
              <a:t>kontak</a:t>
            </a:r>
            <a:r>
              <a:rPr lang="en-US" sz="3600" b="1" dirty="0">
                <a:solidFill>
                  <a:schemeClr val="bg1"/>
                </a:solidFill>
              </a:rPr>
              <a:t> </a:t>
            </a:r>
            <a:r>
              <a:rPr lang="en-US" sz="3600" b="1" dirty="0" err="1">
                <a:solidFill>
                  <a:schemeClr val="bg1"/>
                </a:solidFill>
              </a:rPr>
              <a:t>awal</a:t>
            </a:r>
            <a:r>
              <a:rPr lang="id-ID" sz="3600" b="1" dirty="0">
                <a:solidFill>
                  <a:schemeClr val="bg1"/>
                </a:solidFill>
              </a:rPr>
              <a:t> sampai </a:t>
            </a:r>
            <a:r>
              <a:rPr lang="en-US" sz="3600" b="1" dirty="0">
                <a:solidFill>
                  <a:schemeClr val="bg1"/>
                </a:solidFill>
              </a:rPr>
              <a:t> </a:t>
            </a:r>
            <a:r>
              <a:rPr lang="en-US" sz="3600" b="1" dirty="0" err="1">
                <a:solidFill>
                  <a:schemeClr val="bg1"/>
                </a:solidFill>
              </a:rPr>
              <a:t>pemutusan</a:t>
            </a:r>
            <a:r>
              <a:rPr lang="en-US" sz="3600" b="1" dirty="0">
                <a:solidFill>
                  <a:schemeClr val="bg1"/>
                </a:solidFill>
              </a:rPr>
              <a:t> </a:t>
            </a:r>
            <a:r>
              <a:rPr lang="en-US" sz="3600" b="1" dirty="0" err="1">
                <a:solidFill>
                  <a:schemeClr val="bg1"/>
                </a:solidFill>
              </a:rPr>
              <a:t>konseling</a:t>
            </a:r>
            <a:r>
              <a:rPr lang="en-US" sz="3600" b="1" dirty="0">
                <a:solidFill>
                  <a:schemeClr val="bg1"/>
                </a:solidFill>
              </a:rPr>
              <a:t>.</a:t>
            </a:r>
          </a:p>
          <a:p>
            <a:pPr>
              <a:buNone/>
            </a:pPr>
            <a:endParaRPr lang="en-US" sz="3600" b="1" dirty="0">
              <a:solidFill>
                <a:schemeClr val="bg1"/>
              </a:solidFill>
            </a:endParaRPr>
          </a:p>
          <a:p>
            <a:endParaRPr lang="en-US" sz="3600" b="1" dirty="0">
              <a:solidFill>
                <a:schemeClr val="bg1"/>
              </a:solidFil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3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325408545"/>
              </p:ext>
            </p:extLst>
          </p:nvPr>
        </p:nvGraphicFramePr>
        <p:xfrm>
          <a:off x="152400" y="152400"/>
          <a:ext cx="8839200" cy="6705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ustDataLst>
      <p:tags r:id="rId1"/>
    </p:custDataLst>
    <p:extLst>
      <p:ext uri="{BB962C8B-B14F-4D97-AF65-F5344CB8AC3E}">
        <p14:creationId xmlns:p14="http://schemas.microsoft.com/office/powerpoint/2010/main" val="25304073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3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1295400"/>
            <a:ext cx="7772400" cy="1143000"/>
          </a:xfrm>
        </p:spPr>
        <p:txBody>
          <a:bodyPr>
            <a:normAutofit fontScale="90000"/>
          </a:bodyPr>
          <a:lstStyle/>
          <a:p>
            <a:pPr lvl="0" algn="ctr"/>
            <a:r>
              <a:rPr lang="en-US" dirty="0" err="1">
                <a:latin typeface="Showcard Gothic" pitchFamily="82" charset="0"/>
              </a:rPr>
              <a:t>Tahap</a:t>
            </a:r>
            <a:r>
              <a:rPr lang="en-US" dirty="0">
                <a:latin typeface="Showcard Gothic" pitchFamily="82" charset="0"/>
              </a:rPr>
              <a:t> </a:t>
            </a:r>
            <a:r>
              <a:rPr lang="en-US" dirty="0" err="1">
                <a:latin typeface="Showcard Gothic" pitchFamily="82" charset="0"/>
              </a:rPr>
              <a:t>orientasi</a:t>
            </a:r>
            <a:r>
              <a:rPr lang="en-US" dirty="0">
                <a:latin typeface="Showcard Gothic" pitchFamily="82" charset="0"/>
              </a:rPr>
              <a:t> </a:t>
            </a:r>
            <a:r>
              <a:rPr lang="en-US" dirty="0" err="1">
                <a:latin typeface="Showcard Gothic" pitchFamily="82" charset="0"/>
              </a:rPr>
              <a:t>umum</a:t>
            </a:r>
            <a:r>
              <a:rPr lang="en-US" dirty="0">
                <a:latin typeface="Showcard Gothic" pitchFamily="82" charset="0"/>
              </a:rPr>
              <a:t> </a:t>
            </a:r>
            <a:r>
              <a:rPr lang="en-US" dirty="0" err="1">
                <a:latin typeface="Showcard Gothic" pitchFamily="82" charset="0"/>
              </a:rPr>
              <a:t>mengacu</a:t>
            </a:r>
            <a:r>
              <a:rPr lang="en-US" dirty="0">
                <a:latin typeface="Showcard Gothic" pitchFamily="82" charset="0"/>
              </a:rPr>
              <a:t> </a:t>
            </a:r>
            <a:r>
              <a:rPr lang="en-US" dirty="0" err="1">
                <a:latin typeface="Showcard Gothic" pitchFamily="82" charset="0"/>
              </a:rPr>
              <a:t>untuk</a:t>
            </a:r>
            <a:r>
              <a:rPr lang="en-US" dirty="0">
                <a:latin typeface="Showcard Gothic" pitchFamily="82" charset="0"/>
              </a:rPr>
              <a:t> </a:t>
            </a:r>
            <a:r>
              <a:rPr lang="en-US" dirty="0" err="1">
                <a:latin typeface="Showcard Gothic" pitchFamily="82" charset="0"/>
              </a:rPr>
              <a:t>mengembangkan</a:t>
            </a:r>
            <a:r>
              <a:rPr lang="en-US" dirty="0">
                <a:latin typeface="Showcard Gothic" pitchFamily="82" charset="0"/>
              </a:rPr>
              <a:t> "</a:t>
            </a:r>
            <a:r>
              <a:rPr lang="en-US" dirty="0" err="1">
                <a:latin typeface="Showcard Gothic" pitchFamily="82" charset="0"/>
              </a:rPr>
              <a:t>sikap</a:t>
            </a:r>
            <a:r>
              <a:rPr lang="en-US" dirty="0">
                <a:latin typeface="Showcard Gothic" pitchFamily="82" charset="0"/>
              </a:rPr>
              <a:t> </a:t>
            </a:r>
            <a:r>
              <a:rPr lang="en-US" dirty="0" err="1">
                <a:latin typeface="Showcard Gothic" pitchFamily="82" charset="0"/>
              </a:rPr>
              <a:t>klien</a:t>
            </a:r>
            <a:r>
              <a:rPr lang="en-US" dirty="0">
                <a:latin typeface="Showcard Gothic" pitchFamily="82" charset="0"/>
              </a:rPr>
              <a:t> </a:t>
            </a:r>
            <a:r>
              <a:rPr lang="id-ID" dirty="0"/>
              <a:t>“</a:t>
            </a:r>
            <a:br>
              <a:rPr lang="id-ID" dirty="0"/>
            </a:br>
            <a:endParaRPr lang="id-ID" dirty="0"/>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2658885860"/>
              </p:ext>
            </p:extLst>
          </p:nvPr>
        </p:nvGraphicFramePr>
        <p:xfrm>
          <a:off x="152400" y="1828800"/>
          <a:ext cx="8915400" cy="2971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Rectangle 4"/>
          <p:cNvSpPr/>
          <p:nvPr/>
        </p:nvSpPr>
        <p:spPr>
          <a:xfrm>
            <a:off x="304800" y="4419600"/>
            <a:ext cx="8686800" cy="1815882"/>
          </a:xfrm>
          <a:prstGeom prst="rect">
            <a:avLst/>
          </a:prstGeom>
          <a:effectLst>
            <a:outerShdw blurRad="38100" dist="25400" dir="5400000" algn="t" rotWithShape="0">
              <a:srgbClr val="000000">
                <a:alpha val="50000"/>
              </a:srgbClr>
            </a:outerShdw>
            <a:reflection blurRad="6350" stA="50000" endA="300" endPos="90000" dist="50800" dir="5400000" sy="-100000" algn="bl" rotWithShape="0"/>
          </a:effectLst>
        </p:spPr>
        <p:style>
          <a:lnRef idx="1">
            <a:schemeClr val="accent1"/>
          </a:lnRef>
          <a:fillRef idx="2">
            <a:schemeClr val="accent1"/>
          </a:fillRef>
          <a:effectRef idx="1">
            <a:schemeClr val="accent1"/>
          </a:effectRef>
          <a:fontRef idx="minor">
            <a:schemeClr val="dk1"/>
          </a:fontRef>
        </p:style>
        <p:txBody>
          <a:bodyPr wrap="square">
            <a:spAutoFit/>
          </a:bodyPr>
          <a:lstStyle/>
          <a:p>
            <a:pPr algn="ctr">
              <a:buNone/>
            </a:pPr>
            <a:r>
              <a:rPr lang="id-ID" sz="2800" dirty="0" err="1"/>
              <a:t>O</a:t>
            </a:r>
            <a:r>
              <a:rPr lang="en-US" sz="2800" dirty="0" err="1"/>
              <a:t>rientasi</a:t>
            </a:r>
            <a:r>
              <a:rPr lang="en-US" sz="2800" dirty="0"/>
              <a:t> </a:t>
            </a:r>
            <a:r>
              <a:rPr lang="en-US" sz="2800" dirty="0" err="1"/>
              <a:t>umum</a:t>
            </a:r>
            <a:r>
              <a:rPr lang="en-US" sz="2800" dirty="0"/>
              <a:t> yang </a:t>
            </a:r>
            <a:r>
              <a:rPr lang="en-US" sz="2800" dirty="0" err="1"/>
              <a:t>memandang</a:t>
            </a:r>
            <a:r>
              <a:rPr lang="en-US" sz="2800" dirty="0"/>
              <a:t> </a:t>
            </a:r>
            <a:r>
              <a:rPr lang="en-US" sz="2800" dirty="0" err="1"/>
              <a:t>masalah</a:t>
            </a:r>
            <a:r>
              <a:rPr lang="en-US" sz="2800" dirty="0"/>
              <a:t> </a:t>
            </a:r>
            <a:r>
              <a:rPr lang="en-US" sz="2800" dirty="0" err="1"/>
              <a:t>sebagai</a:t>
            </a:r>
            <a:r>
              <a:rPr lang="en-US" sz="2800" dirty="0"/>
              <a:t> </a:t>
            </a:r>
            <a:r>
              <a:rPr lang="en-US" sz="2800" dirty="0" err="1"/>
              <a:t>hal</a:t>
            </a:r>
            <a:r>
              <a:rPr lang="en-US" sz="2800" dirty="0"/>
              <a:t> yang </a:t>
            </a:r>
            <a:r>
              <a:rPr lang="en-US" sz="2800" dirty="0" err="1"/>
              <a:t>tidak</a:t>
            </a:r>
            <a:r>
              <a:rPr lang="en-US" sz="2800" dirty="0"/>
              <a:t> </a:t>
            </a:r>
            <a:r>
              <a:rPr lang="en-US" sz="2800" dirty="0" err="1"/>
              <a:t>dapat</a:t>
            </a:r>
            <a:r>
              <a:rPr lang="en-US" sz="2800" dirty="0"/>
              <a:t> </a:t>
            </a:r>
            <a:r>
              <a:rPr lang="en-US" sz="2800" dirty="0" err="1"/>
              <a:t>dihindarkan</a:t>
            </a:r>
            <a:r>
              <a:rPr lang="en-US" sz="2800" dirty="0"/>
              <a:t> </a:t>
            </a:r>
            <a:r>
              <a:rPr lang="en-US" sz="2800" dirty="0" err="1"/>
              <a:t>dan</a:t>
            </a:r>
            <a:r>
              <a:rPr lang="en-US" sz="2800" dirty="0"/>
              <a:t> </a:t>
            </a:r>
            <a:r>
              <a:rPr lang="en-US" sz="2800" dirty="0" err="1"/>
              <a:t>sebagai</a:t>
            </a:r>
            <a:r>
              <a:rPr lang="en-US" sz="2800" dirty="0"/>
              <a:t> </a:t>
            </a:r>
            <a:r>
              <a:rPr lang="en-US" sz="2800" dirty="0" err="1"/>
              <a:t>situasi</a:t>
            </a:r>
            <a:r>
              <a:rPr lang="en-US" sz="2800" dirty="0"/>
              <a:t> yang </a:t>
            </a:r>
            <a:r>
              <a:rPr lang="en-US" sz="2800" dirty="0" err="1"/>
              <a:t>harus</a:t>
            </a:r>
            <a:r>
              <a:rPr lang="en-US" sz="2800" dirty="0"/>
              <a:t> </a:t>
            </a:r>
            <a:r>
              <a:rPr lang="en-US" sz="2800" dirty="0" err="1"/>
              <a:t>dihadapi</a:t>
            </a:r>
            <a:r>
              <a:rPr lang="en-US" sz="2800" dirty="0"/>
              <a:t> </a:t>
            </a:r>
            <a:r>
              <a:rPr lang="en-US" sz="2800" dirty="0" err="1"/>
              <a:t>secara</a:t>
            </a:r>
            <a:r>
              <a:rPr lang="en-US" sz="2800" dirty="0"/>
              <a:t> </a:t>
            </a:r>
            <a:r>
              <a:rPr lang="en-US" sz="2800" dirty="0" err="1"/>
              <a:t>langsung</a:t>
            </a:r>
            <a:r>
              <a:rPr lang="en-US" sz="2800" dirty="0"/>
              <a:t>, </a:t>
            </a:r>
            <a:r>
              <a:rPr lang="en-US" sz="2800" dirty="0" err="1"/>
              <a:t>rencana</a:t>
            </a:r>
            <a:r>
              <a:rPr lang="en-US" sz="2800" dirty="0"/>
              <a:t> </a:t>
            </a:r>
            <a:r>
              <a:rPr lang="en-US" sz="2800" dirty="0" err="1"/>
              <a:t>penuh</a:t>
            </a:r>
            <a:r>
              <a:rPr lang="en-US" sz="2800" dirty="0"/>
              <a:t>, </a:t>
            </a:r>
            <a:r>
              <a:rPr lang="en-US" sz="2800" dirty="0" err="1"/>
              <a:t>dan</a:t>
            </a:r>
            <a:r>
              <a:rPr lang="en-US" sz="2800" dirty="0"/>
              <a:t> </a:t>
            </a:r>
            <a:r>
              <a:rPr lang="en-US" sz="2800" dirty="0" err="1"/>
              <a:t>secara</a:t>
            </a:r>
            <a:r>
              <a:rPr lang="en-US" sz="2800" dirty="0"/>
              <a:t> </a:t>
            </a:r>
            <a:r>
              <a:rPr lang="en-US" sz="2800" dirty="0" err="1"/>
              <a:t>aktif</a:t>
            </a:r>
            <a:r>
              <a:rPr lang="en-US" sz="2800" dirty="0"/>
              <a:t> </a:t>
            </a:r>
            <a:r>
              <a:rPr lang="en-US" sz="2800" dirty="0" err="1"/>
              <a:t>ditawarkan</a:t>
            </a:r>
            <a:r>
              <a:rPr lang="en-US" sz="2800" dirty="0"/>
              <a:t> </a:t>
            </a:r>
            <a:r>
              <a:rPr lang="en-US" sz="2800" dirty="0" err="1"/>
              <a:t>sebagai</a:t>
            </a:r>
            <a:r>
              <a:rPr lang="en-US" sz="2800" dirty="0"/>
              <a:t> </a:t>
            </a:r>
            <a:r>
              <a:rPr lang="en-US" sz="2800" dirty="0" err="1"/>
              <a:t>konteks</a:t>
            </a:r>
            <a:r>
              <a:rPr lang="en-US" sz="2800" dirty="0"/>
              <a:t> </a:t>
            </a:r>
            <a:r>
              <a:rPr lang="en-US" sz="2800" dirty="0" err="1"/>
              <a:t>efektif</a:t>
            </a:r>
            <a:r>
              <a:rPr lang="en-US" sz="2800" dirty="0"/>
              <a:t> </a:t>
            </a:r>
            <a:r>
              <a:rPr lang="en-US" sz="2800" dirty="0" err="1"/>
              <a:t>untuk</a:t>
            </a:r>
            <a:r>
              <a:rPr lang="en-US" sz="2800" dirty="0"/>
              <a:t> </a:t>
            </a:r>
            <a:r>
              <a:rPr lang="en-US" sz="2800" dirty="0" err="1"/>
              <a:t>memecahkan</a:t>
            </a:r>
            <a:r>
              <a:rPr lang="en-US" sz="2800" dirty="0"/>
              <a:t> </a:t>
            </a:r>
            <a:r>
              <a:rPr lang="en-US" sz="2800" dirty="0" err="1"/>
              <a:t>masalah</a:t>
            </a:r>
            <a:r>
              <a:rPr lang="en-US" sz="2800" dirty="0"/>
              <a:t>.</a:t>
            </a:r>
          </a:p>
        </p:txBody>
      </p:sp>
    </p:spTree>
    <p:custDataLst>
      <p:tags r:id="rId1"/>
    </p:custDataLst>
    <p:extLst>
      <p:ext uri="{BB962C8B-B14F-4D97-AF65-F5344CB8AC3E}">
        <p14:creationId xmlns:p14="http://schemas.microsoft.com/office/powerpoint/2010/main" val="917895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3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barn(inVertical)">
                                      <p:cBhvr>
                                        <p:cTn id="1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4" grpId="0">
        <p:bldAsOne/>
      </p:bldGraphic>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610600" cy="1752600"/>
          </a:xfrm>
        </p:spPr>
        <p:txBody>
          <a:bodyPr>
            <a:normAutofit fontScale="90000"/>
          </a:bodyPr>
          <a:lstStyle/>
          <a:p>
            <a:r>
              <a:rPr lang="en-US" sz="2400" dirty="0" err="1">
                <a:solidFill>
                  <a:srgbClr val="00B0F0"/>
                </a:solidFill>
                <a:latin typeface="Times New Roman" pitchFamily="18" charset="0"/>
                <a:cs typeface="Times New Roman" pitchFamily="18" charset="0"/>
              </a:rPr>
              <a:t>Pendekatan</a:t>
            </a:r>
            <a:r>
              <a:rPr lang="en-US" sz="2400" dirty="0">
                <a:solidFill>
                  <a:srgbClr val="00B0F0"/>
                </a:solidFill>
                <a:latin typeface="Times New Roman" pitchFamily="18" charset="0"/>
                <a:cs typeface="Times New Roman" pitchFamily="18" charset="0"/>
              </a:rPr>
              <a:t>  </a:t>
            </a:r>
            <a:r>
              <a:rPr lang="en-US" sz="2400" dirty="0" err="1">
                <a:solidFill>
                  <a:srgbClr val="00B0F0"/>
                </a:solidFill>
                <a:latin typeface="Times New Roman" pitchFamily="18" charset="0"/>
                <a:cs typeface="Times New Roman" pitchFamily="18" charset="0"/>
              </a:rPr>
              <a:t>untuk</a:t>
            </a:r>
            <a:r>
              <a:rPr lang="en-US" sz="2400" dirty="0">
                <a:solidFill>
                  <a:srgbClr val="00B0F0"/>
                </a:solidFill>
                <a:latin typeface="Times New Roman" pitchFamily="18" charset="0"/>
                <a:cs typeface="Times New Roman" pitchFamily="18" charset="0"/>
              </a:rPr>
              <a:t> </a:t>
            </a:r>
            <a:r>
              <a:rPr lang="en-US" sz="2400" dirty="0" err="1">
                <a:solidFill>
                  <a:srgbClr val="00B0F0"/>
                </a:solidFill>
                <a:latin typeface="Times New Roman" pitchFamily="18" charset="0"/>
                <a:cs typeface="Times New Roman" pitchFamily="18" charset="0"/>
              </a:rPr>
              <a:t>memecahkan</a:t>
            </a:r>
            <a:r>
              <a:rPr lang="en-US" sz="2400" dirty="0">
                <a:solidFill>
                  <a:srgbClr val="00B0F0"/>
                </a:solidFill>
                <a:latin typeface="Times New Roman" pitchFamily="18" charset="0"/>
                <a:cs typeface="Times New Roman" pitchFamily="18" charset="0"/>
              </a:rPr>
              <a:t> </a:t>
            </a:r>
            <a:r>
              <a:rPr lang="en-US" sz="2400" dirty="0" err="1">
                <a:solidFill>
                  <a:srgbClr val="00B0F0"/>
                </a:solidFill>
                <a:latin typeface="Times New Roman" pitchFamily="18" charset="0"/>
                <a:cs typeface="Times New Roman" pitchFamily="18" charset="0"/>
              </a:rPr>
              <a:t>masalah</a:t>
            </a:r>
            <a:r>
              <a:rPr lang="en-US" sz="2400" dirty="0">
                <a:solidFill>
                  <a:srgbClr val="00B0F0"/>
                </a:solidFill>
                <a:latin typeface="Times New Roman" pitchFamily="18" charset="0"/>
                <a:cs typeface="Times New Roman" pitchFamily="18" charset="0"/>
              </a:rPr>
              <a:t> </a:t>
            </a:r>
            <a:r>
              <a:rPr lang="en-US" sz="2400" dirty="0" err="1">
                <a:solidFill>
                  <a:srgbClr val="00B0F0"/>
                </a:solidFill>
                <a:latin typeface="Times New Roman" pitchFamily="18" charset="0"/>
                <a:cs typeface="Times New Roman" pitchFamily="18" charset="0"/>
              </a:rPr>
              <a:t>dalam</a:t>
            </a:r>
            <a:r>
              <a:rPr lang="en-US" sz="2400" dirty="0">
                <a:solidFill>
                  <a:srgbClr val="00B0F0"/>
                </a:solidFill>
                <a:latin typeface="Times New Roman" pitchFamily="18" charset="0"/>
                <a:cs typeface="Times New Roman" pitchFamily="18" charset="0"/>
              </a:rPr>
              <a:t> </a:t>
            </a:r>
            <a:r>
              <a:rPr lang="en-US" sz="2400" dirty="0" err="1">
                <a:solidFill>
                  <a:srgbClr val="00B0F0"/>
                </a:solidFill>
                <a:latin typeface="Times New Roman" pitchFamily="18" charset="0"/>
                <a:cs typeface="Times New Roman" pitchFamily="18" charset="0"/>
              </a:rPr>
              <a:t>psikoterapi</a:t>
            </a:r>
            <a:r>
              <a:rPr lang="en-US" sz="2400" dirty="0">
                <a:solidFill>
                  <a:srgbClr val="00B0F0"/>
                </a:solidFill>
                <a:latin typeface="Times New Roman" pitchFamily="18" charset="0"/>
                <a:cs typeface="Times New Roman" pitchFamily="18" charset="0"/>
              </a:rPr>
              <a:t>  yang </a:t>
            </a:r>
            <a:r>
              <a:rPr lang="en-US" sz="2400" dirty="0" err="1">
                <a:solidFill>
                  <a:srgbClr val="00B0F0"/>
                </a:solidFill>
                <a:latin typeface="Times New Roman" pitchFamily="18" charset="0"/>
                <a:cs typeface="Times New Roman" pitchFamily="18" charset="0"/>
              </a:rPr>
              <a:t>dikembangkan</a:t>
            </a:r>
            <a:r>
              <a:rPr lang="en-US" sz="2400" dirty="0">
                <a:solidFill>
                  <a:srgbClr val="00B0F0"/>
                </a:solidFill>
                <a:latin typeface="Times New Roman" pitchFamily="18" charset="0"/>
                <a:cs typeface="Times New Roman" pitchFamily="18" charset="0"/>
              </a:rPr>
              <a:t> </a:t>
            </a:r>
            <a:r>
              <a:rPr lang="en-US" sz="2400" dirty="0" err="1">
                <a:solidFill>
                  <a:srgbClr val="00B0F0"/>
                </a:solidFill>
                <a:latin typeface="Times New Roman" pitchFamily="18" charset="0"/>
                <a:cs typeface="Times New Roman" pitchFamily="18" charset="0"/>
              </a:rPr>
              <a:t>oleh</a:t>
            </a:r>
            <a:r>
              <a:rPr lang="en-US" sz="2400" dirty="0">
                <a:solidFill>
                  <a:srgbClr val="00B0F0"/>
                </a:solidFill>
                <a:latin typeface="Times New Roman" pitchFamily="18" charset="0"/>
                <a:cs typeface="Times New Roman" pitchFamily="18" charset="0"/>
              </a:rPr>
              <a:t> </a:t>
            </a:r>
            <a:r>
              <a:rPr lang="id-ID" sz="2400" dirty="0">
                <a:solidFill>
                  <a:srgbClr val="00B0F0"/>
                </a:solidFill>
                <a:latin typeface="Times New Roman" pitchFamily="18" charset="0"/>
                <a:cs typeface="Times New Roman" pitchFamily="18" charset="0"/>
              </a:rPr>
              <a:t>Model </a:t>
            </a:r>
            <a:r>
              <a:rPr lang="en-US" sz="2400" dirty="0">
                <a:solidFill>
                  <a:srgbClr val="00B0F0"/>
                </a:solidFill>
                <a:latin typeface="Times New Roman" pitchFamily="18" charset="0"/>
                <a:cs typeface="Times New Roman" pitchFamily="18" charset="0"/>
              </a:rPr>
              <a:t>Urban </a:t>
            </a:r>
            <a:r>
              <a:rPr lang="en-US" sz="2400" dirty="0" err="1">
                <a:solidFill>
                  <a:srgbClr val="00B0F0"/>
                </a:solidFill>
                <a:latin typeface="Times New Roman" pitchFamily="18" charset="0"/>
                <a:cs typeface="Times New Roman" pitchFamily="18" charset="0"/>
              </a:rPr>
              <a:t>dan</a:t>
            </a:r>
            <a:r>
              <a:rPr lang="en-US" sz="2400" dirty="0">
                <a:solidFill>
                  <a:srgbClr val="00B0F0"/>
                </a:solidFill>
                <a:latin typeface="Times New Roman" pitchFamily="18" charset="0"/>
                <a:cs typeface="Times New Roman" pitchFamily="18" charset="0"/>
              </a:rPr>
              <a:t> Ford</a:t>
            </a:r>
            <a:r>
              <a:rPr lang="id-ID" sz="2400" dirty="0">
                <a:solidFill>
                  <a:srgbClr val="00B0F0"/>
                </a:solidFill>
                <a:latin typeface="Times New Roman" pitchFamily="18" charset="0"/>
                <a:cs typeface="Times New Roman" pitchFamily="18" charset="0"/>
              </a:rPr>
              <a:t>. </a:t>
            </a:r>
            <a:r>
              <a:rPr lang="en-US" sz="2400" dirty="0" err="1">
                <a:solidFill>
                  <a:srgbClr val="00B0F0"/>
                </a:solidFill>
                <a:latin typeface="Times New Roman" pitchFamily="18" charset="0"/>
                <a:cs typeface="Times New Roman" pitchFamily="18" charset="0"/>
              </a:rPr>
              <a:t>Menggambarkan</a:t>
            </a:r>
            <a:r>
              <a:rPr lang="en-US" sz="2400" dirty="0">
                <a:solidFill>
                  <a:srgbClr val="00B0F0"/>
                </a:solidFill>
                <a:latin typeface="Times New Roman" pitchFamily="18" charset="0"/>
                <a:cs typeface="Times New Roman" pitchFamily="18" charset="0"/>
              </a:rPr>
              <a:t>  </a:t>
            </a:r>
            <a:r>
              <a:rPr lang="en-US" sz="2400" dirty="0" err="1">
                <a:solidFill>
                  <a:srgbClr val="00B0F0"/>
                </a:solidFill>
                <a:latin typeface="Times New Roman" pitchFamily="18" charset="0"/>
                <a:cs typeface="Times New Roman" pitchFamily="18" charset="0"/>
              </a:rPr>
              <a:t>pada</a:t>
            </a:r>
            <a:r>
              <a:rPr lang="en-US" sz="2400" dirty="0">
                <a:solidFill>
                  <a:srgbClr val="00B0F0"/>
                </a:solidFill>
                <a:latin typeface="Times New Roman" pitchFamily="18" charset="0"/>
                <a:cs typeface="Times New Roman" pitchFamily="18" charset="0"/>
              </a:rPr>
              <a:t> </a:t>
            </a:r>
            <a:r>
              <a:rPr lang="en-US" sz="2400" dirty="0" err="1">
                <a:solidFill>
                  <a:srgbClr val="00B0F0"/>
                </a:solidFill>
                <a:latin typeface="Times New Roman" pitchFamily="18" charset="0"/>
                <a:cs typeface="Times New Roman" pitchFamily="18" charset="0"/>
              </a:rPr>
              <a:t>pendekatan</a:t>
            </a:r>
            <a:r>
              <a:rPr lang="en-US" sz="2400" dirty="0">
                <a:solidFill>
                  <a:srgbClr val="00B0F0"/>
                </a:solidFill>
                <a:latin typeface="Times New Roman" pitchFamily="18" charset="0"/>
                <a:cs typeface="Times New Roman" pitchFamily="18" charset="0"/>
              </a:rPr>
              <a:t> </a:t>
            </a:r>
            <a:r>
              <a:rPr lang="en-US" sz="2400" dirty="0" err="1">
                <a:solidFill>
                  <a:srgbClr val="00B0F0"/>
                </a:solidFill>
                <a:latin typeface="Times New Roman" pitchFamily="18" charset="0"/>
                <a:cs typeface="Times New Roman" pitchFamily="18" charset="0"/>
              </a:rPr>
              <a:t>dasar</a:t>
            </a:r>
            <a:r>
              <a:rPr lang="en-US" sz="2400" dirty="0">
                <a:solidFill>
                  <a:srgbClr val="00B0F0"/>
                </a:solidFill>
                <a:latin typeface="Times New Roman" pitchFamily="18" charset="0"/>
                <a:cs typeface="Times New Roman" pitchFamily="18" charset="0"/>
              </a:rPr>
              <a:t> </a:t>
            </a:r>
            <a:r>
              <a:rPr lang="en-US" sz="2400" dirty="0" err="1">
                <a:solidFill>
                  <a:srgbClr val="00B0F0"/>
                </a:solidFill>
                <a:latin typeface="Times New Roman" pitchFamily="18" charset="0"/>
                <a:cs typeface="Times New Roman" pitchFamily="18" charset="0"/>
              </a:rPr>
              <a:t>untuk</a:t>
            </a:r>
            <a:r>
              <a:rPr lang="en-US" sz="2400" dirty="0">
                <a:solidFill>
                  <a:srgbClr val="00B0F0"/>
                </a:solidFill>
                <a:latin typeface="Times New Roman" pitchFamily="18" charset="0"/>
                <a:cs typeface="Times New Roman" pitchFamily="18" charset="0"/>
              </a:rPr>
              <a:t> </a:t>
            </a:r>
            <a:r>
              <a:rPr lang="en-US" sz="2400" dirty="0" err="1">
                <a:solidFill>
                  <a:srgbClr val="00B0F0"/>
                </a:solidFill>
                <a:latin typeface="Times New Roman" pitchFamily="18" charset="0"/>
                <a:cs typeface="Times New Roman" pitchFamily="18" charset="0"/>
              </a:rPr>
              <a:t>memecahkan</a:t>
            </a:r>
            <a:r>
              <a:rPr lang="en-US" sz="2400" dirty="0">
                <a:solidFill>
                  <a:srgbClr val="00B0F0"/>
                </a:solidFill>
                <a:latin typeface="Times New Roman" pitchFamily="18" charset="0"/>
                <a:cs typeface="Times New Roman" pitchFamily="18" charset="0"/>
              </a:rPr>
              <a:t> </a:t>
            </a:r>
            <a:r>
              <a:rPr lang="en-US" sz="2400" dirty="0" err="1">
                <a:solidFill>
                  <a:srgbClr val="00B0F0"/>
                </a:solidFill>
                <a:latin typeface="Times New Roman" pitchFamily="18" charset="0"/>
                <a:cs typeface="Times New Roman" pitchFamily="18" charset="0"/>
              </a:rPr>
              <a:t>masalah</a:t>
            </a:r>
            <a:r>
              <a:rPr lang="en-US" sz="2400" dirty="0">
                <a:solidFill>
                  <a:srgbClr val="00B0F0"/>
                </a:solidFill>
                <a:latin typeface="Times New Roman" pitchFamily="18" charset="0"/>
                <a:cs typeface="Times New Roman" pitchFamily="18" charset="0"/>
              </a:rPr>
              <a:t> </a:t>
            </a:r>
            <a:r>
              <a:rPr lang="en-US" sz="2400" dirty="0" err="1">
                <a:solidFill>
                  <a:srgbClr val="00B0F0"/>
                </a:solidFill>
                <a:latin typeface="Times New Roman" pitchFamily="18" charset="0"/>
                <a:cs typeface="Times New Roman" pitchFamily="18" charset="0"/>
              </a:rPr>
              <a:t>dan</a:t>
            </a:r>
            <a:r>
              <a:rPr lang="en-US" sz="2400" dirty="0">
                <a:solidFill>
                  <a:srgbClr val="00B0F0"/>
                </a:solidFill>
                <a:latin typeface="Times New Roman" pitchFamily="18" charset="0"/>
                <a:cs typeface="Times New Roman" pitchFamily="18" charset="0"/>
              </a:rPr>
              <a:t>  </a:t>
            </a:r>
            <a:r>
              <a:rPr lang="en-US" sz="2400" dirty="0" err="1">
                <a:solidFill>
                  <a:srgbClr val="00B0F0"/>
                </a:solidFill>
                <a:latin typeface="Times New Roman" pitchFamily="18" charset="0"/>
                <a:cs typeface="Times New Roman" pitchFamily="18" charset="0"/>
              </a:rPr>
              <a:t>menerapkannya</a:t>
            </a:r>
            <a:r>
              <a:rPr lang="en-US" sz="2400" dirty="0">
                <a:solidFill>
                  <a:srgbClr val="00B0F0"/>
                </a:solidFill>
                <a:latin typeface="Times New Roman" pitchFamily="18" charset="0"/>
                <a:cs typeface="Times New Roman" pitchFamily="18" charset="0"/>
              </a:rPr>
              <a:t> </a:t>
            </a:r>
            <a:r>
              <a:rPr lang="en-US" sz="2400" dirty="0" err="1">
                <a:solidFill>
                  <a:srgbClr val="00B0F0"/>
                </a:solidFill>
                <a:latin typeface="Times New Roman" pitchFamily="18" charset="0"/>
                <a:cs typeface="Times New Roman" pitchFamily="18" charset="0"/>
              </a:rPr>
              <a:t>pada</a:t>
            </a:r>
            <a:r>
              <a:rPr lang="en-US" sz="2400" dirty="0">
                <a:solidFill>
                  <a:srgbClr val="00B0F0"/>
                </a:solidFill>
                <a:latin typeface="Times New Roman" pitchFamily="18" charset="0"/>
                <a:cs typeface="Times New Roman" pitchFamily="18" charset="0"/>
              </a:rPr>
              <a:t> </a:t>
            </a:r>
            <a:r>
              <a:rPr lang="en-US" sz="2400" dirty="0" err="1">
                <a:solidFill>
                  <a:srgbClr val="00B0F0"/>
                </a:solidFill>
                <a:latin typeface="Times New Roman" pitchFamily="18" charset="0"/>
                <a:cs typeface="Times New Roman" pitchFamily="18" charset="0"/>
              </a:rPr>
              <a:t>terapi</a:t>
            </a:r>
            <a:r>
              <a:rPr lang="en-US" sz="2400" dirty="0">
                <a:solidFill>
                  <a:srgbClr val="00B0F0"/>
                </a:solidFill>
                <a:latin typeface="Times New Roman" pitchFamily="18" charset="0"/>
                <a:cs typeface="Times New Roman" pitchFamily="18" charset="0"/>
              </a:rPr>
              <a:t> </a:t>
            </a:r>
            <a:r>
              <a:rPr lang="en-US" sz="2400" dirty="0" err="1">
                <a:solidFill>
                  <a:srgbClr val="00B0F0"/>
                </a:solidFill>
                <a:latin typeface="Times New Roman" pitchFamily="18" charset="0"/>
                <a:cs typeface="Times New Roman" pitchFamily="18" charset="0"/>
              </a:rPr>
              <a:t>situasi</a:t>
            </a:r>
            <a:r>
              <a:rPr lang="en-US" sz="2400" dirty="0">
                <a:solidFill>
                  <a:srgbClr val="00B0F0"/>
                </a:solidFill>
                <a:latin typeface="Times New Roman" pitchFamily="18" charset="0"/>
                <a:cs typeface="Times New Roman" pitchFamily="18" charset="0"/>
              </a:rPr>
              <a:t>, </a:t>
            </a:r>
            <a:r>
              <a:rPr lang="en-US" sz="2400" dirty="0" err="1">
                <a:solidFill>
                  <a:srgbClr val="00B0F0"/>
                </a:solidFill>
                <a:latin typeface="Times New Roman" pitchFamily="18" charset="0"/>
                <a:cs typeface="Times New Roman" pitchFamily="18" charset="0"/>
              </a:rPr>
              <a:t>mereka</a:t>
            </a:r>
            <a:r>
              <a:rPr lang="en-US" sz="2400" dirty="0">
                <a:solidFill>
                  <a:srgbClr val="00B0F0"/>
                </a:solidFill>
                <a:latin typeface="Times New Roman" pitchFamily="18" charset="0"/>
                <a:cs typeface="Times New Roman" pitchFamily="18" charset="0"/>
              </a:rPr>
              <a:t> </a:t>
            </a:r>
            <a:r>
              <a:rPr lang="en-US" sz="2400" dirty="0" err="1">
                <a:solidFill>
                  <a:srgbClr val="00B0F0"/>
                </a:solidFill>
                <a:latin typeface="Times New Roman" pitchFamily="18" charset="0"/>
                <a:cs typeface="Times New Roman" pitchFamily="18" charset="0"/>
              </a:rPr>
              <a:t>mengidentifikasi</a:t>
            </a:r>
            <a:r>
              <a:rPr lang="en-US" sz="2400" dirty="0">
                <a:solidFill>
                  <a:srgbClr val="00B0F0"/>
                </a:solidFill>
                <a:latin typeface="Times New Roman" pitchFamily="18" charset="0"/>
                <a:cs typeface="Times New Roman" pitchFamily="18" charset="0"/>
              </a:rPr>
              <a:t>  lima </a:t>
            </a:r>
            <a:r>
              <a:rPr lang="en-US" sz="2400" dirty="0" err="1">
                <a:solidFill>
                  <a:srgbClr val="00B0F0"/>
                </a:solidFill>
                <a:latin typeface="Times New Roman" pitchFamily="18" charset="0"/>
                <a:cs typeface="Times New Roman" pitchFamily="18" charset="0"/>
              </a:rPr>
              <a:t>langkah</a:t>
            </a:r>
            <a:r>
              <a:rPr lang="en-US" sz="2400" dirty="0">
                <a:solidFill>
                  <a:srgbClr val="00B0F0"/>
                </a:solidFill>
                <a:latin typeface="Times New Roman" pitchFamily="18" charset="0"/>
                <a:cs typeface="Times New Roman" pitchFamily="18" charset="0"/>
              </a:rPr>
              <a:t>: </a:t>
            </a:r>
            <a:br>
              <a:rPr lang="en-US" sz="2400" dirty="0">
                <a:solidFill>
                  <a:srgbClr val="00B0F0"/>
                </a:solidFill>
                <a:latin typeface="Times New Roman" pitchFamily="18" charset="0"/>
                <a:cs typeface="Times New Roman" pitchFamily="18" charset="0"/>
              </a:rPr>
            </a:br>
            <a:endParaRPr lang="id-ID" sz="2400" dirty="0">
              <a:solidFill>
                <a:srgbClr val="00B0F0"/>
              </a:solidFill>
            </a:endParaRPr>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3907131682"/>
              </p:ext>
            </p:extLst>
          </p:nvPr>
        </p:nvGraphicFramePr>
        <p:xfrm>
          <a:off x="533400" y="1676400"/>
          <a:ext cx="8382000" cy="5029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ustDataLst>
      <p:tags r:id="rId1"/>
    </p:custDataLst>
    <p:extLst>
      <p:ext uri="{BB962C8B-B14F-4D97-AF65-F5344CB8AC3E}">
        <p14:creationId xmlns:p14="http://schemas.microsoft.com/office/powerpoint/2010/main" val="3631869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3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1000" fill="hold"/>
                                        <p:tgtEl>
                                          <p:spTgt spid="4"/>
                                        </p:tgtEl>
                                        <p:attrNameLst>
                                          <p:attrName>ppt_w</p:attrName>
                                        </p:attrNameLst>
                                      </p:cBhvr>
                                      <p:tavLst>
                                        <p:tav tm="0">
                                          <p:val>
                                            <p:fltVal val="0"/>
                                          </p:val>
                                        </p:tav>
                                        <p:tav tm="100000">
                                          <p:val>
                                            <p:strVal val="#ppt_w"/>
                                          </p:val>
                                        </p:tav>
                                      </p:tavLst>
                                    </p:anim>
                                    <p:anim calcmode="lin" valueType="num">
                                      <p:cBhvr>
                                        <p:cTn id="13" dur="1000" fill="hold"/>
                                        <p:tgtEl>
                                          <p:spTgt spid="4"/>
                                        </p:tgtEl>
                                        <p:attrNameLst>
                                          <p:attrName>ppt_h</p:attrName>
                                        </p:attrNameLst>
                                      </p:cBhvr>
                                      <p:tavLst>
                                        <p:tav tm="0">
                                          <p:val>
                                            <p:fltVal val="0"/>
                                          </p:val>
                                        </p:tav>
                                        <p:tav tm="100000">
                                          <p:val>
                                            <p:strVal val="#ppt_h"/>
                                          </p:val>
                                        </p:tav>
                                      </p:tavLst>
                                    </p:anim>
                                    <p:anim calcmode="lin" valueType="num">
                                      <p:cBhvr>
                                        <p:cTn id="14" dur="1000" fill="hold"/>
                                        <p:tgtEl>
                                          <p:spTgt spid="4"/>
                                        </p:tgtEl>
                                        <p:attrNameLst>
                                          <p:attrName>style.rotation</p:attrName>
                                        </p:attrNameLst>
                                      </p:cBhvr>
                                      <p:tavLst>
                                        <p:tav tm="0">
                                          <p:val>
                                            <p:fltVal val="90"/>
                                          </p:val>
                                        </p:tav>
                                        <p:tav tm="100000">
                                          <p:val>
                                            <p:fltVal val="0"/>
                                          </p:val>
                                        </p:tav>
                                      </p:tavLst>
                                    </p:anim>
                                    <p:animEffect transition="in" filter="fade">
                                      <p:cBhvr>
                                        <p:cTn id="15"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4"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782762"/>
          </a:xfrm>
        </p:spPr>
        <p:txBody>
          <a:bodyPr>
            <a:noAutofit/>
          </a:bodyPr>
          <a:lstStyle/>
          <a:p>
            <a:r>
              <a:rPr lang="en-US" sz="2000" b="1" dirty="0">
                <a:latin typeface="Times New Roman" pitchFamily="18" charset="0"/>
                <a:cs typeface="Times New Roman" pitchFamily="18" charset="0"/>
              </a:rPr>
              <a:t>Model Eisenberg </a:t>
            </a:r>
            <a:r>
              <a:rPr lang="en-US" sz="2000" b="1" dirty="0" err="1">
                <a:latin typeface="Times New Roman" pitchFamily="18" charset="0"/>
                <a:cs typeface="Times New Roman" pitchFamily="18" charset="0"/>
              </a:rPr>
              <a:t>dan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Delane</a:t>
            </a:r>
            <a:br>
              <a:rPr lang="id-ID" sz="2000" b="1" dirty="0">
                <a:latin typeface="Times New Roman" pitchFamily="18" charset="0"/>
                <a:cs typeface="Times New Roman" pitchFamily="18" charset="0"/>
              </a:rPr>
            </a:br>
            <a:r>
              <a:rPr lang="en-US" sz="2000" dirty="0">
                <a:latin typeface="Times New Roman" pitchFamily="18" charset="0"/>
                <a:cs typeface="Times New Roman" pitchFamily="18" charset="0"/>
              </a:rPr>
              <a:t>Model </a:t>
            </a:r>
            <a:r>
              <a:rPr lang="en-US" sz="2000" dirty="0" err="1">
                <a:latin typeface="Times New Roman" pitchFamily="18" charset="0"/>
                <a:cs typeface="Times New Roman" pitchFamily="18" charset="0"/>
              </a:rPr>
              <a:t>ini</a:t>
            </a:r>
            <a:r>
              <a:rPr lang="id-ID"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bagaimanapun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tidak</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mendukung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pemecahan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masalah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sebagai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fitur</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sentral</a:t>
            </a:r>
            <a:r>
              <a:rPr lang="id-ID" sz="2000" dirty="0">
                <a:latin typeface="Times New Roman" pitchFamily="18" charset="0"/>
                <a:cs typeface="Times New Roman" pitchFamily="18" charset="0"/>
              </a:rPr>
              <a:t>,</a:t>
            </a:r>
            <a:r>
              <a:rPr lang="en-US" sz="2000" dirty="0">
                <a:latin typeface="Times New Roman" pitchFamily="18" charset="0"/>
                <a:cs typeface="Times New Roman" pitchFamily="18" charset="0"/>
              </a:rPr>
              <a:t> </a:t>
            </a:r>
            <a:r>
              <a:rPr lang="id-ID" sz="2000" dirty="0">
                <a:latin typeface="Times New Roman" pitchFamily="18" charset="0"/>
                <a:cs typeface="Times New Roman" pitchFamily="18" charset="0"/>
              </a:rPr>
              <a:t>karena </a:t>
            </a:r>
            <a:r>
              <a:rPr lang="en-US" sz="2000" dirty="0">
                <a:latin typeface="Times New Roman" pitchFamily="18" charset="0"/>
                <a:cs typeface="Times New Roman" pitchFamily="18" charset="0"/>
              </a:rPr>
              <a:t>model Eisenberg </a:t>
            </a:r>
            <a:r>
              <a:rPr lang="en-US" sz="2000" dirty="0" err="1">
                <a:latin typeface="Times New Roman" pitchFamily="18" charset="0"/>
                <a:cs typeface="Times New Roman" pitchFamily="18" charset="0"/>
              </a:rPr>
              <a:t>dan</a:t>
            </a:r>
            <a:r>
              <a:rPr lang="en-US" sz="2000" dirty="0">
                <a:latin typeface="Times New Roman" pitchFamily="18" charset="0"/>
                <a:cs typeface="Times New Roman" pitchFamily="18" charset="0"/>
              </a:rPr>
              <a:t> Delaney, </a:t>
            </a:r>
            <a:r>
              <a:rPr lang="id-ID" sz="2000" dirty="0">
                <a:latin typeface="Times New Roman" pitchFamily="18" charset="0"/>
                <a:cs typeface="Times New Roman" pitchFamily="18" charset="0"/>
              </a:rPr>
              <a:t>hanya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fokusnya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bergeser</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dari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masalah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situasi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masalah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untuk</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identifikasi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tujuan</a:t>
            </a:r>
            <a:r>
              <a:rPr lang="en-US" sz="2000" dirty="0">
                <a:latin typeface="Times New Roman" pitchFamily="18" charset="0"/>
                <a:cs typeface="Times New Roman" pitchFamily="18" charset="0"/>
              </a:rPr>
              <a:t>. Model </a:t>
            </a:r>
            <a:r>
              <a:rPr lang="en-US" sz="2000" dirty="0" err="1">
                <a:latin typeface="Times New Roman" pitchFamily="18" charset="0"/>
                <a:cs typeface="Times New Roman" pitchFamily="18" charset="0"/>
              </a:rPr>
              <a:t>mereka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terdiri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dari</a:t>
            </a:r>
            <a:r>
              <a:rPr lang="en-US" sz="2000" dirty="0">
                <a:latin typeface="Times New Roman" pitchFamily="18" charset="0"/>
                <a:cs typeface="Times New Roman" pitchFamily="18" charset="0"/>
              </a:rPr>
              <a:t> lima </a:t>
            </a:r>
            <a:r>
              <a:rPr lang="en-US" sz="2000" dirty="0" err="1">
                <a:latin typeface="Times New Roman" pitchFamily="18" charset="0"/>
                <a:cs typeface="Times New Roman" pitchFamily="18" charset="0"/>
              </a:rPr>
              <a:t>langkah</a:t>
            </a:r>
            <a:r>
              <a:rPr lang="en-US" sz="2000" dirty="0">
                <a:latin typeface="Times New Roman" pitchFamily="18" charset="0"/>
                <a:cs typeface="Times New Roman" pitchFamily="18" charset="0"/>
              </a:rPr>
              <a:t>:</a:t>
            </a:r>
            <a:br>
              <a:rPr lang="en-US" sz="2000" dirty="0">
                <a:latin typeface="Times New Roman" pitchFamily="18" charset="0"/>
                <a:cs typeface="Times New Roman" pitchFamily="18" charset="0"/>
              </a:rPr>
            </a:br>
            <a:endParaRPr lang="en-US" sz="2000" dirty="0"/>
          </a:p>
        </p:txBody>
      </p:sp>
      <p:graphicFrame>
        <p:nvGraphicFramePr>
          <p:cNvPr id="6" name="Content Placeholder 5"/>
          <p:cNvGraphicFramePr>
            <a:graphicFrameLocks noGrp="1"/>
          </p:cNvGraphicFramePr>
          <p:nvPr>
            <p:ph sz="quarter" idx="1"/>
            <p:extLst>
              <p:ext uri="{D42A27DB-BD31-4B8C-83A1-F6EECF244321}">
                <p14:modId xmlns:p14="http://schemas.microsoft.com/office/powerpoint/2010/main" val="3075515218"/>
              </p:ext>
            </p:extLst>
          </p:nvPr>
        </p:nvGraphicFramePr>
        <p:xfrm>
          <a:off x="152400" y="1752600"/>
          <a:ext cx="8534400" cy="508265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3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ircle(in)">
                                      <p:cBhvr>
                                        <p:cTn id="12"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6"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7"/>
          <p:cNvPicPr>
            <a:picLocks noChangeAspect="1" noChangeArrowheads="1"/>
          </p:cNvPicPr>
          <p:nvPr/>
        </p:nvPicPr>
        <p:blipFill>
          <a:blip r:embed="rId4">
            <a:lum bright="40000"/>
          </a:blip>
          <a:srcRect/>
          <a:stretch>
            <a:fillRect/>
          </a:stretch>
        </p:blipFill>
        <p:spPr bwMode="auto">
          <a:xfrm>
            <a:off x="0" y="0"/>
            <a:ext cx="9144000" cy="6858000"/>
          </a:xfrm>
          <a:prstGeom prst="rect">
            <a:avLst/>
          </a:prstGeom>
          <a:noFill/>
          <a:ln w="9525">
            <a:noFill/>
            <a:miter lim="800000"/>
            <a:headEnd/>
            <a:tailEnd/>
          </a:ln>
          <a:effectLst/>
        </p:spPr>
      </p:pic>
      <p:sp>
        <p:nvSpPr>
          <p:cNvPr id="5" name="Content Placeholder 4"/>
          <p:cNvSpPr>
            <a:spLocks noGrp="1"/>
          </p:cNvSpPr>
          <p:nvPr>
            <p:ph sz="quarter" idx="1"/>
          </p:nvPr>
        </p:nvSpPr>
        <p:spPr>
          <a:xfrm>
            <a:off x="914400" y="1447800"/>
            <a:ext cx="7772400" cy="1676400"/>
          </a:xfrm>
        </p:spPr>
        <p:txBody>
          <a:bodyPr>
            <a:normAutofit/>
          </a:bodyPr>
          <a:lstStyle/>
          <a:p>
            <a:r>
              <a:rPr lang="en-US" sz="4800" dirty="0"/>
              <a:t>GOOD  BYE …………</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p:sndAc>
          <p:stSnd>
            <p:snd r:embed="rId3" name="applause.wav"/>
          </p:stSnd>
        </p:sndAc>
      </p:transition>
    </mc:Choice>
    <mc:Fallback xmlns="">
      <p:transition spd="slow">
        <p:sndAc>
          <p:stSnd>
            <p:snd r:embed="rId5" name="applause.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30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30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tags/tag1.xml><?xml version="1.0" encoding="utf-8"?>
<p:tagLst xmlns:a="http://schemas.openxmlformats.org/drawingml/2006/main" xmlns:r="http://schemas.openxmlformats.org/officeDocument/2006/relationships" xmlns:p="http://schemas.openxmlformats.org/presentationml/2006/main">
  <p:tag name="TIMING" val="|8.3|12"/>
</p:tagLst>
</file>

<file path=ppt/tags/tag2.xml><?xml version="1.0" encoding="utf-8"?>
<p:tagLst xmlns:a="http://schemas.openxmlformats.org/drawingml/2006/main" xmlns:r="http://schemas.openxmlformats.org/officeDocument/2006/relationships" xmlns:p="http://schemas.openxmlformats.org/presentationml/2006/main">
  <p:tag name="TIMING" val="|1.3"/>
</p:tagLst>
</file>

<file path=ppt/tags/tag3.xml><?xml version="1.0" encoding="utf-8"?>
<p:tagLst xmlns:a="http://schemas.openxmlformats.org/drawingml/2006/main" xmlns:r="http://schemas.openxmlformats.org/officeDocument/2006/relationships" xmlns:p="http://schemas.openxmlformats.org/presentationml/2006/main">
  <p:tag name="TIMING" val="|0.7"/>
</p:tagLst>
</file>

<file path=ppt/tags/tag4.xml><?xml version="1.0" encoding="utf-8"?>
<p:tagLst xmlns:a="http://schemas.openxmlformats.org/drawingml/2006/main" xmlns:r="http://schemas.openxmlformats.org/officeDocument/2006/relationships" xmlns:p="http://schemas.openxmlformats.org/presentationml/2006/main">
  <p:tag name="TIMING" val="|0.1|1|0.3"/>
</p:tagLst>
</file>

<file path=ppt/tags/tag5.xml><?xml version="1.0" encoding="utf-8"?>
<p:tagLst xmlns:a="http://schemas.openxmlformats.org/drawingml/2006/main" xmlns:r="http://schemas.openxmlformats.org/officeDocument/2006/relationships" xmlns:p="http://schemas.openxmlformats.org/presentationml/2006/main">
  <p:tag name="TIMING" val="|0|0.6"/>
</p:tagLst>
</file>

<file path=ppt/tags/tag6.xml><?xml version="1.0" encoding="utf-8"?>
<p:tagLst xmlns:a="http://schemas.openxmlformats.org/drawingml/2006/main" xmlns:r="http://schemas.openxmlformats.org/officeDocument/2006/relationships" xmlns:p="http://schemas.openxmlformats.org/presentationml/2006/main">
  <p:tag name="TIMING" val="|0|0.3"/>
</p:tagLst>
</file>

<file path=ppt/tags/tag7.xml><?xml version="1.0" encoding="utf-8"?>
<p:tagLst xmlns:a="http://schemas.openxmlformats.org/drawingml/2006/main" xmlns:r="http://schemas.openxmlformats.org/officeDocument/2006/relationships" xmlns:p="http://schemas.openxmlformats.org/presentationml/2006/main">
  <p:tag name="TIMING" val="|0"/>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1_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Default Theme</Template>
  <TotalTime>323</TotalTime>
  <Words>275</Words>
  <Application>Microsoft Office PowerPoint</Application>
  <PresentationFormat>On-screen Show (4:3)</PresentationFormat>
  <Paragraphs>29</Paragraphs>
  <Slides>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Calibri</vt:lpstr>
      <vt:lpstr>Franklin Gothic Book</vt:lpstr>
      <vt:lpstr>Perpetua</vt:lpstr>
      <vt:lpstr>Showcard Gothic</vt:lpstr>
      <vt:lpstr>Times New Roman</vt:lpstr>
      <vt:lpstr>Wingdings 2</vt:lpstr>
      <vt:lpstr>1_Equity</vt:lpstr>
      <vt:lpstr>PowerPoint Presentation</vt:lpstr>
      <vt:lpstr>PowerPoint Presentation</vt:lpstr>
      <vt:lpstr>PowerPoint Presentation</vt:lpstr>
      <vt:lpstr>Tahap orientasi umum mengacu untuk mengembangkan "sikap klien “ </vt:lpstr>
      <vt:lpstr>Pendekatan  untuk memecahkan masalah dalam psikoterapi  yang dikembangkan oleh Model Urban dan Ford. Menggambarkan  pada pendekatan dasar untuk memecahkan masalah dan  menerapkannya pada terapi situasi, mereka mengidentifikasi  lima langkah:  </vt:lpstr>
      <vt:lpstr>Model Eisenberg dan Delane Model ini bagaimanapun, tidak mendukung pemecahan masalah sebagai fitur sentral, karena model Eisenberg dan Delaney, hanya fokusnya  bergeser dari masalah dan situasi masalah untuk identifikasi tujuan. Model mereka terdiri dari lima langkah: </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KESULITAN DALAM MEMECAHKAN MASALAH</dc:title>
  <dc:creator>OEM</dc:creator>
  <cp:lastModifiedBy>Muhammad Dandy</cp:lastModifiedBy>
  <cp:revision>22</cp:revision>
  <dcterms:created xsi:type="dcterms:W3CDTF">2013-10-26T02:55:30Z</dcterms:created>
  <dcterms:modified xsi:type="dcterms:W3CDTF">2020-07-31T15:57:28Z</dcterms:modified>
</cp:coreProperties>
</file>