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20" r:id="rId4"/>
    <p:sldMasterId id="2147483756" r:id="rId5"/>
    <p:sldMasterId id="2147483768" r:id="rId6"/>
    <p:sldMasterId id="2147483780" r:id="rId7"/>
  </p:sldMasterIdLst>
  <p:sldIdLst>
    <p:sldId id="285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84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ECFF2C-299B-4638-8821-B346E1287D26}" type="doc">
      <dgm:prSet loTypeId="urn:microsoft.com/office/officeart/2005/8/layout/cycle6" loCatId="cycle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d-ID"/>
        </a:p>
      </dgm:t>
    </dgm:pt>
    <dgm:pt modelId="{9CAE55FA-101B-4E30-8DBD-3B307EF9B41B}">
      <dgm:prSet phldrT="[Text]"/>
      <dgm:spPr/>
      <dgm:t>
        <a:bodyPr/>
        <a:lstStyle/>
        <a:p>
          <a:r>
            <a:rPr lang="en-US" dirty="0" err="1"/>
            <a:t>Pertama</a:t>
          </a:r>
          <a:r>
            <a:rPr lang="en-US" dirty="0"/>
            <a:t>, </a:t>
          </a:r>
          <a:r>
            <a:rPr lang="en-US" dirty="0" err="1"/>
            <a:t>beberapa</a:t>
          </a:r>
          <a:r>
            <a:rPr lang="en-US" dirty="0"/>
            <a:t> orang </a:t>
          </a:r>
          <a:r>
            <a:rPr lang="en-US" dirty="0" err="1"/>
            <a:t>mungkin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pernah</a:t>
          </a:r>
          <a:r>
            <a:rPr lang="en-US" dirty="0"/>
            <a:t> </a:t>
          </a:r>
          <a:r>
            <a:rPr lang="id-ID" dirty="0"/>
            <a:t>mau </a:t>
          </a:r>
          <a:r>
            <a:rPr lang="en-US" dirty="0" err="1"/>
            <a:t>belajar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id-ID" dirty="0"/>
            <a:t> memahami apa  yang menjadi masalah mereka.</a:t>
          </a:r>
        </a:p>
      </dgm:t>
    </dgm:pt>
    <dgm:pt modelId="{82224353-C4C1-4E28-9A74-3DEA2E675A03}" type="parTrans" cxnId="{656E6363-9B00-4A04-A476-D17D71119D9C}">
      <dgm:prSet/>
      <dgm:spPr/>
      <dgm:t>
        <a:bodyPr/>
        <a:lstStyle/>
        <a:p>
          <a:endParaRPr lang="id-ID"/>
        </a:p>
      </dgm:t>
    </dgm:pt>
    <dgm:pt modelId="{51E334EA-DA44-469C-90D6-00DD6B5D7CA4}" type="sibTrans" cxnId="{656E6363-9B00-4A04-A476-D17D71119D9C}">
      <dgm:prSet/>
      <dgm:spPr/>
      <dgm:t>
        <a:bodyPr/>
        <a:lstStyle/>
        <a:p>
          <a:endParaRPr lang="id-ID"/>
        </a:p>
      </dgm:t>
    </dgm:pt>
    <dgm:pt modelId="{B84663AE-72EC-4B39-AC4A-52FAA5CB687E}">
      <dgm:prSet phldrT="[Text]"/>
      <dgm:spPr/>
      <dgm:t>
        <a:bodyPr/>
        <a:lstStyle/>
        <a:p>
          <a:r>
            <a:rPr lang="en-US" dirty="0" err="1"/>
            <a:t>Alasan</a:t>
          </a:r>
          <a:r>
            <a:rPr lang="en-US" dirty="0"/>
            <a:t> </a:t>
          </a:r>
          <a:r>
            <a:rPr lang="en-US" dirty="0" err="1"/>
            <a:t>kedu</a:t>
          </a:r>
          <a:r>
            <a:rPr lang="id-ID" dirty="0"/>
            <a:t>a, </a:t>
          </a:r>
          <a:r>
            <a:rPr lang="en-US" dirty="0" err="1"/>
            <a:t>mereka</a:t>
          </a:r>
          <a:r>
            <a:rPr lang="id-ID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menyadari</a:t>
          </a:r>
          <a:r>
            <a:rPr lang="id-ID" dirty="0"/>
            <a:t> kalau mereka</a:t>
          </a:r>
          <a:r>
            <a:rPr lang="en-US" dirty="0"/>
            <a:t> </a:t>
          </a:r>
          <a:r>
            <a:rPr lang="en-US" dirty="0" err="1"/>
            <a:t>sudah</a:t>
          </a:r>
          <a:r>
            <a:rPr lang="en-US" dirty="0"/>
            <a:t> </a:t>
          </a:r>
          <a:r>
            <a:rPr lang="en-US" dirty="0" err="1"/>
            <a:t>mem</a:t>
          </a:r>
          <a:r>
            <a:rPr lang="id-ID" dirty="0"/>
            <a:t>punyai respon / jalan keluar yang efektif dalam p</a:t>
          </a:r>
          <a:r>
            <a:rPr lang="en-US" dirty="0" err="1"/>
            <a:t>emecahan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id-ID" dirty="0"/>
            <a:t>.</a:t>
          </a:r>
        </a:p>
      </dgm:t>
    </dgm:pt>
    <dgm:pt modelId="{31E4B258-B581-448B-A26B-D993DC445A69}" type="parTrans" cxnId="{B5288199-206C-46E8-9D01-C2B944B8ECE5}">
      <dgm:prSet/>
      <dgm:spPr/>
      <dgm:t>
        <a:bodyPr/>
        <a:lstStyle/>
        <a:p>
          <a:endParaRPr lang="id-ID"/>
        </a:p>
      </dgm:t>
    </dgm:pt>
    <dgm:pt modelId="{627EA123-0C86-4DDC-95E7-8DFBD11EA5C6}" type="sibTrans" cxnId="{B5288199-206C-46E8-9D01-C2B944B8ECE5}">
      <dgm:prSet/>
      <dgm:spPr/>
      <dgm:t>
        <a:bodyPr/>
        <a:lstStyle/>
        <a:p>
          <a:endParaRPr lang="id-ID"/>
        </a:p>
      </dgm:t>
    </dgm:pt>
    <dgm:pt modelId="{0DE322C6-B369-4237-AA5E-EB8F7B5DAD54}">
      <dgm:prSet phldrT="[Text]"/>
      <dgm:spPr/>
      <dgm:t>
        <a:bodyPr/>
        <a:lstStyle/>
        <a:p>
          <a:r>
            <a:rPr lang="en-US" dirty="0" err="1"/>
            <a:t>Kurangnya</a:t>
          </a:r>
          <a:r>
            <a:rPr lang="en-US" dirty="0"/>
            <a:t> </a:t>
          </a:r>
          <a:r>
            <a:rPr lang="en-US" dirty="0" err="1"/>
            <a:t>motivasi</a:t>
          </a:r>
          <a:r>
            <a:rPr lang="en-US" dirty="0"/>
            <a:t> </a:t>
          </a:r>
          <a:r>
            <a:rPr lang="en-US" dirty="0" err="1"/>
            <a:t>adalah</a:t>
          </a:r>
          <a:r>
            <a:rPr lang="en-US" dirty="0"/>
            <a:t> </a:t>
          </a:r>
          <a:r>
            <a:rPr lang="en-US" dirty="0" err="1"/>
            <a:t>sumber</a:t>
          </a:r>
          <a:r>
            <a:rPr lang="en-US" dirty="0"/>
            <a:t> </a:t>
          </a:r>
          <a:r>
            <a:rPr lang="en-US" dirty="0" err="1"/>
            <a:t>ketiga</a:t>
          </a:r>
          <a:r>
            <a:rPr lang="en-US" dirty="0"/>
            <a:t> </a:t>
          </a:r>
          <a:r>
            <a:rPr lang="id-ID" dirty="0"/>
            <a:t>yang menyebabkan</a:t>
          </a:r>
          <a:r>
            <a:rPr lang="en-US" dirty="0"/>
            <a:t> </a:t>
          </a:r>
          <a:r>
            <a:rPr lang="en-US" dirty="0" err="1"/>
            <a:t>kesulitan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id-ID" dirty="0"/>
            <a:t>p</a:t>
          </a:r>
          <a:r>
            <a:rPr lang="en-US" dirty="0" err="1"/>
            <a:t>emecah</a:t>
          </a:r>
          <a:r>
            <a:rPr lang="id-ID" dirty="0"/>
            <a:t>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. </a:t>
          </a:r>
          <a:endParaRPr lang="id-ID" dirty="0"/>
        </a:p>
      </dgm:t>
    </dgm:pt>
    <dgm:pt modelId="{1EAE5C36-E420-46E5-BF3D-FC147369BE3D}" type="parTrans" cxnId="{2678F6CC-83B4-415D-8236-A8CE95E07C7F}">
      <dgm:prSet/>
      <dgm:spPr/>
      <dgm:t>
        <a:bodyPr/>
        <a:lstStyle/>
        <a:p>
          <a:endParaRPr lang="id-ID"/>
        </a:p>
      </dgm:t>
    </dgm:pt>
    <dgm:pt modelId="{7004563C-136B-4E00-BFD1-6BDA07AB6D0D}" type="sibTrans" cxnId="{2678F6CC-83B4-415D-8236-A8CE95E07C7F}">
      <dgm:prSet/>
      <dgm:spPr/>
      <dgm:t>
        <a:bodyPr/>
        <a:lstStyle/>
        <a:p>
          <a:endParaRPr lang="id-ID"/>
        </a:p>
      </dgm:t>
    </dgm:pt>
    <dgm:pt modelId="{5DABE43A-5FD4-4A08-B449-6D10E80E8B0B}">
      <dgm:prSet phldrT="[Text]"/>
      <dgm:spPr/>
      <dgm:t>
        <a:bodyPr/>
        <a:lstStyle/>
        <a:p>
          <a:r>
            <a:rPr lang="id-ID" dirty="0"/>
            <a:t>Alasan </a:t>
          </a:r>
          <a:r>
            <a:rPr lang="en-US" dirty="0" err="1"/>
            <a:t>keempat</a:t>
          </a:r>
          <a:r>
            <a:rPr lang="id-ID" dirty="0"/>
            <a:t>, mereka </a:t>
          </a:r>
          <a:r>
            <a:rPr lang="en-US" dirty="0" err="1"/>
            <a:t>sulit</a:t>
          </a:r>
          <a:r>
            <a:rPr lang="en-US" dirty="0"/>
            <a:t> </a:t>
          </a:r>
          <a:r>
            <a:rPr lang="en-US" dirty="0" err="1"/>
            <a:t>memecahkan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id-ID" dirty="0"/>
            <a:t>secara efektif </a:t>
          </a:r>
          <a:r>
            <a:rPr lang="en-US" dirty="0" err="1"/>
            <a:t>karena</a:t>
          </a:r>
          <a:r>
            <a:rPr lang="en-US" dirty="0"/>
            <a:t> </a:t>
          </a:r>
          <a:r>
            <a:rPr lang="en-US" dirty="0" err="1"/>
            <a:t>diha</a:t>
          </a:r>
          <a:r>
            <a:rPr lang="id-ID" dirty="0"/>
            <a:t>langi</a:t>
          </a:r>
          <a:r>
            <a:rPr lang="en-US" dirty="0"/>
            <a:t> </a:t>
          </a:r>
          <a:r>
            <a:rPr lang="en-US" dirty="0" err="1"/>
            <a:t>oleh</a:t>
          </a:r>
          <a:r>
            <a:rPr lang="en-US" dirty="0"/>
            <a:t> </a:t>
          </a:r>
          <a:r>
            <a:rPr lang="en-US" dirty="0" err="1"/>
            <a:t>kecemasan</a:t>
          </a:r>
          <a:r>
            <a:rPr lang="en-US" dirty="0"/>
            <a:t> yang </a:t>
          </a:r>
          <a:r>
            <a:rPr lang="en-US" dirty="0" err="1"/>
            <a:t>berlebihan</a:t>
          </a:r>
          <a:r>
            <a:rPr lang="en-US" dirty="0"/>
            <a:t> </a:t>
          </a:r>
          <a:r>
            <a:rPr lang="en-US" dirty="0" err="1"/>
            <a:t>atau</a:t>
          </a:r>
          <a:r>
            <a:rPr lang="en-US" dirty="0"/>
            <a:t> </a:t>
          </a:r>
          <a:r>
            <a:rPr lang="id-ID" dirty="0"/>
            <a:t>keadaan </a:t>
          </a:r>
          <a:r>
            <a:rPr lang="en-US" dirty="0" err="1"/>
            <a:t>emosional</a:t>
          </a:r>
          <a:r>
            <a:rPr lang="en-US" dirty="0"/>
            <a:t> yang lain</a:t>
          </a:r>
          <a:endParaRPr lang="id-ID" dirty="0"/>
        </a:p>
      </dgm:t>
    </dgm:pt>
    <dgm:pt modelId="{A6FD1028-078D-42D6-A02F-1E61DB7A972B}" type="parTrans" cxnId="{3F54A361-82E9-47F1-B659-BE8AA0576B66}">
      <dgm:prSet/>
      <dgm:spPr/>
      <dgm:t>
        <a:bodyPr/>
        <a:lstStyle/>
        <a:p>
          <a:endParaRPr lang="id-ID"/>
        </a:p>
      </dgm:t>
    </dgm:pt>
    <dgm:pt modelId="{F3A96E02-013F-4EB9-95A6-8702C39B405B}" type="sibTrans" cxnId="{3F54A361-82E9-47F1-B659-BE8AA0576B66}">
      <dgm:prSet/>
      <dgm:spPr/>
      <dgm:t>
        <a:bodyPr/>
        <a:lstStyle/>
        <a:p>
          <a:endParaRPr lang="id-ID"/>
        </a:p>
      </dgm:t>
    </dgm:pt>
    <dgm:pt modelId="{5CA9F221-1215-4619-BFD0-14244D5BE8BF}" type="pres">
      <dgm:prSet presAssocID="{60ECFF2C-299B-4638-8821-B346E1287D26}" presName="cycle" presStyleCnt="0">
        <dgm:presLayoutVars>
          <dgm:dir/>
          <dgm:resizeHandles val="exact"/>
        </dgm:presLayoutVars>
      </dgm:prSet>
      <dgm:spPr/>
    </dgm:pt>
    <dgm:pt modelId="{C4FDD681-98A8-41EC-BBFB-C84CBD5A566E}" type="pres">
      <dgm:prSet presAssocID="{9CAE55FA-101B-4E30-8DBD-3B307EF9B41B}" presName="node" presStyleLbl="node1" presStyleIdx="0" presStyleCnt="4">
        <dgm:presLayoutVars>
          <dgm:bulletEnabled val="1"/>
        </dgm:presLayoutVars>
      </dgm:prSet>
      <dgm:spPr/>
    </dgm:pt>
    <dgm:pt modelId="{06C400F4-8768-4EF5-85CF-71C38370398E}" type="pres">
      <dgm:prSet presAssocID="{9CAE55FA-101B-4E30-8DBD-3B307EF9B41B}" presName="spNode" presStyleCnt="0"/>
      <dgm:spPr/>
    </dgm:pt>
    <dgm:pt modelId="{6E684E4F-D012-459C-BF18-5CA1791E6C64}" type="pres">
      <dgm:prSet presAssocID="{51E334EA-DA44-469C-90D6-00DD6B5D7CA4}" presName="sibTrans" presStyleLbl="sibTrans1D1" presStyleIdx="0" presStyleCnt="4"/>
      <dgm:spPr/>
    </dgm:pt>
    <dgm:pt modelId="{BEC3A2D9-23FA-4680-9294-FFA1B449209F}" type="pres">
      <dgm:prSet presAssocID="{B84663AE-72EC-4B39-AC4A-52FAA5CB687E}" presName="node" presStyleLbl="node1" presStyleIdx="1" presStyleCnt="4">
        <dgm:presLayoutVars>
          <dgm:bulletEnabled val="1"/>
        </dgm:presLayoutVars>
      </dgm:prSet>
      <dgm:spPr/>
    </dgm:pt>
    <dgm:pt modelId="{4930733A-317F-4F35-9E9B-D3A51E625FC2}" type="pres">
      <dgm:prSet presAssocID="{B84663AE-72EC-4B39-AC4A-52FAA5CB687E}" presName="spNode" presStyleCnt="0"/>
      <dgm:spPr/>
    </dgm:pt>
    <dgm:pt modelId="{5C83C326-89C8-4D2C-9227-28E47D060E0D}" type="pres">
      <dgm:prSet presAssocID="{627EA123-0C86-4DDC-95E7-8DFBD11EA5C6}" presName="sibTrans" presStyleLbl="sibTrans1D1" presStyleIdx="1" presStyleCnt="4"/>
      <dgm:spPr/>
    </dgm:pt>
    <dgm:pt modelId="{581769B5-D40D-4C97-91CB-97F749DFB0D0}" type="pres">
      <dgm:prSet presAssocID="{0DE322C6-B369-4237-AA5E-EB8F7B5DAD54}" presName="node" presStyleLbl="node1" presStyleIdx="2" presStyleCnt="4">
        <dgm:presLayoutVars>
          <dgm:bulletEnabled val="1"/>
        </dgm:presLayoutVars>
      </dgm:prSet>
      <dgm:spPr/>
    </dgm:pt>
    <dgm:pt modelId="{A4CF7A52-8A32-42B1-BA9D-09220DF1BA53}" type="pres">
      <dgm:prSet presAssocID="{0DE322C6-B369-4237-AA5E-EB8F7B5DAD54}" presName="spNode" presStyleCnt="0"/>
      <dgm:spPr/>
    </dgm:pt>
    <dgm:pt modelId="{85A23160-6159-4CB0-83AE-D9557DD8552D}" type="pres">
      <dgm:prSet presAssocID="{7004563C-136B-4E00-BFD1-6BDA07AB6D0D}" presName="sibTrans" presStyleLbl="sibTrans1D1" presStyleIdx="2" presStyleCnt="4"/>
      <dgm:spPr/>
    </dgm:pt>
    <dgm:pt modelId="{DCF9DC32-50FA-469F-8BED-C7FB347211B7}" type="pres">
      <dgm:prSet presAssocID="{5DABE43A-5FD4-4A08-B449-6D10E80E8B0B}" presName="node" presStyleLbl="node1" presStyleIdx="3" presStyleCnt="4">
        <dgm:presLayoutVars>
          <dgm:bulletEnabled val="1"/>
        </dgm:presLayoutVars>
      </dgm:prSet>
      <dgm:spPr/>
    </dgm:pt>
    <dgm:pt modelId="{51FA150D-86BF-4421-9F55-BC4EACCBE840}" type="pres">
      <dgm:prSet presAssocID="{5DABE43A-5FD4-4A08-B449-6D10E80E8B0B}" presName="spNode" presStyleCnt="0"/>
      <dgm:spPr/>
    </dgm:pt>
    <dgm:pt modelId="{DF4A5FC2-9DA9-4F1A-A6DB-AB2291C88C10}" type="pres">
      <dgm:prSet presAssocID="{F3A96E02-013F-4EB9-95A6-8702C39B405B}" presName="sibTrans" presStyleLbl="sibTrans1D1" presStyleIdx="3" presStyleCnt="4"/>
      <dgm:spPr/>
    </dgm:pt>
  </dgm:ptLst>
  <dgm:cxnLst>
    <dgm:cxn modelId="{335E8826-78B2-4AE1-93B6-F1E1D9128A65}" type="presOf" srcId="{60ECFF2C-299B-4638-8821-B346E1287D26}" destId="{5CA9F221-1215-4619-BFD0-14244D5BE8BF}" srcOrd="0" destOrd="0" presId="urn:microsoft.com/office/officeart/2005/8/layout/cycle6"/>
    <dgm:cxn modelId="{0EEC3231-419B-41B7-96BD-88575ADA8611}" type="presOf" srcId="{5DABE43A-5FD4-4A08-B449-6D10E80E8B0B}" destId="{DCF9DC32-50FA-469F-8BED-C7FB347211B7}" srcOrd="0" destOrd="0" presId="urn:microsoft.com/office/officeart/2005/8/layout/cycle6"/>
    <dgm:cxn modelId="{3F54A361-82E9-47F1-B659-BE8AA0576B66}" srcId="{60ECFF2C-299B-4638-8821-B346E1287D26}" destId="{5DABE43A-5FD4-4A08-B449-6D10E80E8B0B}" srcOrd="3" destOrd="0" parTransId="{A6FD1028-078D-42D6-A02F-1E61DB7A972B}" sibTransId="{F3A96E02-013F-4EB9-95A6-8702C39B405B}"/>
    <dgm:cxn modelId="{656E6363-9B00-4A04-A476-D17D71119D9C}" srcId="{60ECFF2C-299B-4638-8821-B346E1287D26}" destId="{9CAE55FA-101B-4E30-8DBD-3B307EF9B41B}" srcOrd="0" destOrd="0" parTransId="{82224353-C4C1-4E28-9A74-3DEA2E675A03}" sibTransId="{51E334EA-DA44-469C-90D6-00DD6B5D7CA4}"/>
    <dgm:cxn modelId="{B3919E49-B643-4DF5-A3A5-898FF45F1934}" type="presOf" srcId="{9CAE55FA-101B-4E30-8DBD-3B307EF9B41B}" destId="{C4FDD681-98A8-41EC-BBFB-C84CBD5A566E}" srcOrd="0" destOrd="0" presId="urn:microsoft.com/office/officeart/2005/8/layout/cycle6"/>
    <dgm:cxn modelId="{05BB8E7C-36C2-4AF3-AF70-52EE4C33D230}" type="presOf" srcId="{51E334EA-DA44-469C-90D6-00DD6B5D7CA4}" destId="{6E684E4F-D012-459C-BF18-5CA1791E6C64}" srcOrd="0" destOrd="0" presId="urn:microsoft.com/office/officeart/2005/8/layout/cycle6"/>
    <dgm:cxn modelId="{D4E75382-F22C-46DB-9E53-FD4A2158640A}" type="presOf" srcId="{7004563C-136B-4E00-BFD1-6BDA07AB6D0D}" destId="{85A23160-6159-4CB0-83AE-D9557DD8552D}" srcOrd="0" destOrd="0" presId="urn:microsoft.com/office/officeart/2005/8/layout/cycle6"/>
    <dgm:cxn modelId="{B5288199-206C-46E8-9D01-C2B944B8ECE5}" srcId="{60ECFF2C-299B-4638-8821-B346E1287D26}" destId="{B84663AE-72EC-4B39-AC4A-52FAA5CB687E}" srcOrd="1" destOrd="0" parTransId="{31E4B258-B581-448B-A26B-D993DC445A69}" sibTransId="{627EA123-0C86-4DDC-95E7-8DFBD11EA5C6}"/>
    <dgm:cxn modelId="{31CF8FA8-0FC6-4907-837D-599E2DF48626}" type="presOf" srcId="{F3A96E02-013F-4EB9-95A6-8702C39B405B}" destId="{DF4A5FC2-9DA9-4F1A-A6DB-AB2291C88C10}" srcOrd="0" destOrd="0" presId="urn:microsoft.com/office/officeart/2005/8/layout/cycle6"/>
    <dgm:cxn modelId="{BB3E54A9-E12B-4CE9-BFE8-BE396DB18709}" type="presOf" srcId="{627EA123-0C86-4DDC-95E7-8DFBD11EA5C6}" destId="{5C83C326-89C8-4D2C-9227-28E47D060E0D}" srcOrd="0" destOrd="0" presId="urn:microsoft.com/office/officeart/2005/8/layout/cycle6"/>
    <dgm:cxn modelId="{99E333BA-1FDC-4560-8FE0-96512AE72EBD}" type="presOf" srcId="{B84663AE-72EC-4B39-AC4A-52FAA5CB687E}" destId="{BEC3A2D9-23FA-4680-9294-FFA1B449209F}" srcOrd="0" destOrd="0" presId="urn:microsoft.com/office/officeart/2005/8/layout/cycle6"/>
    <dgm:cxn modelId="{44D19AC4-1835-4EAE-A73F-52A6A9045EE3}" type="presOf" srcId="{0DE322C6-B369-4237-AA5E-EB8F7B5DAD54}" destId="{581769B5-D40D-4C97-91CB-97F749DFB0D0}" srcOrd="0" destOrd="0" presId="urn:microsoft.com/office/officeart/2005/8/layout/cycle6"/>
    <dgm:cxn modelId="{2678F6CC-83B4-415D-8236-A8CE95E07C7F}" srcId="{60ECFF2C-299B-4638-8821-B346E1287D26}" destId="{0DE322C6-B369-4237-AA5E-EB8F7B5DAD54}" srcOrd="2" destOrd="0" parTransId="{1EAE5C36-E420-46E5-BF3D-FC147369BE3D}" sibTransId="{7004563C-136B-4E00-BFD1-6BDA07AB6D0D}"/>
    <dgm:cxn modelId="{B69A3113-CF61-47F9-B0E6-C6FCA76A2E8C}" type="presParOf" srcId="{5CA9F221-1215-4619-BFD0-14244D5BE8BF}" destId="{C4FDD681-98A8-41EC-BBFB-C84CBD5A566E}" srcOrd="0" destOrd="0" presId="urn:microsoft.com/office/officeart/2005/8/layout/cycle6"/>
    <dgm:cxn modelId="{BE4305E2-9F00-431C-A9C9-3879FD58A0F5}" type="presParOf" srcId="{5CA9F221-1215-4619-BFD0-14244D5BE8BF}" destId="{06C400F4-8768-4EF5-85CF-71C38370398E}" srcOrd="1" destOrd="0" presId="urn:microsoft.com/office/officeart/2005/8/layout/cycle6"/>
    <dgm:cxn modelId="{FBE07D9F-3530-46BC-9775-745A4FA788CD}" type="presParOf" srcId="{5CA9F221-1215-4619-BFD0-14244D5BE8BF}" destId="{6E684E4F-D012-459C-BF18-5CA1791E6C64}" srcOrd="2" destOrd="0" presId="urn:microsoft.com/office/officeart/2005/8/layout/cycle6"/>
    <dgm:cxn modelId="{24F4128F-08DE-4577-B787-DAD7C77842EE}" type="presParOf" srcId="{5CA9F221-1215-4619-BFD0-14244D5BE8BF}" destId="{BEC3A2D9-23FA-4680-9294-FFA1B449209F}" srcOrd="3" destOrd="0" presId="urn:microsoft.com/office/officeart/2005/8/layout/cycle6"/>
    <dgm:cxn modelId="{85068445-6BB6-4697-9990-B7F221A6DFFD}" type="presParOf" srcId="{5CA9F221-1215-4619-BFD0-14244D5BE8BF}" destId="{4930733A-317F-4F35-9E9B-D3A51E625FC2}" srcOrd="4" destOrd="0" presId="urn:microsoft.com/office/officeart/2005/8/layout/cycle6"/>
    <dgm:cxn modelId="{0DC20526-1007-4715-8B42-843F42AC9688}" type="presParOf" srcId="{5CA9F221-1215-4619-BFD0-14244D5BE8BF}" destId="{5C83C326-89C8-4D2C-9227-28E47D060E0D}" srcOrd="5" destOrd="0" presId="urn:microsoft.com/office/officeart/2005/8/layout/cycle6"/>
    <dgm:cxn modelId="{F6A8AF06-112A-4ADF-9104-71F87271DFF3}" type="presParOf" srcId="{5CA9F221-1215-4619-BFD0-14244D5BE8BF}" destId="{581769B5-D40D-4C97-91CB-97F749DFB0D0}" srcOrd="6" destOrd="0" presId="urn:microsoft.com/office/officeart/2005/8/layout/cycle6"/>
    <dgm:cxn modelId="{0998993E-4D72-40D4-A172-546AE72F8FBE}" type="presParOf" srcId="{5CA9F221-1215-4619-BFD0-14244D5BE8BF}" destId="{A4CF7A52-8A32-42B1-BA9D-09220DF1BA53}" srcOrd="7" destOrd="0" presId="urn:microsoft.com/office/officeart/2005/8/layout/cycle6"/>
    <dgm:cxn modelId="{F97C17E7-6D98-4231-92BC-BF5864AC5C2B}" type="presParOf" srcId="{5CA9F221-1215-4619-BFD0-14244D5BE8BF}" destId="{85A23160-6159-4CB0-83AE-D9557DD8552D}" srcOrd="8" destOrd="0" presId="urn:microsoft.com/office/officeart/2005/8/layout/cycle6"/>
    <dgm:cxn modelId="{710F7041-BA8E-4307-A78E-6B5FEF96DE77}" type="presParOf" srcId="{5CA9F221-1215-4619-BFD0-14244D5BE8BF}" destId="{DCF9DC32-50FA-469F-8BED-C7FB347211B7}" srcOrd="9" destOrd="0" presId="urn:microsoft.com/office/officeart/2005/8/layout/cycle6"/>
    <dgm:cxn modelId="{5C8D028F-DAFD-402B-9970-A15C02021B1F}" type="presParOf" srcId="{5CA9F221-1215-4619-BFD0-14244D5BE8BF}" destId="{51FA150D-86BF-4421-9F55-BC4EACCBE840}" srcOrd="10" destOrd="0" presId="urn:microsoft.com/office/officeart/2005/8/layout/cycle6"/>
    <dgm:cxn modelId="{D8B27363-9D7B-4565-A8BC-9E83102414C9}" type="presParOf" srcId="{5CA9F221-1215-4619-BFD0-14244D5BE8BF}" destId="{DF4A5FC2-9DA9-4F1A-A6DB-AB2291C88C10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389201-D36C-4F97-A211-BB6186FC6B95}" type="doc">
      <dgm:prSet loTypeId="urn:microsoft.com/office/officeart/2005/8/layout/arrow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9162DBEA-CA20-4E7B-89C9-D6760DD858BF}">
      <dgm:prSet phldrT="[Text]"/>
      <dgm:spPr/>
      <dgm:t>
        <a:bodyPr/>
        <a:lstStyle/>
        <a:p>
          <a:r>
            <a:rPr lang="en-US" dirty="0" err="1"/>
            <a:t>Konselor</a:t>
          </a:r>
          <a:r>
            <a:rPr lang="en-US" dirty="0"/>
            <a:t>, </a:t>
          </a:r>
          <a:r>
            <a:rPr lang="id-ID" dirty="0"/>
            <a:t>harus bisa</a:t>
          </a:r>
          <a:r>
            <a:rPr lang="en-US" dirty="0"/>
            <a:t> </a:t>
          </a:r>
          <a:r>
            <a:rPr lang="en-US" dirty="0" err="1"/>
            <a:t>membantu</a:t>
          </a:r>
          <a:r>
            <a:rPr lang="en-US" dirty="0"/>
            <a:t> </a:t>
          </a:r>
          <a:r>
            <a:rPr lang="en-US" dirty="0" err="1"/>
            <a:t>kliennya</a:t>
          </a:r>
          <a:r>
            <a:rPr lang="en-US" dirty="0"/>
            <a:t> </a:t>
          </a:r>
          <a:r>
            <a:rPr lang="id-ID" dirty="0"/>
            <a:t>dalam memecahkan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id-ID" dirty="0"/>
            <a:t>secara </a:t>
          </a:r>
          <a:r>
            <a:rPr lang="en-US" dirty="0" err="1"/>
            <a:t>khusus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berusaha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meningkatk</a:t>
          </a:r>
          <a:r>
            <a:rPr lang="id-ID" dirty="0"/>
            <a:t>an kemampuan kliennya dalam memecahkan masalah</a:t>
          </a:r>
          <a:r>
            <a:rPr lang="en-US" dirty="0"/>
            <a:t>.</a:t>
          </a:r>
          <a:endParaRPr lang="id-ID" dirty="0"/>
        </a:p>
      </dgm:t>
    </dgm:pt>
    <dgm:pt modelId="{C33E3136-B00D-4A83-85BE-31AFB0A39733}" type="parTrans" cxnId="{0ED48349-298C-444F-BDFC-F919B0DC6C43}">
      <dgm:prSet/>
      <dgm:spPr/>
      <dgm:t>
        <a:bodyPr/>
        <a:lstStyle/>
        <a:p>
          <a:endParaRPr lang="id-ID"/>
        </a:p>
      </dgm:t>
    </dgm:pt>
    <dgm:pt modelId="{E8FF8F88-8091-4F6F-A03E-7C0B3F971766}" type="sibTrans" cxnId="{0ED48349-298C-444F-BDFC-F919B0DC6C43}">
      <dgm:prSet/>
      <dgm:spPr/>
      <dgm:t>
        <a:bodyPr/>
        <a:lstStyle/>
        <a:p>
          <a:endParaRPr lang="id-ID"/>
        </a:p>
      </dgm:t>
    </dgm:pt>
    <dgm:pt modelId="{0A41AF42-384A-46A5-867F-440B865706B4}">
      <dgm:prSet phldrT="[Text]"/>
      <dgm:spPr/>
      <dgm:t>
        <a:bodyPr/>
        <a:lstStyle/>
        <a:p>
          <a:r>
            <a:rPr lang="en-US" dirty="0" err="1"/>
            <a:t>Konseling</a:t>
          </a:r>
          <a:r>
            <a:rPr lang="en-US" dirty="0"/>
            <a:t> </a:t>
          </a:r>
          <a:r>
            <a:rPr lang="en-US" dirty="0" err="1"/>
            <a:t>dan</a:t>
          </a:r>
          <a:r>
            <a:rPr lang="en-US" dirty="0"/>
            <a:t> </a:t>
          </a:r>
          <a:r>
            <a:rPr lang="en-US" dirty="0" err="1"/>
            <a:t>psikoterapi</a:t>
          </a:r>
          <a:r>
            <a:rPr lang="en-US" dirty="0"/>
            <a:t> </a:t>
          </a:r>
          <a:r>
            <a:rPr lang="en-US" dirty="0" err="1"/>
            <a:t>bisa</a:t>
          </a:r>
          <a:r>
            <a:rPr lang="en-US" dirty="0"/>
            <a:t> </a:t>
          </a:r>
          <a:r>
            <a:rPr lang="id-ID" dirty="0"/>
            <a:t>dijadikan</a:t>
          </a:r>
          <a:r>
            <a:rPr lang="en-US" dirty="0"/>
            <a:t> </a:t>
          </a:r>
          <a:r>
            <a:rPr lang="en-US" dirty="0" err="1"/>
            <a:t>sebagai</a:t>
          </a:r>
          <a:r>
            <a:rPr lang="en-US" dirty="0"/>
            <a:t> </a:t>
          </a:r>
          <a:r>
            <a:rPr lang="en-US" dirty="0" err="1"/>
            <a:t>sebuah</a:t>
          </a:r>
          <a:r>
            <a:rPr lang="en-US" dirty="0"/>
            <a:t> proses </a:t>
          </a:r>
          <a:r>
            <a:rPr lang="en-US" dirty="0" err="1"/>
            <a:t>pemecahan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. </a:t>
          </a:r>
          <a:endParaRPr lang="id-ID" dirty="0"/>
        </a:p>
      </dgm:t>
    </dgm:pt>
    <dgm:pt modelId="{53C50FD4-9F36-451B-8AB6-E96423920A65}" type="parTrans" cxnId="{AF52EDE1-B59E-4FD1-8E96-186715FD7776}">
      <dgm:prSet/>
      <dgm:spPr/>
      <dgm:t>
        <a:bodyPr/>
        <a:lstStyle/>
        <a:p>
          <a:endParaRPr lang="id-ID"/>
        </a:p>
      </dgm:t>
    </dgm:pt>
    <dgm:pt modelId="{A996A274-4535-4C23-9E27-832D4F2C2EE6}" type="sibTrans" cxnId="{AF52EDE1-B59E-4FD1-8E96-186715FD7776}">
      <dgm:prSet/>
      <dgm:spPr/>
      <dgm:t>
        <a:bodyPr/>
        <a:lstStyle/>
        <a:p>
          <a:endParaRPr lang="id-ID"/>
        </a:p>
      </dgm:t>
    </dgm:pt>
    <dgm:pt modelId="{924F8E9C-7D2B-4263-A477-B68BEF025344}" type="pres">
      <dgm:prSet presAssocID="{2A389201-D36C-4F97-A211-BB6186FC6B95}" presName="compositeShape" presStyleCnt="0">
        <dgm:presLayoutVars>
          <dgm:chMax val="2"/>
          <dgm:dir/>
          <dgm:resizeHandles val="exact"/>
        </dgm:presLayoutVars>
      </dgm:prSet>
      <dgm:spPr/>
    </dgm:pt>
    <dgm:pt modelId="{4125E317-735D-471E-93A7-22D464889BD3}" type="pres">
      <dgm:prSet presAssocID="{9162DBEA-CA20-4E7B-89C9-D6760DD858BF}" presName="upArrow" presStyleLbl="node1" presStyleIdx="0" presStyleCnt="2"/>
      <dgm:spPr/>
    </dgm:pt>
    <dgm:pt modelId="{57E601E8-B641-49E2-803E-5C738CD1BEAC}" type="pres">
      <dgm:prSet presAssocID="{9162DBEA-CA20-4E7B-89C9-D6760DD858BF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7B3BB70E-CAAC-44FD-8DDD-9E486B22D663}" type="pres">
      <dgm:prSet presAssocID="{0A41AF42-384A-46A5-867F-440B865706B4}" presName="downArrow" presStyleLbl="node1" presStyleIdx="1" presStyleCnt="2"/>
      <dgm:spPr/>
    </dgm:pt>
    <dgm:pt modelId="{8700114D-916D-4393-9ED6-2507FC7B5C94}" type="pres">
      <dgm:prSet presAssocID="{0A41AF42-384A-46A5-867F-440B865706B4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0ED48349-298C-444F-BDFC-F919B0DC6C43}" srcId="{2A389201-D36C-4F97-A211-BB6186FC6B95}" destId="{9162DBEA-CA20-4E7B-89C9-D6760DD858BF}" srcOrd="0" destOrd="0" parTransId="{C33E3136-B00D-4A83-85BE-31AFB0A39733}" sibTransId="{E8FF8F88-8091-4F6F-A03E-7C0B3F971766}"/>
    <dgm:cxn modelId="{B35D1785-12AD-472A-B8C8-4F97400FA8B3}" type="presOf" srcId="{9162DBEA-CA20-4E7B-89C9-D6760DD858BF}" destId="{57E601E8-B641-49E2-803E-5C738CD1BEAC}" srcOrd="0" destOrd="0" presId="urn:microsoft.com/office/officeart/2005/8/layout/arrow4"/>
    <dgm:cxn modelId="{A5CAD09A-004D-48FF-9299-0052DC37762C}" type="presOf" srcId="{2A389201-D36C-4F97-A211-BB6186FC6B95}" destId="{924F8E9C-7D2B-4263-A477-B68BEF025344}" srcOrd="0" destOrd="0" presId="urn:microsoft.com/office/officeart/2005/8/layout/arrow4"/>
    <dgm:cxn modelId="{AF52EDE1-B59E-4FD1-8E96-186715FD7776}" srcId="{2A389201-D36C-4F97-A211-BB6186FC6B95}" destId="{0A41AF42-384A-46A5-867F-440B865706B4}" srcOrd="1" destOrd="0" parTransId="{53C50FD4-9F36-451B-8AB6-E96423920A65}" sibTransId="{A996A274-4535-4C23-9E27-832D4F2C2EE6}"/>
    <dgm:cxn modelId="{7BE07CEF-5FEA-4C65-913D-A5186C5948BA}" type="presOf" srcId="{0A41AF42-384A-46A5-867F-440B865706B4}" destId="{8700114D-916D-4393-9ED6-2507FC7B5C94}" srcOrd="0" destOrd="0" presId="urn:microsoft.com/office/officeart/2005/8/layout/arrow4"/>
    <dgm:cxn modelId="{60F5F7F5-06C2-440E-BE5A-604DA91C582C}" type="presParOf" srcId="{924F8E9C-7D2B-4263-A477-B68BEF025344}" destId="{4125E317-735D-471E-93A7-22D464889BD3}" srcOrd="0" destOrd="0" presId="urn:microsoft.com/office/officeart/2005/8/layout/arrow4"/>
    <dgm:cxn modelId="{E82F8F0C-8B17-45BD-8287-FB599DA32C3C}" type="presParOf" srcId="{924F8E9C-7D2B-4263-A477-B68BEF025344}" destId="{57E601E8-B641-49E2-803E-5C738CD1BEAC}" srcOrd="1" destOrd="0" presId="urn:microsoft.com/office/officeart/2005/8/layout/arrow4"/>
    <dgm:cxn modelId="{C26E687B-4097-4F09-B48D-AB2A401323C7}" type="presParOf" srcId="{924F8E9C-7D2B-4263-A477-B68BEF025344}" destId="{7B3BB70E-CAAC-44FD-8DDD-9E486B22D663}" srcOrd="2" destOrd="0" presId="urn:microsoft.com/office/officeart/2005/8/layout/arrow4"/>
    <dgm:cxn modelId="{D9605554-BAFB-4174-AA31-793727A1C651}" type="presParOf" srcId="{924F8E9C-7D2B-4263-A477-B68BEF025344}" destId="{8700114D-916D-4393-9ED6-2507FC7B5C94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5B8383-119B-420B-9EBD-B548661F5578}" type="doc">
      <dgm:prSet loTypeId="urn:microsoft.com/office/officeart/2005/8/layout/funnel1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d-ID"/>
        </a:p>
      </dgm:t>
    </dgm:pt>
    <dgm:pt modelId="{5226BCFA-6CA7-450B-A8F1-16DAB6921DE3}">
      <dgm:prSet phldrT="[Text]"/>
      <dgm:spPr/>
      <dgm:t>
        <a:bodyPr/>
        <a:lstStyle/>
        <a:p>
          <a:r>
            <a:rPr lang="id-ID" dirty="0"/>
            <a:t>Apa yang menyebabkan</a:t>
          </a:r>
        </a:p>
        <a:p>
          <a:r>
            <a:rPr lang="id-ID" dirty="0"/>
            <a:t>pendekatan konseling dalam</a:t>
          </a:r>
        </a:p>
        <a:p>
          <a:r>
            <a:rPr lang="en-US" dirty="0" err="1"/>
            <a:t>pemecah</a:t>
          </a:r>
          <a:r>
            <a:rPr lang="id-ID" dirty="0"/>
            <a:t>an </a:t>
          </a:r>
          <a:r>
            <a:rPr lang="en-US" dirty="0"/>
            <a:t>masala</a:t>
          </a:r>
          <a:r>
            <a:rPr lang="id-ID" dirty="0"/>
            <a:t>h </a:t>
          </a:r>
          <a:r>
            <a:rPr lang="en-US" dirty="0" err="1"/>
            <a:t>berbeda</a:t>
          </a:r>
          <a:endParaRPr lang="id-ID" dirty="0"/>
        </a:p>
        <a:p>
          <a:r>
            <a:rPr lang="en-US" dirty="0"/>
            <a:t>d</a:t>
          </a:r>
          <a:r>
            <a:rPr lang="id-ID" dirty="0"/>
            <a:t>engan pendekatan </a:t>
          </a:r>
          <a:r>
            <a:rPr lang="en-US" dirty="0" err="1"/>
            <a:t>konseling</a:t>
          </a:r>
          <a:endParaRPr lang="id-ID" dirty="0"/>
        </a:p>
        <a:p>
          <a:r>
            <a:rPr lang="en-US" dirty="0" err="1"/>
            <a:t>dan</a:t>
          </a:r>
          <a:r>
            <a:rPr lang="id-ID" dirty="0"/>
            <a:t> </a:t>
          </a:r>
          <a:r>
            <a:rPr lang="en-US" dirty="0" err="1"/>
            <a:t>psikoterapi</a:t>
          </a:r>
          <a:r>
            <a:rPr lang="en-US" dirty="0"/>
            <a:t> </a:t>
          </a:r>
          <a:r>
            <a:rPr lang="id-ID" dirty="0"/>
            <a:t>lainnya</a:t>
          </a:r>
          <a:r>
            <a:rPr lang="en-US" dirty="0"/>
            <a:t>?</a:t>
          </a:r>
          <a:endParaRPr lang="id-ID" dirty="0"/>
        </a:p>
      </dgm:t>
    </dgm:pt>
    <dgm:pt modelId="{DDD1E8F8-F637-41A0-9074-64D2EEAEF967}" type="parTrans" cxnId="{8EACB7B9-8357-40BA-B946-36656404762B}">
      <dgm:prSet/>
      <dgm:spPr/>
      <dgm:t>
        <a:bodyPr/>
        <a:lstStyle/>
        <a:p>
          <a:endParaRPr lang="id-ID"/>
        </a:p>
      </dgm:t>
    </dgm:pt>
    <dgm:pt modelId="{9810AEDF-DFE7-4225-8462-E918F1B9B744}" type="sibTrans" cxnId="{8EACB7B9-8357-40BA-B946-36656404762B}">
      <dgm:prSet/>
      <dgm:spPr/>
      <dgm:t>
        <a:bodyPr/>
        <a:lstStyle/>
        <a:p>
          <a:endParaRPr lang="id-ID"/>
        </a:p>
      </dgm:t>
    </dgm:pt>
    <dgm:pt modelId="{E311CB14-3C75-426A-A0AA-210F3EACD626}">
      <dgm:prSet phldrT="[Text]" phldr="1"/>
      <dgm:spPr/>
      <dgm:t>
        <a:bodyPr/>
        <a:lstStyle/>
        <a:p>
          <a:endParaRPr lang="id-ID"/>
        </a:p>
      </dgm:t>
    </dgm:pt>
    <dgm:pt modelId="{B3B4A6F9-E256-4D3F-8CD7-C093DBE14E4A}" type="parTrans" cxnId="{D9B4CF32-D783-4FC1-8A01-D1625ED8503C}">
      <dgm:prSet/>
      <dgm:spPr/>
      <dgm:t>
        <a:bodyPr/>
        <a:lstStyle/>
        <a:p>
          <a:endParaRPr lang="id-ID"/>
        </a:p>
      </dgm:t>
    </dgm:pt>
    <dgm:pt modelId="{E106FF9B-5F0D-4B77-9BAF-F31E73E52FF4}" type="sibTrans" cxnId="{D9B4CF32-D783-4FC1-8A01-D1625ED8503C}">
      <dgm:prSet/>
      <dgm:spPr/>
      <dgm:t>
        <a:bodyPr/>
        <a:lstStyle/>
        <a:p>
          <a:endParaRPr lang="id-ID"/>
        </a:p>
      </dgm:t>
    </dgm:pt>
    <dgm:pt modelId="{D5AA1171-0D4F-45D3-BD98-A35573047372}" type="pres">
      <dgm:prSet presAssocID="{A65B8383-119B-420B-9EBD-B548661F5578}" presName="Name0" presStyleCnt="0">
        <dgm:presLayoutVars>
          <dgm:chMax val="4"/>
          <dgm:resizeHandles val="exact"/>
        </dgm:presLayoutVars>
      </dgm:prSet>
      <dgm:spPr/>
    </dgm:pt>
    <dgm:pt modelId="{2929A696-F92B-4C31-8CDA-CC343886C3DD}" type="pres">
      <dgm:prSet presAssocID="{A65B8383-119B-420B-9EBD-B548661F5578}" presName="ellipse" presStyleLbl="trBgShp" presStyleIdx="0" presStyleCnt="1"/>
      <dgm:spPr/>
    </dgm:pt>
    <dgm:pt modelId="{296119C1-63A2-4704-A17D-2A2DB826D4E7}" type="pres">
      <dgm:prSet presAssocID="{A65B8383-119B-420B-9EBD-B548661F5578}" presName="arrow1" presStyleLbl="fgShp" presStyleIdx="0" presStyleCnt="1"/>
      <dgm:spPr/>
    </dgm:pt>
    <dgm:pt modelId="{3C6190E0-74C8-49E8-A187-0139138364C2}" type="pres">
      <dgm:prSet presAssocID="{A65B8383-119B-420B-9EBD-B548661F5578}" presName="rectangle" presStyleLbl="revTx" presStyleIdx="0" presStyleCnt="1">
        <dgm:presLayoutVars>
          <dgm:bulletEnabled val="1"/>
        </dgm:presLayoutVars>
      </dgm:prSet>
      <dgm:spPr/>
    </dgm:pt>
    <dgm:pt modelId="{557590F1-C82A-435B-8230-8281EBE87C19}" type="pres">
      <dgm:prSet presAssocID="{E311CB14-3C75-426A-A0AA-210F3EACD626}" presName="item1" presStyleLbl="node1" presStyleIdx="0" presStyleCnt="1" custScaleX="181138" custScaleY="150125">
        <dgm:presLayoutVars>
          <dgm:bulletEnabled val="1"/>
        </dgm:presLayoutVars>
      </dgm:prSet>
      <dgm:spPr/>
    </dgm:pt>
    <dgm:pt modelId="{16A344D6-FB12-4B2B-BDC3-BFE12E87EF51}" type="pres">
      <dgm:prSet presAssocID="{A65B8383-119B-420B-9EBD-B548661F5578}" presName="funnel" presStyleLbl="trAlignAcc1" presStyleIdx="0" presStyleCnt="1" custScaleX="141083" custScaleY="142857"/>
      <dgm:spPr/>
    </dgm:pt>
  </dgm:ptLst>
  <dgm:cxnLst>
    <dgm:cxn modelId="{AA4F751D-0DB1-4B80-B293-B8E3B67583FC}" type="presOf" srcId="{5226BCFA-6CA7-450B-A8F1-16DAB6921DE3}" destId="{557590F1-C82A-435B-8230-8281EBE87C19}" srcOrd="0" destOrd="0" presId="urn:microsoft.com/office/officeart/2005/8/layout/funnel1"/>
    <dgm:cxn modelId="{1F53C32D-7B1D-408D-B25A-C93AA058D86B}" type="presOf" srcId="{A65B8383-119B-420B-9EBD-B548661F5578}" destId="{D5AA1171-0D4F-45D3-BD98-A35573047372}" srcOrd="0" destOrd="0" presId="urn:microsoft.com/office/officeart/2005/8/layout/funnel1"/>
    <dgm:cxn modelId="{D9B4CF32-D783-4FC1-8A01-D1625ED8503C}" srcId="{A65B8383-119B-420B-9EBD-B548661F5578}" destId="{E311CB14-3C75-426A-A0AA-210F3EACD626}" srcOrd="1" destOrd="0" parTransId="{B3B4A6F9-E256-4D3F-8CD7-C093DBE14E4A}" sibTransId="{E106FF9B-5F0D-4B77-9BAF-F31E73E52FF4}"/>
    <dgm:cxn modelId="{CE07C845-839B-4B5C-A759-31320E710285}" type="presOf" srcId="{E311CB14-3C75-426A-A0AA-210F3EACD626}" destId="{3C6190E0-74C8-49E8-A187-0139138364C2}" srcOrd="0" destOrd="0" presId="urn:microsoft.com/office/officeart/2005/8/layout/funnel1"/>
    <dgm:cxn modelId="{8EACB7B9-8357-40BA-B946-36656404762B}" srcId="{A65B8383-119B-420B-9EBD-B548661F5578}" destId="{5226BCFA-6CA7-450B-A8F1-16DAB6921DE3}" srcOrd="0" destOrd="0" parTransId="{DDD1E8F8-F637-41A0-9074-64D2EEAEF967}" sibTransId="{9810AEDF-DFE7-4225-8462-E918F1B9B744}"/>
    <dgm:cxn modelId="{F29AC674-E509-4BC4-BBE0-5FB295DC9B5F}" type="presParOf" srcId="{D5AA1171-0D4F-45D3-BD98-A35573047372}" destId="{2929A696-F92B-4C31-8CDA-CC343886C3DD}" srcOrd="0" destOrd="0" presId="urn:microsoft.com/office/officeart/2005/8/layout/funnel1"/>
    <dgm:cxn modelId="{FDA127FF-016A-481D-868A-3C0A6A5BF745}" type="presParOf" srcId="{D5AA1171-0D4F-45D3-BD98-A35573047372}" destId="{296119C1-63A2-4704-A17D-2A2DB826D4E7}" srcOrd="1" destOrd="0" presId="urn:microsoft.com/office/officeart/2005/8/layout/funnel1"/>
    <dgm:cxn modelId="{8979EA71-C296-4767-958D-E89ED4F3265E}" type="presParOf" srcId="{D5AA1171-0D4F-45D3-BD98-A35573047372}" destId="{3C6190E0-74C8-49E8-A187-0139138364C2}" srcOrd="2" destOrd="0" presId="urn:microsoft.com/office/officeart/2005/8/layout/funnel1"/>
    <dgm:cxn modelId="{46D53BD7-D981-41AC-8825-84230FD712AF}" type="presParOf" srcId="{D5AA1171-0D4F-45D3-BD98-A35573047372}" destId="{557590F1-C82A-435B-8230-8281EBE87C19}" srcOrd="3" destOrd="0" presId="urn:microsoft.com/office/officeart/2005/8/layout/funnel1"/>
    <dgm:cxn modelId="{40043ABA-2FB5-46A3-BCD0-4A0F312B643D}" type="presParOf" srcId="{D5AA1171-0D4F-45D3-BD98-A35573047372}" destId="{16A344D6-FB12-4B2B-BDC3-BFE12E87EF51}" srcOrd="4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E3F77C5-7E10-42A9-A584-46D447B0738F}" type="doc">
      <dgm:prSet loTypeId="urn:microsoft.com/office/officeart/2005/8/layout/target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1BAAA221-8818-487D-A5AD-68AE03219284}">
      <dgm:prSet phldrT="[Text]"/>
      <dgm:spPr/>
      <dgm:t>
        <a:bodyPr/>
        <a:lstStyle/>
        <a:p>
          <a:r>
            <a:rPr lang="en-US" dirty="0" err="1"/>
            <a:t>Pertama</a:t>
          </a:r>
          <a:r>
            <a:rPr lang="en-US" dirty="0"/>
            <a:t>, </a:t>
          </a:r>
          <a:r>
            <a:rPr lang="en-US" dirty="0" err="1"/>
            <a:t>konseling</a:t>
          </a:r>
          <a:r>
            <a:rPr lang="en-US" dirty="0"/>
            <a:t> </a:t>
          </a:r>
          <a:r>
            <a:rPr lang="en-US" dirty="0" err="1"/>
            <a:t>pemecah</a:t>
          </a:r>
          <a:r>
            <a:rPr lang="id-ID" dirty="0"/>
            <a:t>an</a:t>
          </a:r>
          <a:r>
            <a:rPr lang="en-US" dirty="0"/>
            <a:t> </a:t>
          </a:r>
          <a:r>
            <a:rPr lang="en-US" dirty="0" err="1"/>
            <a:t>masalah</a:t>
          </a:r>
          <a:endParaRPr lang="id-ID" dirty="0"/>
        </a:p>
        <a:p>
          <a:r>
            <a:rPr lang="en-US" dirty="0" err="1"/>
            <a:t>mengukur</a:t>
          </a:r>
          <a:r>
            <a:rPr lang="en-US" dirty="0"/>
            <a:t> </a:t>
          </a:r>
          <a:r>
            <a:rPr lang="id-ID" dirty="0"/>
            <a:t>ke</a:t>
          </a:r>
          <a:r>
            <a:rPr lang="en-US" dirty="0" err="1"/>
            <a:t>efekti</a:t>
          </a:r>
          <a:r>
            <a:rPr lang="id-ID" dirty="0"/>
            <a:t>f</a:t>
          </a:r>
          <a:r>
            <a:rPr lang="en-US" dirty="0" err="1"/>
            <a:t>itas</a:t>
          </a:r>
          <a:r>
            <a:rPr lang="id-ID" dirty="0"/>
            <a:t>an</a:t>
          </a:r>
          <a:r>
            <a:rPr lang="en-US" dirty="0"/>
            <a:t> </a:t>
          </a:r>
          <a:r>
            <a:rPr lang="en-US" dirty="0" err="1"/>
            <a:t>konseling</a:t>
          </a:r>
          <a:r>
            <a:rPr lang="en-US" dirty="0"/>
            <a:t> </a:t>
          </a:r>
          <a:r>
            <a:rPr lang="id-ID" dirty="0"/>
            <a:t>dalam</a:t>
          </a:r>
        </a:p>
        <a:p>
          <a:r>
            <a:rPr lang="en-US" dirty="0" err="1"/>
            <a:t>pemecahan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klien</a:t>
          </a:r>
          <a:r>
            <a:rPr lang="en-US" dirty="0"/>
            <a:t>.</a:t>
          </a:r>
          <a:endParaRPr lang="id-ID" dirty="0"/>
        </a:p>
        <a:p>
          <a:endParaRPr lang="id-ID" dirty="0"/>
        </a:p>
      </dgm:t>
    </dgm:pt>
    <dgm:pt modelId="{B7CE446B-012D-41AE-8E77-F48747C708B0}" type="parTrans" cxnId="{0B42DF7D-2756-4FA7-B5B0-5E39A412C4D8}">
      <dgm:prSet/>
      <dgm:spPr/>
      <dgm:t>
        <a:bodyPr/>
        <a:lstStyle/>
        <a:p>
          <a:endParaRPr lang="id-ID"/>
        </a:p>
      </dgm:t>
    </dgm:pt>
    <dgm:pt modelId="{FFEEDE20-0CA3-4C2C-8857-F019F44AA329}" type="sibTrans" cxnId="{0B42DF7D-2756-4FA7-B5B0-5E39A412C4D8}">
      <dgm:prSet/>
      <dgm:spPr/>
      <dgm:t>
        <a:bodyPr/>
        <a:lstStyle/>
        <a:p>
          <a:endParaRPr lang="id-ID"/>
        </a:p>
      </dgm:t>
    </dgm:pt>
    <dgm:pt modelId="{6DAF7B82-5ABE-4C9A-8136-B51048335F00}">
      <dgm:prSet phldrT="[Text]"/>
      <dgm:spPr/>
      <dgm:t>
        <a:bodyPr/>
        <a:lstStyle/>
        <a:p>
          <a:r>
            <a:rPr lang="en-US" dirty="0" err="1"/>
            <a:t>Kedua</a:t>
          </a:r>
          <a:r>
            <a:rPr lang="en-US" dirty="0"/>
            <a:t>, </a:t>
          </a:r>
          <a:r>
            <a:rPr lang="en-US" dirty="0" err="1"/>
            <a:t>konseling</a:t>
          </a:r>
          <a:r>
            <a:rPr lang="en-US" dirty="0"/>
            <a:t> </a:t>
          </a:r>
          <a:r>
            <a:rPr lang="en-US" dirty="0" err="1"/>
            <a:t>pemecahan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id-ID" dirty="0"/>
            <a:t> </a:t>
          </a:r>
          <a:r>
            <a:rPr lang="en-US" dirty="0" err="1"/>
            <a:t>menekankan</a:t>
          </a:r>
          <a:r>
            <a:rPr lang="id-ID" dirty="0"/>
            <a:t> </a:t>
          </a:r>
          <a:r>
            <a:rPr lang="en-US" dirty="0" err="1"/>
            <a:t>ke</a:t>
          </a:r>
          <a:r>
            <a:rPr lang="id-ID" dirty="0"/>
            <a:t>mampuan </a:t>
          </a:r>
          <a:r>
            <a:rPr lang="en-US" dirty="0" err="1"/>
            <a:t>pemecahan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id-ID" dirty="0"/>
            <a:t> diri</a:t>
          </a:r>
          <a:r>
            <a:rPr lang="en-US" dirty="0"/>
            <a:t> </a:t>
          </a:r>
          <a:r>
            <a:rPr lang="en-US" dirty="0" err="1"/>
            <a:t>klien</a:t>
          </a:r>
          <a:r>
            <a:rPr lang="en-US" dirty="0"/>
            <a:t> </a:t>
          </a:r>
          <a:r>
            <a:rPr lang="id-ID" dirty="0"/>
            <a:t>terhadap </a:t>
          </a:r>
          <a:r>
            <a:rPr lang="en-US" dirty="0" err="1"/>
            <a:t>dilema</a:t>
          </a:r>
          <a:r>
            <a:rPr lang="id-ID" dirty="0"/>
            <a:t> yang ada</a:t>
          </a:r>
          <a:r>
            <a:rPr lang="en-US" dirty="0"/>
            <a:t>.</a:t>
          </a:r>
          <a:endParaRPr lang="id-ID" dirty="0"/>
        </a:p>
      </dgm:t>
    </dgm:pt>
    <dgm:pt modelId="{CB2B28B2-3CA2-4421-8418-5C4C51A6B734}" type="parTrans" cxnId="{983DE947-8DD4-4924-B388-BE31A2E07CCD}">
      <dgm:prSet/>
      <dgm:spPr/>
      <dgm:t>
        <a:bodyPr/>
        <a:lstStyle/>
        <a:p>
          <a:endParaRPr lang="id-ID"/>
        </a:p>
      </dgm:t>
    </dgm:pt>
    <dgm:pt modelId="{62D2CF90-859E-42BC-9135-9087412C2FDE}" type="sibTrans" cxnId="{983DE947-8DD4-4924-B388-BE31A2E07CCD}">
      <dgm:prSet/>
      <dgm:spPr/>
      <dgm:t>
        <a:bodyPr/>
        <a:lstStyle/>
        <a:p>
          <a:endParaRPr lang="id-ID"/>
        </a:p>
      </dgm:t>
    </dgm:pt>
    <dgm:pt modelId="{807E899E-B4F8-4DC2-A232-DB45F63CE4EB}">
      <dgm:prSet phldrT="[Text]"/>
      <dgm:spPr/>
      <dgm:t>
        <a:bodyPr/>
        <a:lstStyle/>
        <a:p>
          <a:r>
            <a:rPr lang="en-US" dirty="0" err="1"/>
            <a:t>Ketiga</a:t>
          </a:r>
          <a:r>
            <a:rPr lang="en-US" dirty="0"/>
            <a:t>, </a:t>
          </a:r>
          <a:r>
            <a:rPr lang="en-US" dirty="0" err="1"/>
            <a:t>konseling</a:t>
          </a:r>
          <a:r>
            <a:rPr lang="en-US" dirty="0"/>
            <a:t> </a:t>
          </a:r>
          <a:r>
            <a:rPr lang="en-US" dirty="0" err="1"/>
            <a:t>pemecah</a:t>
          </a:r>
          <a:r>
            <a:rPr lang="id-ID" dirty="0"/>
            <a:t>an</a:t>
          </a:r>
          <a:r>
            <a:rPr lang="en-US" dirty="0"/>
            <a:t> </a:t>
          </a:r>
          <a:r>
            <a:rPr lang="en-US" dirty="0" err="1"/>
            <a:t>masalah</a:t>
          </a:r>
          <a:endParaRPr lang="id-ID" dirty="0"/>
        </a:p>
        <a:p>
          <a:r>
            <a:rPr lang="en-US" dirty="0"/>
            <a:t>me</a:t>
          </a:r>
          <a:r>
            <a:rPr lang="id-ID" dirty="0"/>
            <a:t>mandang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klien</a:t>
          </a:r>
          <a:r>
            <a:rPr lang="id-ID" dirty="0"/>
            <a:t> </a:t>
          </a:r>
          <a:r>
            <a:rPr lang="en-US" dirty="0" err="1"/>
            <a:t>dari</a:t>
          </a:r>
          <a:r>
            <a:rPr lang="en-US" dirty="0"/>
            <a:t> </a:t>
          </a:r>
          <a:r>
            <a:rPr lang="en-US" dirty="0" err="1"/>
            <a:t>segi</a:t>
          </a:r>
          <a:r>
            <a:rPr lang="id-ID" dirty="0"/>
            <a:t> </a:t>
          </a:r>
        </a:p>
        <a:p>
          <a:r>
            <a:rPr lang="en-US" dirty="0" err="1"/>
            <a:t>interaksi</a:t>
          </a:r>
          <a:r>
            <a:rPr lang="en-US" dirty="0"/>
            <a:t> </a:t>
          </a:r>
          <a:r>
            <a:rPr lang="en-US" dirty="0" err="1"/>
            <a:t>lingkungan</a:t>
          </a:r>
          <a:r>
            <a:rPr lang="en-US" dirty="0"/>
            <a:t> </a:t>
          </a:r>
          <a:r>
            <a:rPr lang="en-US" dirty="0" err="1"/>
            <a:t>sosialnya</a:t>
          </a:r>
          <a:r>
            <a:rPr lang="en-US" dirty="0"/>
            <a:t>. </a:t>
          </a:r>
          <a:endParaRPr lang="id-ID" dirty="0"/>
        </a:p>
        <a:p>
          <a:endParaRPr lang="id-ID" dirty="0"/>
        </a:p>
      </dgm:t>
    </dgm:pt>
    <dgm:pt modelId="{38A3501A-58F7-44A3-900B-D5554E03860E}" type="parTrans" cxnId="{BB541A26-B0C1-482F-8A77-4E7D0F52B0A7}">
      <dgm:prSet/>
      <dgm:spPr/>
      <dgm:t>
        <a:bodyPr/>
        <a:lstStyle/>
        <a:p>
          <a:endParaRPr lang="id-ID"/>
        </a:p>
      </dgm:t>
    </dgm:pt>
    <dgm:pt modelId="{C63C971E-A384-440D-92A8-7D0DA0BD2153}" type="sibTrans" cxnId="{BB541A26-B0C1-482F-8A77-4E7D0F52B0A7}">
      <dgm:prSet/>
      <dgm:spPr/>
      <dgm:t>
        <a:bodyPr/>
        <a:lstStyle/>
        <a:p>
          <a:endParaRPr lang="id-ID"/>
        </a:p>
      </dgm:t>
    </dgm:pt>
    <dgm:pt modelId="{28EBB3FE-FC02-4594-A160-1D009D900C2C}">
      <dgm:prSet phldrT="[Text]"/>
      <dgm:spPr/>
      <dgm:t>
        <a:bodyPr/>
        <a:lstStyle/>
        <a:p>
          <a:r>
            <a:rPr lang="en-US" dirty="0" err="1"/>
            <a:t>Keempat</a:t>
          </a:r>
          <a:r>
            <a:rPr lang="en-US" dirty="0"/>
            <a:t>, </a:t>
          </a:r>
          <a:r>
            <a:rPr lang="en-US" dirty="0" err="1"/>
            <a:t>pemecahan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en-US" dirty="0"/>
            <a:t> </a:t>
          </a:r>
          <a:r>
            <a:rPr lang="en-US" dirty="0" err="1"/>
            <a:t>konseling</a:t>
          </a:r>
          <a:endParaRPr lang="id-ID" dirty="0"/>
        </a:p>
        <a:p>
          <a:r>
            <a:rPr lang="en-US" dirty="0" err="1"/>
            <a:t>menggunakan</a:t>
          </a:r>
          <a:r>
            <a:rPr lang="en-US" dirty="0"/>
            <a:t> model </a:t>
          </a:r>
          <a:r>
            <a:rPr lang="en-US" dirty="0" err="1"/>
            <a:t>konseling</a:t>
          </a:r>
          <a:r>
            <a:rPr lang="id-ID" dirty="0"/>
            <a:t> </a:t>
          </a:r>
          <a:r>
            <a:rPr lang="en-US" dirty="0" err="1"/>
            <a:t>sebagai</a:t>
          </a:r>
          <a:r>
            <a:rPr lang="en-US" dirty="0"/>
            <a:t> </a:t>
          </a:r>
          <a:r>
            <a:rPr lang="en-US" dirty="0" err="1"/>
            <a:t>heuristik</a:t>
          </a:r>
          <a:r>
            <a:rPr lang="en-US" dirty="0"/>
            <a:t>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perilaku</a:t>
          </a:r>
          <a:r>
            <a:rPr lang="id-ID" dirty="0"/>
            <a:t> </a:t>
          </a:r>
          <a:r>
            <a:rPr lang="en-US" dirty="0" err="1"/>
            <a:t>konselor</a:t>
          </a:r>
          <a:r>
            <a:rPr lang="id-ID" dirty="0"/>
            <a:t> dan </a:t>
          </a:r>
          <a:r>
            <a:rPr lang="en-US" dirty="0" err="1"/>
            <a:t>selalu</a:t>
          </a:r>
          <a:r>
            <a:rPr lang="en-US" dirty="0"/>
            <a:t> </a:t>
          </a:r>
          <a:r>
            <a:rPr lang="en-US" dirty="0" err="1"/>
            <a:t>menekankan</a:t>
          </a:r>
          <a:r>
            <a:rPr lang="en-US" dirty="0"/>
            <a:t> </a:t>
          </a:r>
          <a:r>
            <a:rPr lang="en-US" dirty="0" err="1"/>
            <a:t>pentingnya</a:t>
          </a:r>
          <a:r>
            <a:rPr lang="id-ID" dirty="0"/>
            <a:t> </a:t>
          </a:r>
          <a:r>
            <a:rPr lang="en-US" dirty="0" err="1"/>
            <a:t>pemecahan</a:t>
          </a:r>
          <a:r>
            <a:rPr lang="en-US" dirty="0"/>
            <a:t> </a:t>
          </a:r>
          <a:r>
            <a:rPr lang="en-US" dirty="0" err="1"/>
            <a:t>masalah</a:t>
          </a:r>
          <a:r>
            <a:rPr lang="id-ID" dirty="0"/>
            <a:t>. </a:t>
          </a:r>
        </a:p>
      </dgm:t>
    </dgm:pt>
    <dgm:pt modelId="{8FF97C74-9D78-41FE-90EE-AA1135B34D13}" type="parTrans" cxnId="{0E0F1A40-693C-47B6-94AC-9033C13D78AC}">
      <dgm:prSet/>
      <dgm:spPr/>
      <dgm:t>
        <a:bodyPr/>
        <a:lstStyle/>
        <a:p>
          <a:endParaRPr lang="id-ID"/>
        </a:p>
      </dgm:t>
    </dgm:pt>
    <dgm:pt modelId="{E1FDD8EC-83D5-45E4-A495-D42D82F3C072}" type="sibTrans" cxnId="{0E0F1A40-693C-47B6-94AC-9033C13D78AC}">
      <dgm:prSet/>
      <dgm:spPr/>
      <dgm:t>
        <a:bodyPr/>
        <a:lstStyle/>
        <a:p>
          <a:endParaRPr lang="id-ID"/>
        </a:p>
      </dgm:t>
    </dgm:pt>
    <dgm:pt modelId="{A75F16A8-2AD8-4F08-9B6C-5CFBD108D024}" type="pres">
      <dgm:prSet presAssocID="{BE3F77C5-7E10-42A9-A584-46D447B0738F}" presName="composite" presStyleCnt="0">
        <dgm:presLayoutVars>
          <dgm:chMax val="5"/>
          <dgm:dir/>
          <dgm:resizeHandles val="exact"/>
        </dgm:presLayoutVars>
      </dgm:prSet>
      <dgm:spPr/>
    </dgm:pt>
    <dgm:pt modelId="{BD9D78E2-1EE0-4BD1-B0B8-89013AD51898}" type="pres">
      <dgm:prSet presAssocID="{1BAAA221-8818-487D-A5AD-68AE03219284}" presName="circle1" presStyleLbl="lnNode1" presStyleIdx="0" presStyleCnt="4"/>
      <dgm:spPr/>
    </dgm:pt>
    <dgm:pt modelId="{7DE7A8C7-56F3-4C0E-8F73-211AFF2C85B0}" type="pres">
      <dgm:prSet presAssocID="{1BAAA221-8818-487D-A5AD-68AE03219284}" presName="text1" presStyleLbl="revTx" presStyleIdx="0" presStyleCnt="4">
        <dgm:presLayoutVars>
          <dgm:bulletEnabled val="1"/>
        </dgm:presLayoutVars>
      </dgm:prSet>
      <dgm:spPr/>
    </dgm:pt>
    <dgm:pt modelId="{77D5EDA1-D25B-4C33-B0AF-F99D572ADA68}" type="pres">
      <dgm:prSet presAssocID="{1BAAA221-8818-487D-A5AD-68AE03219284}" presName="line1" presStyleLbl="callout" presStyleIdx="0" presStyleCnt="8"/>
      <dgm:spPr/>
    </dgm:pt>
    <dgm:pt modelId="{2AE76A9C-3C15-45C4-88CC-AF390CA7A215}" type="pres">
      <dgm:prSet presAssocID="{1BAAA221-8818-487D-A5AD-68AE03219284}" presName="d1" presStyleLbl="callout" presStyleIdx="1" presStyleCnt="8"/>
      <dgm:spPr/>
    </dgm:pt>
    <dgm:pt modelId="{3CF4654B-8429-4C1D-8120-1DEABB969A6F}" type="pres">
      <dgm:prSet presAssocID="{6DAF7B82-5ABE-4C9A-8136-B51048335F00}" presName="circle2" presStyleLbl="lnNode1" presStyleIdx="1" presStyleCnt="4"/>
      <dgm:spPr/>
    </dgm:pt>
    <dgm:pt modelId="{CCC909F2-4271-47B3-99A0-4129542FBFC8}" type="pres">
      <dgm:prSet presAssocID="{6DAF7B82-5ABE-4C9A-8136-B51048335F00}" presName="text2" presStyleLbl="revTx" presStyleIdx="1" presStyleCnt="4">
        <dgm:presLayoutVars>
          <dgm:bulletEnabled val="1"/>
        </dgm:presLayoutVars>
      </dgm:prSet>
      <dgm:spPr/>
    </dgm:pt>
    <dgm:pt modelId="{82D382D1-91EA-43D6-9A0D-18B35D0F8747}" type="pres">
      <dgm:prSet presAssocID="{6DAF7B82-5ABE-4C9A-8136-B51048335F00}" presName="line2" presStyleLbl="callout" presStyleIdx="2" presStyleCnt="8"/>
      <dgm:spPr/>
    </dgm:pt>
    <dgm:pt modelId="{54EACC53-F019-4DE1-949D-1040D7711115}" type="pres">
      <dgm:prSet presAssocID="{6DAF7B82-5ABE-4C9A-8136-B51048335F00}" presName="d2" presStyleLbl="callout" presStyleIdx="3" presStyleCnt="8"/>
      <dgm:spPr/>
    </dgm:pt>
    <dgm:pt modelId="{B8981CDB-14CC-4D0D-96C7-5798263E7529}" type="pres">
      <dgm:prSet presAssocID="{807E899E-B4F8-4DC2-A232-DB45F63CE4EB}" presName="circle3" presStyleLbl="lnNode1" presStyleIdx="2" presStyleCnt="4"/>
      <dgm:spPr/>
    </dgm:pt>
    <dgm:pt modelId="{B3BC21E2-6D4D-4D99-A677-1CF9A95A9750}" type="pres">
      <dgm:prSet presAssocID="{807E899E-B4F8-4DC2-A232-DB45F63CE4EB}" presName="text3" presStyleLbl="revTx" presStyleIdx="2" presStyleCnt="4">
        <dgm:presLayoutVars>
          <dgm:bulletEnabled val="1"/>
        </dgm:presLayoutVars>
      </dgm:prSet>
      <dgm:spPr/>
    </dgm:pt>
    <dgm:pt modelId="{93B2DFF8-29B9-4BDA-9751-09D50C404985}" type="pres">
      <dgm:prSet presAssocID="{807E899E-B4F8-4DC2-A232-DB45F63CE4EB}" presName="line3" presStyleLbl="callout" presStyleIdx="4" presStyleCnt="8"/>
      <dgm:spPr/>
    </dgm:pt>
    <dgm:pt modelId="{DEBEC29A-CBFE-4F69-BF95-C7C43E979589}" type="pres">
      <dgm:prSet presAssocID="{807E899E-B4F8-4DC2-A232-DB45F63CE4EB}" presName="d3" presStyleLbl="callout" presStyleIdx="5" presStyleCnt="8"/>
      <dgm:spPr/>
    </dgm:pt>
    <dgm:pt modelId="{9E497AB8-EF20-4417-8272-D24A955F6D1B}" type="pres">
      <dgm:prSet presAssocID="{28EBB3FE-FC02-4594-A160-1D009D900C2C}" presName="circle4" presStyleLbl="lnNode1" presStyleIdx="3" presStyleCnt="4"/>
      <dgm:spPr/>
    </dgm:pt>
    <dgm:pt modelId="{4D624C3E-908D-4A5E-90BB-73C2A28EF6EB}" type="pres">
      <dgm:prSet presAssocID="{28EBB3FE-FC02-4594-A160-1D009D900C2C}" presName="text4" presStyleLbl="revTx" presStyleIdx="3" presStyleCnt="4">
        <dgm:presLayoutVars>
          <dgm:bulletEnabled val="1"/>
        </dgm:presLayoutVars>
      </dgm:prSet>
      <dgm:spPr/>
    </dgm:pt>
    <dgm:pt modelId="{37B61908-F1D7-4155-A273-93EEDC00F3B2}" type="pres">
      <dgm:prSet presAssocID="{28EBB3FE-FC02-4594-A160-1D009D900C2C}" presName="line4" presStyleLbl="callout" presStyleIdx="6" presStyleCnt="8"/>
      <dgm:spPr/>
    </dgm:pt>
    <dgm:pt modelId="{058A2E44-5ECE-4719-8A29-048F737F0E74}" type="pres">
      <dgm:prSet presAssocID="{28EBB3FE-FC02-4594-A160-1D009D900C2C}" presName="d4" presStyleLbl="callout" presStyleIdx="7" presStyleCnt="8"/>
      <dgm:spPr/>
    </dgm:pt>
  </dgm:ptLst>
  <dgm:cxnLst>
    <dgm:cxn modelId="{BB541A26-B0C1-482F-8A77-4E7D0F52B0A7}" srcId="{BE3F77C5-7E10-42A9-A584-46D447B0738F}" destId="{807E899E-B4F8-4DC2-A232-DB45F63CE4EB}" srcOrd="2" destOrd="0" parTransId="{38A3501A-58F7-44A3-900B-D5554E03860E}" sibTransId="{C63C971E-A384-440D-92A8-7D0DA0BD2153}"/>
    <dgm:cxn modelId="{33A22B2B-2291-4244-8A37-407351C42228}" type="presOf" srcId="{6DAF7B82-5ABE-4C9A-8136-B51048335F00}" destId="{CCC909F2-4271-47B3-99A0-4129542FBFC8}" srcOrd="0" destOrd="0" presId="urn:microsoft.com/office/officeart/2005/8/layout/target1"/>
    <dgm:cxn modelId="{0E0F1A40-693C-47B6-94AC-9033C13D78AC}" srcId="{BE3F77C5-7E10-42A9-A584-46D447B0738F}" destId="{28EBB3FE-FC02-4594-A160-1D009D900C2C}" srcOrd="3" destOrd="0" parTransId="{8FF97C74-9D78-41FE-90EE-AA1135B34D13}" sibTransId="{E1FDD8EC-83D5-45E4-A495-D42D82F3C072}"/>
    <dgm:cxn modelId="{08F62E5B-D8B8-42F9-9D96-C872A1DC7990}" type="presOf" srcId="{28EBB3FE-FC02-4594-A160-1D009D900C2C}" destId="{4D624C3E-908D-4A5E-90BB-73C2A28EF6EB}" srcOrd="0" destOrd="0" presId="urn:microsoft.com/office/officeart/2005/8/layout/target1"/>
    <dgm:cxn modelId="{983DE947-8DD4-4924-B388-BE31A2E07CCD}" srcId="{BE3F77C5-7E10-42A9-A584-46D447B0738F}" destId="{6DAF7B82-5ABE-4C9A-8136-B51048335F00}" srcOrd="1" destOrd="0" parTransId="{CB2B28B2-3CA2-4421-8418-5C4C51A6B734}" sibTransId="{62D2CF90-859E-42BC-9135-9087412C2FDE}"/>
    <dgm:cxn modelId="{C0858B52-1B0D-4738-B522-5CCF5A143437}" type="presOf" srcId="{807E899E-B4F8-4DC2-A232-DB45F63CE4EB}" destId="{B3BC21E2-6D4D-4D99-A677-1CF9A95A9750}" srcOrd="0" destOrd="0" presId="urn:microsoft.com/office/officeart/2005/8/layout/target1"/>
    <dgm:cxn modelId="{0B42DF7D-2756-4FA7-B5B0-5E39A412C4D8}" srcId="{BE3F77C5-7E10-42A9-A584-46D447B0738F}" destId="{1BAAA221-8818-487D-A5AD-68AE03219284}" srcOrd="0" destOrd="0" parTransId="{B7CE446B-012D-41AE-8E77-F48747C708B0}" sibTransId="{FFEEDE20-0CA3-4C2C-8857-F019F44AA329}"/>
    <dgm:cxn modelId="{04389C99-1B21-4335-9697-BD57CF9F8E8C}" type="presOf" srcId="{1BAAA221-8818-487D-A5AD-68AE03219284}" destId="{7DE7A8C7-56F3-4C0E-8F73-211AFF2C85B0}" srcOrd="0" destOrd="0" presId="urn:microsoft.com/office/officeart/2005/8/layout/target1"/>
    <dgm:cxn modelId="{9FBB12F8-FBF1-4F41-BB77-DB7BDA46C04C}" type="presOf" srcId="{BE3F77C5-7E10-42A9-A584-46D447B0738F}" destId="{A75F16A8-2AD8-4F08-9B6C-5CFBD108D024}" srcOrd="0" destOrd="0" presId="urn:microsoft.com/office/officeart/2005/8/layout/target1"/>
    <dgm:cxn modelId="{B3087F38-69A0-4498-8CBE-9E22550E68C0}" type="presParOf" srcId="{A75F16A8-2AD8-4F08-9B6C-5CFBD108D024}" destId="{BD9D78E2-1EE0-4BD1-B0B8-89013AD51898}" srcOrd="0" destOrd="0" presId="urn:microsoft.com/office/officeart/2005/8/layout/target1"/>
    <dgm:cxn modelId="{611A42CD-D4D9-4F20-86F4-F8D141FA29BC}" type="presParOf" srcId="{A75F16A8-2AD8-4F08-9B6C-5CFBD108D024}" destId="{7DE7A8C7-56F3-4C0E-8F73-211AFF2C85B0}" srcOrd="1" destOrd="0" presId="urn:microsoft.com/office/officeart/2005/8/layout/target1"/>
    <dgm:cxn modelId="{35EFEE21-4C42-42B6-B248-F20306B47C80}" type="presParOf" srcId="{A75F16A8-2AD8-4F08-9B6C-5CFBD108D024}" destId="{77D5EDA1-D25B-4C33-B0AF-F99D572ADA68}" srcOrd="2" destOrd="0" presId="urn:microsoft.com/office/officeart/2005/8/layout/target1"/>
    <dgm:cxn modelId="{2C817A8F-758F-4463-BAD3-FE94EA44B110}" type="presParOf" srcId="{A75F16A8-2AD8-4F08-9B6C-5CFBD108D024}" destId="{2AE76A9C-3C15-45C4-88CC-AF390CA7A215}" srcOrd="3" destOrd="0" presId="urn:microsoft.com/office/officeart/2005/8/layout/target1"/>
    <dgm:cxn modelId="{E2D230A2-3646-40AA-BBEB-AB93ADC498FD}" type="presParOf" srcId="{A75F16A8-2AD8-4F08-9B6C-5CFBD108D024}" destId="{3CF4654B-8429-4C1D-8120-1DEABB969A6F}" srcOrd="4" destOrd="0" presId="urn:microsoft.com/office/officeart/2005/8/layout/target1"/>
    <dgm:cxn modelId="{6D6B2E85-3EC3-4A7A-8F26-B7062C2EF56F}" type="presParOf" srcId="{A75F16A8-2AD8-4F08-9B6C-5CFBD108D024}" destId="{CCC909F2-4271-47B3-99A0-4129542FBFC8}" srcOrd="5" destOrd="0" presId="urn:microsoft.com/office/officeart/2005/8/layout/target1"/>
    <dgm:cxn modelId="{2B7A490A-2096-4D4A-9E1E-9DD71AC46318}" type="presParOf" srcId="{A75F16A8-2AD8-4F08-9B6C-5CFBD108D024}" destId="{82D382D1-91EA-43D6-9A0D-18B35D0F8747}" srcOrd="6" destOrd="0" presId="urn:microsoft.com/office/officeart/2005/8/layout/target1"/>
    <dgm:cxn modelId="{FB54C0C5-823F-4E87-A85E-BAF7BB58D3F5}" type="presParOf" srcId="{A75F16A8-2AD8-4F08-9B6C-5CFBD108D024}" destId="{54EACC53-F019-4DE1-949D-1040D7711115}" srcOrd="7" destOrd="0" presId="urn:microsoft.com/office/officeart/2005/8/layout/target1"/>
    <dgm:cxn modelId="{11B829AA-03DA-40EA-B473-2CFD15399986}" type="presParOf" srcId="{A75F16A8-2AD8-4F08-9B6C-5CFBD108D024}" destId="{B8981CDB-14CC-4D0D-96C7-5798263E7529}" srcOrd="8" destOrd="0" presId="urn:microsoft.com/office/officeart/2005/8/layout/target1"/>
    <dgm:cxn modelId="{F1453CEA-6652-44C4-A5FA-B25ACACCD331}" type="presParOf" srcId="{A75F16A8-2AD8-4F08-9B6C-5CFBD108D024}" destId="{B3BC21E2-6D4D-4D99-A677-1CF9A95A9750}" srcOrd="9" destOrd="0" presId="urn:microsoft.com/office/officeart/2005/8/layout/target1"/>
    <dgm:cxn modelId="{92C370B3-16B3-4E89-BF87-6C50BF4E813B}" type="presParOf" srcId="{A75F16A8-2AD8-4F08-9B6C-5CFBD108D024}" destId="{93B2DFF8-29B9-4BDA-9751-09D50C404985}" srcOrd="10" destOrd="0" presId="urn:microsoft.com/office/officeart/2005/8/layout/target1"/>
    <dgm:cxn modelId="{40A81D76-BEC1-413E-B58D-6EEA97CB53FD}" type="presParOf" srcId="{A75F16A8-2AD8-4F08-9B6C-5CFBD108D024}" destId="{DEBEC29A-CBFE-4F69-BF95-C7C43E979589}" srcOrd="11" destOrd="0" presId="urn:microsoft.com/office/officeart/2005/8/layout/target1"/>
    <dgm:cxn modelId="{C7F8EF43-321A-4F3E-9620-DE06F6E40654}" type="presParOf" srcId="{A75F16A8-2AD8-4F08-9B6C-5CFBD108D024}" destId="{9E497AB8-EF20-4417-8272-D24A955F6D1B}" srcOrd="12" destOrd="0" presId="urn:microsoft.com/office/officeart/2005/8/layout/target1"/>
    <dgm:cxn modelId="{AEAB7BC0-729B-41CF-858D-DF5E0003DE70}" type="presParOf" srcId="{A75F16A8-2AD8-4F08-9B6C-5CFBD108D024}" destId="{4D624C3E-908D-4A5E-90BB-73C2A28EF6EB}" srcOrd="13" destOrd="0" presId="urn:microsoft.com/office/officeart/2005/8/layout/target1"/>
    <dgm:cxn modelId="{887E9B14-2E86-4623-B51F-C9C266F43DB6}" type="presParOf" srcId="{A75F16A8-2AD8-4F08-9B6C-5CFBD108D024}" destId="{37B61908-F1D7-4155-A273-93EEDC00F3B2}" srcOrd="14" destOrd="0" presId="urn:microsoft.com/office/officeart/2005/8/layout/target1"/>
    <dgm:cxn modelId="{DB7131D0-5E85-4D74-9FDF-056BCE54C528}" type="presParOf" srcId="{A75F16A8-2AD8-4F08-9B6C-5CFBD108D024}" destId="{058A2E44-5ECE-4719-8A29-048F737F0E74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FDD681-98A8-41EC-BBFB-C84CBD5A566E}">
      <dsp:nvSpPr>
        <dsp:cNvPr id="0" name=""/>
        <dsp:cNvSpPr/>
      </dsp:nvSpPr>
      <dsp:spPr>
        <a:xfrm>
          <a:off x="2864638" y="12"/>
          <a:ext cx="2263610" cy="1471347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Pertama</a:t>
          </a:r>
          <a:r>
            <a:rPr lang="en-US" sz="1400" kern="1200" dirty="0"/>
            <a:t>, </a:t>
          </a:r>
          <a:r>
            <a:rPr lang="en-US" sz="1400" kern="1200" dirty="0" err="1"/>
            <a:t>beberapa</a:t>
          </a:r>
          <a:r>
            <a:rPr lang="en-US" sz="1400" kern="1200" dirty="0"/>
            <a:t> orang </a:t>
          </a:r>
          <a:r>
            <a:rPr lang="en-US" sz="1400" kern="1200" dirty="0" err="1"/>
            <a:t>mungkin</a:t>
          </a:r>
          <a:r>
            <a:rPr lang="en-US" sz="1400" kern="1200" dirty="0"/>
            <a:t> </a:t>
          </a:r>
          <a:r>
            <a:rPr lang="en-US" sz="1400" kern="1200" dirty="0" err="1"/>
            <a:t>tidak</a:t>
          </a:r>
          <a:r>
            <a:rPr lang="en-US" sz="1400" kern="1200" dirty="0"/>
            <a:t> </a:t>
          </a:r>
          <a:r>
            <a:rPr lang="en-US" sz="1400" kern="1200" dirty="0" err="1"/>
            <a:t>pernah</a:t>
          </a:r>
          <a:r>
            <a:rPr lang="en-US" sz="1400" kern="1200" dirty="0"/>
            <a:t> </a:t>
          </a:r>
          <a:r>
            <a:rPr lang="id-ID" sz="1400" kern="1200" dirty="0"/>
            <a:t>mau </a:t>
          </a:r>
          <a:r>
            <a:rPr lang="en-US" sz="1400" kern="1200" dirty="0" err="1"/>
            <a:t>belajar</a:t>
          </a:r>
          <a:r>
            <a:rPr lang="en-US" sz="1400" kern="1200" dirty="0"/>
            <a:t> </a:t>
          </a:r>
          <a:r>
            <a:rPr lang="en-US" sz="1400" kern="1200" dirty="0" err="1"/>
            <a:t>untuk</a:t>
          </a:r>
          <a:r>
            <a:rPr lang="id-ID" sz="1400" kern="1200" dirty="0"/>
            <a:t> memahami apa  yang menjadi masalah mereka.</a:t>
          </a:r>
        </a:p>
      </dsp:txBody>
      <dsp:txXfrm>
        <a:off x="2936463" y="71837"/>
        <a:ext cx="2119960" cy="1327697"/>
      </dsp:txXfrm>
    </dsp:sp>
    <dsp:sp modelId="{6E684E4F-D012-459C-BF18-5CA1791E6C64}">
      <dsp:nvSpPr>
        <dsp:cNvPr id="0" name=""/>
        <dsp:cNvSpPr/>
      </dsp:nvSpPr>
      <dsp:spPr>
        <a:xfrm>
          <a:off x="1563777" y="735685"/>
          <a:ext cx="4865332" cy="4865332"/>
        </a:xfrm>
        <a:custGeom>
          <a:avLst/>
          <a:gdLst/>
          <a:ahLst/>
          <a:cxnLst/>
          <a:rect l="0" t="0" r="0" b="0"/>
          <a:pathLst>
            <a:path>
              <a:moveTo>
                <a:pt x="3580805" y="287988"/>
              </a:moveTo>
              <a:arcTo wR="2432666" hR="2432666" stAng="17889725" swAng="2627985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3A2D9-23FA-4680-9294-FFA1B449209F}">
      <dsp:nvSpPr>
        <dsp:cNvPr id="0" name=""/>
        <dsp:cNvSpPr/>
      </dsp:nvSpPr>
      <dsp:spPr>
        <a:xfrm>
          <a:off x="5297304" y="2432678"/>
          <a:ext cx="2263610" cy="1471347"/>
        </a:xfrm>
        <a:prstGeom prst="roundRect">
          <a:avLst/>
        </a:prstGeom>
        <a:solidFill>
          <a:schemeClr val="accent3">
            <a:hueOff val="-5608813"/>
            <a:satOff val="-2884"/>
            <a:lumOff val="-124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Alasan</a:t>
          </a:r>
          <a:r>
            <a:rPr lang="en-US" sz="1400" kern="1200" dirty="0"/>
            <a:t> </a:t>
          </a:r>
          <a:r>
            <a:rPr lang="en-US" sz="1400" kern="1200" dirty="0" err="1"/>
            <a:t>kedu</a:t>
          </a:r>
          <a:r>
            <a:rPr lang="id-ID" sz="1400" kern="1200" dirty="0"/>
            <a:t>a, </a:t>
          </a:r>
          <a:r>
            <a:rPr lang="en-US" sz="1400" kern="1200" dirty="0" err="1"/>
            <a:t>mereka</a:t>
          </a:r>
          <a:r>
            <a:rPr lang="id-ID" sz="1400" kern="1200" dirty="0"/>
            <a:t> </a:t>
          </a:r>
          <a:r>
            <a:rPr lang="en-US" sz="1400" kern="1200" dirty="0" err="1"/>
            <a:t>tidak</a:t>
          </a:r>
          <a:r>
            <a:rPr lang="en-US" sz="1400" kern="1200" dirty="0"/>
            <a:t> </a:t>
          </a:r>
          <a:r>
            <a:rPr lang="en-US" sz="1400" kern="1200" dirty="0" err="1"/>
            <a:t>menyadari</a:t>
          </a:r>
          <a:r>
            <a:rPr lang="id-ID" sz="1400" kern="1200" dirty="0"/>
            <a:t> kalau mereka</a:t>
          </a:r>
          <a:r>
            <a:rPr lang="en-US" sz="1400" kern="1200" dirty="0"/>
            <a:t> </a:t>
          </a:r>
          <a:r>
            <a:rPr lang="en-US" sz="1400" kern="1200" dirty="0" err="1"/>
            <a:t>sudah</a:t>
          </a:r>
          <a:r>
            <a:rPr lang="en-US" sz="1400" kern="1200" dirty="0"/>
            <a:t> </a:t>
          </a:r>
          <a:r>
            <a:rPr lang="en-US" sz="1400" kern="1200" dirty="0" err="1"/>
            <a:t>mem</a:t>
          </a:r>
          <a:r>
            <a:rPr lang="id-ID" sz="1400" kern="1200" dirty="0"/>
            <a:t>punyai respon / jalan keluar yang efektif dalam p</a:t>
          </a:r>
          <a:r>
            <a:rPr lang="en-US" sz="1400" kern="1200" dirty="0" err="1"/>
            <a:t>emecahan</a:t>
          </a:r>
          <a:r>
            <a:rPr lang="en-US" sz="1400" kern="1200" dirty="0"/>
            <a:t> </a:t>
          </a:r>
          <a:r>
            <a:rPr lang="en-US" sz="1400" kern="1200" dirty="0" err="1"/>
            <a:t>masalah</a:t>
          </a:r>
          <a:r>
            <a:rPr lang="id-ID" sz="1400" kern="1200" dirty="0"/>
            <a:t>.</a:t>
          </a:r>
        </a:p>
      </dsp:txBody>
      <dsp:txXfrm>
        <a:off x="5369129" y="2504503"/>
        <a:ext cx="2119960" cy="1327697"/>
      </dsp:txXfrm>
    </dsp:sp>
    <dsp:sp modelId="{5C83C326-89C8-4D2C-9227-28E47D060E0D}">
      <dsp:nvSpPr>
        <dsp:cNvPr id="0" name=""/>
        <dsp:cNvSpPr/>
      </dsp:nvSpPr>
      <dsp:spPr>
        <a:xfrm>
          <a:off x="1563777" y="735685"/>
          <a:ext cx="4865332" cy="4865332"/>
        </a:xfrm>
        <a:custGeom>
          <a:avLst/>
          <a:gdLst/>
          <a:ahLst/>
          <a:cxnLst/>
          <a:rect l="0" t="0" r="0" b="0"/>
          <a:pathLst>
            <a:path>
              <a:moveTo>
                <a:pt x="4745767" y="3185942"/>
              </a:moveTo>
              <a:arcTo wR="2432666" hR="2432666" stAng="1082290" swAng="2627985"/>
            </a:path>
          </a:pathLst>
        </a:custGeom>
        <a:noFill/>
        <a:ln w="9525" cap="flat" cmpd="sng" algn="ctr">
          <a:solidFill>
            <a:schemeClr val="accent3">
              <a:hueOff val="-5608813"/>
              <a:satOff val="-2884"/>
              <a:lumOff val="-124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1769B5-D40D-4C97-91CB-97F749DFB0D0}">
      <dsp:nvSpPr>
        <dsp:cNvPr id="0" name=""/>
        <dsp:cNvSpPr/>
      </dsp:nvSpPr>
      <dsp:spPr>
        <a:xfrm>
          <a:off x="2864638" y="4865344"/>
          <a:ext cx="2263610" cy="1471347"/>
        </a:xfrm>
        <a:prstGeom prst="roundRect">
          <a:avLst/>
        </a:prstGeom>
        <a:solidFill>
          <a:schemeClr val="accent3">
            <a:hueOff val="-11217627"/>
            <a:satOff val="-5768"/>
            <a:lumOff val="-248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Kurangnya</a:t>
          </a:r>
          <a:r>
            <a:rPr lang="en-US" sz="1400" kern="1200" dirty="0"/>
            <a:t> </a:t>
          </a:r>
          <a:r>
            <a:rPr lang="en-US" sz="1400" kern="1200" dirty="0" err="1"/>
            <a:t>motivasi</a:t>
          </a:r>
          <a:r>
            <a:rPr lang="en-US" sz="1400" kern="1200" dirty="0"/>
            <a:t> </a:t>
          </a:r>
          <a:r>
            <a:rPr lang="en-US" sz="1400" kern="1200" dirty="0" err="1"/>
            <a:t>adalah</a:t>
          </a:r>
          <a:r>
            <a:rPr lang="en-US" sz="1400" kern="1200" dirty="0"/>
            <a:t> </a:t>
          </a:r>
          <a:r>
            <a:rPr lang="en-US" sz="1400" kern="1200" dirty="0" err="1"/>
            <a:t>sumber</a:t>
          </a:r>
          <a:r>
            <a:rPr lang="en-US" sz="1400" kern="1200" dirty="0"/>
            <a:t> </a:t>
          </a:r>
          <a:r>
            <a:rPr lang="en-US" sz="1400" kern="1200" dirty="0" err="1"/>
            <a:t>ketiga</a:t>
          </a:r>
          <a:r>
            <a:rPr lang="en-US" sz="1400" kern="1200" dirty="0"/>
            <a:t> </a:t>
          </a:r>
          <a:r>
            <a:rPr lang="id-ID" sz="1400" kern="1200" dirty="0"/>
            <a:t>yang menyebabkan</a:t>
          </a:r>
          <a:r>
            <a:rPr lang="en-US" sz="1400" kern="1200" dirty="0"/>
            <a:t> </a:t>
          </a:r>
          <a:r>
            <a:rPr lang="en-US" sz="1400" kern="1200" dirty="0" err="1"/>
            <a:t>kesulitan</a:t>
          </a:r>
          <a:r>
            <a:rPr lang="en-US" sz="1400" kern="1200" dirty="0"/>
            <a:t> </a:t>
          </a:r>
          <a:r>
            <a:rPr lang="en-US" sz="1400" kern="1200" dirty="0" err="1"/>
            <a:t>dalam</a:t>
          </a:r>
          <a:r>
            <a:rPr lang="en-US" sz="1400" kern="1200" dirty="0"/>
            <a:t> </a:t>
          </a:r>
          <a:r>
            <a:rPr lang="id-ID" sz="1400" kern="1200" dirty="0"/>
            <a:t>p</a:t>
          </a:r>
          <a:r>
            <a:rPr lang="en-US" sz="1400" kern="1200" dirty="0" err="1"/>
            <a:t>emecah</a:t>
          </a:r>
          <a:r>
            <a:rPr lang="id-ID" sz="1400" kern="1200" dirty="0"/>
            <a:t>an</a:t>
          </a:r>
          <a:r>
            <a:rPr lang="en-US" sz="1400" kern="1200" dirty="0"/>
            <a:t> </a:t>
          </a:r>
          <a:r>
            <a:rPr lang="en-US" sz="1400" kern="1200" dirty="0" err="1"/>
            <a:t>masalah</a:t>
          </a:r>
          <a:r>
            <a:rPr lang="en-US" sz="1400" kern="1200" dirty="0"/>
            <a:t>. </a:t>
          </a:r>
          <a:endParaRPr lang="id-ID" sz="1400" kern="1200" dirty="0"/>
        </a:p>
      </dsp:txBody>
      <dsp:txXfrm>
        <a:off x="2936463" y="4937169"/>
        <a:ext cx="2119960" cy="1327697"/>
      </dsp:txXfrm>
    </dsp:sp>
    <dsp:sp modelId="{85A23160-6159-4CB0-83AE-D9557DD8552D}">
      <dsp:nvSpPr>
        <dsp:cNvPr id="0" name=""/>
        <dsp:cNvSpPr/>
      </dsp:nvSpPr>
      <dsp:spPr>
        <a:xfrm>
          <a:off x="1563777" y="735685"/>
          <a:ext cx="4865332" cy="4865332"/>
        </a:xfrm>
        <a:custGeom>
          <a:avLst/>
          <a:gdLst/>
          <a:ahLst/>
          <a:cxnLst/>
          <a:rect l="0" t="0" r="0" b="0"/>
          <a:pathLst>
            <a:path>
              <a:moveTo>
                <a:pt x="1284526" y="4577343"/>
              </a:moveTo>
              <a:arcTo wR="2432666" hR="2432666" stAng="7089725" swAng="2627985"/>
            </a:path>
          </a:pathLst>
        </a:custGeom>
        <a:noFill/>
        <a:ln w="9525" cap="flat" cmpd="sng" algn="ctr">
          <a:solidFill>
            <a:schemeClr val="accent3">
              <a:hueOff val="-11217627"/>
              <a:satOff val="-5768"/>
              <a:lumOff val="-248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F9DC32-50FA-469F-8BED-C7FB347211B7}">
      <dsp:nvSpPr>
        <dsp:cNvPr id="0" name=""/>
        <dsp:cNvSpPr/>
      </dsp:nvSpPr>
      <dsp:spPr>
        <a:xfrm>
          <a:off x="431972" y="2432678"/>
          <a:ext cx="2263610" cy="1471347"/>
        </a:xfrm>
        <a:prstGeom prst="roundRect">
          <a:avLst/>
        </a:prstGeom>
        <a:solidFill>
          <a:schemeClr val="accent3">
            <a:hueOff val="-16826440"/>
            <a:satOff val="-8652"/>
            <a:lumOff val="-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400" kern="1200" dirty="0"/>
            <a:t>Alasan </a:t>
          </a:r>
          <a:r>
            <a:rPr lang="en-US" sz="1400" kern="1200" dirty="0" err="1"/>
            <a:t>keempat</a:t>
          </a:r>
          <a:r>
            <a:rPr lang="id-ID" sz="1400" kern="1200" dirty="0"/>
            <a:t>, mereka </a:t>
          </a:r>
          <a:r>
            <a:rPr lang="en-US" sz="1400" kern="1200" dirty="0" err="1"/>
            <a:t>sulit</a:t>
          </a:r>
          <a:r>
            <a:rPr lang="en-US" sz="1400" kern="1200" dirty="0"/>
            <a:t> </a:t>
          </a:r>
          <a:r>
            <a:rPr lang="en-US" sz="1400" kern="1200" dirty="0" err="1"/>
            <a:t>memecahkan</a:t>
          </a:r>
          <a:r>
            <a:rPr lang="en-US" sz="1400" kern="1200" dirty="0"/>
            <a:t> </a:t>
          </a:r>
          <a:r>
            <a:rPr lang="en-US" sz="1400" kern="1200" dirty="0" err="1"/>
            <a:t>masalah</a:t>
          </a:r>
          <a:r>
            <a:rPr lang="en-US" sz="1400" kern="1200" dirty="0"/>
            <a:t> </a:t>
          </a:r>
          <a:r>
            <a:rPr lang="id-ID" sz="1400" kern="1200" dirty="0"/>
            <a:t>secara efektif </a:t>
          </a:r>
          <a:r>
            <a:rPr lang="en-US" sz="1400" kern="1200" dirty="0" err="1"/>
            <a:t>karena</a:t>
          </a:r>
          <a:r>
            <a:rPr lang="en-US" sz="1400" kern="1200" dirty="0"/>
            <a:t> </a:t>
          </a:r>
          <a:r>
            <a:rPr lang="en-US" sz="1400" kern="1200" dirty="0" err="1"/>
            <a:t>diha</a:t>
          </a:r>
          <a:r>
            <a:rPr lang="id-ID" sz="1400" kern="1200" dirty="0"/>
            <a:t>langi</a:t>
          </a:r>
          <a:r>
            <a:rPr lang="en-US" sz="1400" kern="1200" dirty="0"/>
            <a:t> </a:t>
          </a:r>
          <a:r>
            <a:rPr lang="en-US" sz="1400" kern="1200" dirty="0" err="1"/>
            <a:t>oleh</a:t>
          </a:r>
          <a:r>
            <a:rPr lang="en-US" sz="1400" kern="1200" dirty="0"/>
            <a:t> </a:t>
          </a:r>
          <a:r>
            <a:rPr lang="en-US" sz="1400" kern="1200" dirty="0" err="1"/>
            <a:t>kecemasan</a:t>
          </a:r>
          <a:r>
            <a:rPr lang="en-US" sz="1400" kern="1200" dirty="0"/>
            <a:t> yang </a:t>
          </a:r>
          <a:r>
            <a:rPr lang="en-US" sz="1400" kern="1200" dirty="0" err="1"/>
            <a:t>berlebihan</a:t>
          </a:r>
          <a:r>
            <a:rPr lang="en-US" sz="1400" kern="1200" dirty="0"/>
            <a:t> </a:t>
          </a:r>
          <a:r>
            <a:rPr lang="en-US" sz="1400" kern="1200" dirty="0" err="1"/>
            <a:t>atau</a:t>
          </a:r>
          <a:r>
            <a:rPr lang="en-US" sz="1400" kern="1200" dirty="0"/>
            <a:t> </a:t>
          </a:r>
          <a:r>
            <a:rPr lang="id-ID" sz="1400" kern="1200" dirty="0"/>
            <a:t>keadaan </a:t>
          </a:r>
          <a:r>
            <a:rPr lang="en-US" sz="1400" kern="1200" dirty="0" err="1"/>
            <a:t>emosional</a:t>
          </a:r>
          <a:r>
            <a:rPr lang="en-US" sz="1400" kern="1200" dirty="0"/>
            <a:t> yang lain</a:t>
          </a:r>
          <a:endParaRPr lang="id-ID" sz="1400" kern="1200" dirty="0"/>
        </a:p>
      </dsp:txBody>
      <dsp:txXfrm>
        <a:off x="503797" y="2504503"/>
        <a:ext cx="2119960" cy="1327697"/>
      </dsp:txXfrm>
    </dsp:sp>
    <dsp:sp modelId="{DF4A5FC2-9DA9-4F1A-A6DB-AB2291C88C10}">
      <dsp:nvSpPr>
        <dsp:cNvPr id="0" name=""/>
        <dsp:cNvSpPr/>
      </dsp:nvSpPr>
      <dsp:spPr>
        <a:xfrm>
          <a:off x="1563777" y="735685"/>
          <a:ext cx="4865332" cy="4865332"/>
        </a:xfrm>
        <a:custGeom>
          <a:avLst/>
          <a:gdLst/>
          <a:ahLst/>
          <a:cxnLst/>
          <a:rect l="0" t="0" r="0" b="0"/>
          <a:pathLst>
            <a:path>
              <a:moveTo>
                <a:pt x="119564" y="1679390"/>
              </a:moveTo>
              <a:arcTo wR="2432666" hR="2432666" stAng="11882290" swAng="2627985"/>
            </a:path>
          </a:pathLst>
        </a:custGeom>
        <a:noFill/>
        <a:ln w="9525" cap="flat" cmpd="sng" algn="ctr">
          <a:solidFill>
            <a:schemeClr val="accent3">
              <a:hueOff val="-16826440"/>
              <a:satOff val="-8652"/>
              <a:lumOff val="-372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25E317-735D-471E-93A7-22D464889BD3}">
      <dsp:nvSpPr>
        <dsp:cNvPr id="0" name=""/>
        <dsp:cNvSpPr/>
      </dsp:nvSpPr>
      <dsp:spPr>
        <a:xfrm>
          <a:off x="4554" y="0"/>
          <a:ext cx="2732703" cy="2661415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601E8-B641-49E2-803E-5C738CD1BEAC}">
      <dsp:nvSpPr>
        <dsp:cNvPr id="0" name=""/>
        <dsp:cNvSpPr/>
      </dsp:nvSpPr>
      <dsp:spPr>
        <a:xfrm>
          <a:off x="2819239" y="0"/>
          <a:ext cx="4637315" cy="2661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0" rIns="163576" bIns="16357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Konselor</a:t>
          </a:r>
          <a:r>
            <a:rPr lang="en-US" sz="2300" kern="1200" dirty="0"/>
            <a:t>, </a:t>
          </a:r>
          <a:r>
            <a:rPr lang="id-ID" sz="2300" kern="1200" dirty="0"/>
            <a:t>harus bisa</a:t>
          </a:r>
          <a:r>
            <a:rPr lang="en-US" sz="2300" kern="1200" dirty="0"/>
            <a:t> </a:t>
          </a:r>
          <a:r>
            <a:rPr lang="en-US" sz="2300" kern="1200" dirty="0" err="1"/>
            <a:t>membantu</a:t>
          </a:r>
          <a:r>
            <a:rPr lang="en-US" sz="2300" kern="1200" dirty="0"/>
            <a:t> </a:t>
          </a:r>
          <a:r>
            <a:rPr lang="en-US" sz="2300" kern="1200" dirty="0" err="1"/>
            <a:t>kliennya</a:t>
          </a:r>
          <a:r>
            <a:rPr lang="en-US" sz="2300" kern="1200" dirty="0"/>
            <a:t> </a:t>
          </a:r>
          <a:r>
            <a:rPr lang="id-ID" sz="2300" kern="1200" dirty="0"/>
            <a:t>dalam memecahkan </a:t>
          </a:r>
          <a:r>
            <a:rPr lang="en-US" sz="2300" kern="1200" dirty="0" err="1"/>
            <a:t>masalah</a:t>
          </a:r>
          <a:r>
            <a:rPr lang="en-US" sz="2300" kern="1200" dirty="0"/>
            <a:t> </a:t>
          </a:r>
          <a:r>
            <a:rPr lang="id-ID" sz="2300" kern="1200" dirty="0"/>
            <a:t>secara </a:t>
          </a:r>
          <a:r>
            <a:rPr lang="en-US" sz="2300" kern="1200" dirty="0" err="1"/>
            <a:t>khusus</a:t>
          </a:r>
          <a:r>
            <a:rPr lang="en-US" sz="2300" kern="1200" dirty="0"/>
            <a:t> </a:t>
          </a:r>
          <a:r>
            <a:rPr lang="en-US" sz="2300" kern="1200" dirty="0" err="1"/>
            <a:t>dan</a:t>
          </a:r>
          <a:r>
            <a:rPr lang="en-US" sz="2300" kern="1200" dirty="0"/>
            <a:t> </a:t>
          </a:r>
          <a:r>
            <a:rPr lang="en-US" sz="2300" kern="1200" dirty="0" err="1"/>
            <a:t>berusaha</a:t>
          </a:r>
          <a:r>
            <a:rPr lang="en-US" sz="2300" kern="1200" dirty="0"/>
            <a:t> </a:t>
          </a:r>
          <a:r>
            <a:rPr lang="en-US" sz="2300" kern="1200" dirty="0" err="1"/>
            <a:t>untuk</a:t>
          </a:r>
          <a:r>
            <a:rPr lang="en-US" sz="2300" kern="1200" dirty="0"/>
            <a:t> </a:t>
          </a:r>
          <a:r>
            <a:rPr lang="en-US" sz="2300" kern="1200" dirty="0" err="1"/>
            <a:t>meningkatk</a:t>
          </a:r>
          <a:r>
            <a:rPr lang="id-ID" sz="2300" kern="1200" dirty="0"/>
            <a:t>an kemampuan kliennya dalam memecahkan masalah</a:t>
          </a:r>
          <a:r>
            <a:rPr lang="en-US" sz="2300" kern="1200" dirty="0"/>
            <a:t>.</a:t>
          </a:r>
          <a:endParaRPr lang="id-ID" sz="2300" kern="1200" dirty="0"/>
        </a:p>
      </dsp:txBody>
      <dsp:txXfrm>
        <a:off x="2819239" y="0"/>
        <a:ext cx="4637315" cy="2661415"/>
      </dsp:txXfrm>
    </dsp:sp>
    <dsp:sp modelId="{7B3BB70E-CAAC-44FD-8DDD-9E486B22D663}">
      <dsp:nvSpPr>
        <dsp:cNvPr id="0" name=""/>
        <dsp:cNvSpPr/>
      </dsp:nvSpPr>
      <dsp:spPr>
        <a:xfrm>
          <a:off x="824365" y="2883200"/>
          <a:ext cx="2732703" cy="2661415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00114D-916D-4393-9ED6-2507FC7B5C94}">
      <dsp:nvSpPr>
        <dsp:cNvPr id="0" name=""/>
        <dsp:cNvSpPr/>
      </dsp:nvSpPr>
      <dsp:spPr>
        <a:xfrm>
          <a:off x="3639050" y="2883200"/>
          <a:ext cx="4637315" cy="26614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0" rIns="163576" bIns="16357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Konseling</a:t>
          </a:r>
          <a:r>
            <a:rPr lang="en-US" sz="2300" kern="1200" dirty="0"/>
            <a:t> </a:t>
          </a:r>
          <a:r>
            <a:rPr lang="en-US" sz="2300" kern="1200" dirty="0" err="1"/>
            <a:t>dan</a:t>
          </a:r>
          <a:r>
            <a:rPr lang="en-US" sz="2300" kern="1200" dirty="0"/>
            <a:t> </a:t>
          </a:r>
          <a:r>
            <a:rPr lang="en-US" sz="2300" kern="1200" dirty="0" err="1"/>
            <a:t>psikoterapi</a:t>
          </a:r>
          <a:r>
            <a:rPr lang="en-US" sz="2300" kern="1200" dirty="0"/>
            <a:t> </a:t>
          </a:r>
          <a:r>
            <a:rPr lang="en-US" sz="2300" kern="1200" dirty="0" err="1"/>
            <a:t>bisa</a:t>
          </a:r>
          <a:r>
            <a:rPr lang="en-US" sz="2300" kern="1200" dirty="0"/>
            <a:t> </a:t>
          </a:r>
          <a:r>
            <a:rPr lang="id-ID" sz="2300" kern="1200" dirty="0"/>
            <a:t>dijadikan</a:t>
          </a:r>
          <a:r>
            <a:rPr lang="en-US" sz="2300" kern="1200" dirty="0"/>
            <a:t> </a:t>
          </a:r>
          <a:r>
            <a:rPr lang="en-US" sz="2300" kern="1200" dirty="0" err="1"/>
            <a:t>sebagai</a:t>
          </a:r>
          <a:r>
            <a:rPr lang="en-US" sz="2300" kern="1200" dirty="0"/>
            <a:t> </a:t>
          </a:r>
          <a:r>
            <a:rPr lang="en-US" sz="2300" kern="1200" dirty="0" err="1"/>
            <a:t>sebuah</a:t>
          </a:r>
          <a:r>
            <a:rPr lang="en-US" sz="2300" kern="1200" dirty="0"/>
            <a:t> proses </a:t>
          </a:r>
          <a:r>
            <a:rPr lang="en-US" sz="2300" kern="1200" dirty="0" err="1"/>
            <a:t>pemecahan</a:t>
          </a:r>
          <a:r>
            <a:rPr lang="en-US" sz="2300" kern="1200" dirty="0"/>
            <a:t> </a:t>
          </a:r>
          <a:r>
            <a:rPr lang="en-US" sz="2300" kern="1200" dirty="0" err="1"/>
            <a:t>masalah</a:t>
          </a:r>
          <a:r>
            <a:rPr lang="en-US" sz="2300" kern="1200" dirty="0"/>
            <a:t>. </a:t>
          </a:r>
          <a:endParaRPr lang="id-ID" sz="2300" kern="1200" dirty="0"/>
        </a:p>
      </dsp:txBody>
      <dsp:txXfrm>
        <a:off x="3639050" y="2883200"/>
        <a:ext cx="4637315" cy="26614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29A696-F92B-4C31-8CDA-CC343886C3DD}">
      <dsp:nvSpPr>
        <dsp:cNvPr id="0" name=""/>
        <dsp:cNvSpPr/>
      </dsp:nvSpPr>
      <dsp:spPr>
        <a:xfrm>
          <a:off x="1942994" y="659215"/>
          <a:ext cx="4596702" cy="1596374"/>
        </a:xfrm>
        <a:prstGeom prst="ellipse">
          <a:avLst/>
        </a:prstGeom>
        <a:solidFill>
          <a:schemeClr val="accent2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6119C1-63A2-4704-A17D-2A2DB826D4E7}">
      <dsp:nvSpPr>
        <dsp:cNvPr id="0" name=""/>
        <dsp:cNvSpPr/>
      </dsp:nvSpPr>
      <dsp:spPr>
        <a:xfrm>
          <a:off x="3803055" y="4568194"/>
          <a:ext cx="890833" cy="570133"/>
        </a:xfrm>
        <a:prstGeom prst="down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6190E0-74C8-49E8-A187-0139138364C2}">
      <dsp:nvSpPr>
        <dsp:cNvPr id="0" name=""/>
        <dsp:cNvSpPr/>
      </dsp:nvSpPr>
      <dsp:spPr>
        <a:xfrm>
          <a:off x="2110471" y="5024300"/>
          <a:ext cx="4276002" cy="1069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3600" kern="1200"/>
        </a:p>
      </dsp:txBody>
      <dsp:txXfrm>
        <a:off x="2110471" y="5024300"/>
        <a:ext cx="4276002" cy="1069000"/>
      </dsp:txXfrm>
    </dsp:sp>
    <dsp:sp modelId="{557590F1-C82A-435B-8230-8281EBE87C19}">
      <dsp:nvSpPr>
        <dsp:cNvPr id="0" name=""/>
        <dsp:cNvSpPr/>
      </dsp:nvSpPr>
      <dsp:spPr>
        <a:xfrm>
          <a:off x="1633044" y="123156"/>
          <a:ext cx="4518187" cy="374461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/>
            <a:t>Apa yang menyebabkan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900" kern="1200" dirty="0"/>
            <a:t>pendekatan konseling dalam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pemecah</a:t>
          </a:r>
          <a:r>
            <a:rPr lang="id-ID" sz="1900" kern="1200" dirty="0"/>
            <a:t>an </a:t>
          </a:r>
          <a:r>
            <a:rPr lang="en-US" sz="1900" kern="1200" dirty="0"/>
            <a:t>masala</a:t>
          </a:r>
          <a:r>
            <a:rPr lang="id-ID" sz="1900" kern="1200" dirty="0"/>
            <a:t>h </a:t>
          </a:r>
          <a:r>
            <a:rPr lang="en-US" sz="1900" kern="1200" dirty="0" err="1"/>
            <a:t>berbeda</a:t>
          </a:r>
          <a:endParaRPr lang="id-ID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d</a:t>
          </a:r>
          <a:r>
            <a:rPr lang="id-ID" sz="1900" kern="1200" dirty="0"/>
            <a:t>engan pendekatan </a:t>
          </a:r>
          <a:r>
            <a:rPr lang="en-US" sz="1900" kern="1200" dirty="0" err="1"/>
            <a:t>konseling</a:t>
          </a:r>
          <a:endParaRPr lang="id-ID" sz="1900" kern="1200" dirty="0"/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 err="1"/>
            <a:t>dan</a:t>
          </a:r>
          <a:r>
            <a:rPr lang="id-ID" sz="1900" kern="1200" dirty="0"/>
            <a:t> </a:t>
          </a:r>
          <a:r>
            <a:rPr lang="en-US" sz="1900" kern="1200" dirty="0" err="1"/>
            <a:t>psikoterapi</a:t>
          </a:r>
          <a:r>
            <a:rPr lang="en-US" sz="1900" kern="1200" dirty="0"/>
            <a:t> </a:t>
          </a:r>
          <a:r>
            <a:rPr lang="id-ID" sz="1900" kern="1200" dirty="0"/>
            <a:t>lainnya</a:t>
          </a:r>
          <a:r>
            <a:rPr lang="en-US" sz="1900" kern="1200" dirty="0"/>
            <a:t>?</a:t>
          </a:r>
          <a:endParaRPr lang="id-ID" sz="1900" kern="1200" dirty="0"/>
        </a:p>
      </dsp:txBody>
      <dsp:txXfrm>
        <a:off x="2294717" y="671543"/>
        <a:ext cx="3194841" cy="2647845"/>
      </dsp:txXfrm>
    </dsp:sp>
    <dsp:sp modelId="{16A344D6-FB12-4B2B-BDC3-BFE12E87EF51}">
      <dsp:nvSpPr>
        <dsp:cNvPr id="0" name=""/>
        <dsp:cNvSpPr/>
      </dsp:nvSpPr>
      <dsp:spPr>
        <a:xfrm>
          <a:off x="729390" y="-391965"/>
          <a:ext cx="7038163" cy="570133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497AB8-EF20-4417-8272-D24A955F6D1B}">
      <dsp:nvSpPr>
        <dsp:cNvPr id="0" name=""/>
        <dsp:cNvSpPr/>
      </dsp:nvSpPr>
      <dsp:spPr>
        <a:xfrm>
          <a:off x="269775" y="1656183"/>
          <a:ext cx="4968552" cy="4968552"/>
        </a:xfrm>
        <a:prstGeom prst="ellipse">
          <a:avLst/>
        </a:prstGeom>
        <a:solidFill>
          <a:schemeClr val="accent2">
            <a:hueOff val="-12635355"/>
            <a:satOff val="21297"/>
            <a:lumOff val="-260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981CDB-14CC-4D0D-96C7-5798263E7529}">
      <dsp:nvSpPr>
        <dsp:cNvPr id="0" name=""/>
        <dsp:cNvSpPr/>
      </dsp:nvSpPr>
      <dsp:spPr>
        <a:xfrm>
          <a:off x="979864" y="2366272"/>
          <a:ext cx="3548374" cy="3548374"/>
        </a:xfrm>
        <a:prstGeom prst="ellipse">
          <a:avLst/>
        </a:prstGeom>
        <a:solidFill>
          <a:schemeClr val="accent2">
            <a:hueOff val="-8423570"/>
            <a:satOff val="14198"/>
            <a:lumOff val="-173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F4654B-8429-4C1D-8120-1DEABB969A6F}">
      <dsp:nvSpPr>
        <dsp:cNvPr id="0" name=""/>
        <dsp:cNvSpPr/>
      </dsp:nvSpPr>
      <dsp:spPr>
        <a:xfrm>
          <a:off x="1689539" y="3075947"/>
          <a:ext cx="2129024" cy="2129024"/>
        </a:xfrm>
        <a:prstGeom prst="ellipse">
          <a:avLst/>
        </a:prstGeom>
        <a:solidFill>
          <a:schemeClr val="accent2">
            <a:hueOff val="-4211785"/>
            <a:satOff val="7099"/>
            <a:lumOff val="-86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D78E2-1EE0-4BD1-B0B8-89013AD51898}">
      <dsp:nvSpPr>
        <dsp:cNvPr id="0" name=""/>
        <dsp:cNvSpPr/>
      </dsp:nvSpPr>
      <dsp:spPr>
        <a:xfrm>
          <a:off x="2399214" y="3785622"/>
          <a:ext cx="709674" cy="70967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E7A8C7-56F3-4C0E-8F73-211AFF2C85B0}">
      <dsp:nvSpPr>
        <dsp:cNvPr id="0" name=""/>
        <dsp:cNvSpPr/>
      </dsp:nvSpPr>
      <dsp:spPr>
        <a:xfrm>
          <a:off x="6066419" y="0"/>
          <a:ext cx="2484276" cy="118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Pertama</a:t>
          </a:r>
          <a:r>
            <a:rPr lang="en-US" sz="1100" kern="1200" dirty="0"/>
            <a:t>, </a:t>
          </a:r>
          <a:r>
            <a:rPr lang="en-US" sz="1100" kern="1200" dirty="0" err="1"/>
            <a:t>konseling</a:t>
          </a:r>
          <a:r>
            <a:rPr lang="en-US" sz="1100" kern="1200" dirty="0"/>
            <a:t> </a:t>
          </a:r>
          <a:r>
            <a:rPr lang="en-US" sz="1100" kern="1200" dirty="0" err="1"/>
            <a:t>pemecah</a:t>
          </a:r>
          <a:r>
            <a:rPr lang="id-ID" sz="1100" kern="1200" dirty="0"/>
            <a:t>an</a:t>
          </a:r>
          <a:r>
            <a:rPr lang="en-US" sz="1100" kern="1200" dirty="0"/>
            <a:t> </a:t>
          </a:r>
          <a:r>
            <a:rPr lang="en-US" sz="1100" kern="1200" dirty="0" err="1"/>
            <a:t>masalah</a:t>
          </a:r>
          <a:endParaRPr lang="id-ID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mengukur</a:t>
          </a:r>
          <a:r>
            <a:rPr lang="en-US" sz="1100" kern="1200" dirty="0"/>
            <a:t> </a:t>
          </a:r>
          <a:r>
            <a:rPr lang="id-ID" sz="1100" kern="1200" dirty="0"/>
            <a:t>ke</a:t>
          </a:r>
          <a:r>
            <a:rPr lang="en-US" sz="1100" kern="1200" dirty="0" err="1"/>
            <a:t>efekti</a:t>
          </a:r>
          <a:r>
            <a:rPr lang="id-ID" sz="1100" kern="1200" dirty="0"/>
            <a:t>f</a:t>
          </a:r>
          <a:r>
            <a:rPr lang="en-US" sz="1100" kern="1200" dirty="0" err="1"/>
            <a:t>itas</a:t>
          </a:r>
          <a:r>
            <a:rPr lang="id-ID" sz="1100" kern="1200" dirty="0"/>
            <a:t>an</a:t>
          </a:r>
          <a:r>
            <a:rPr lang="en-US" sz="1100" kern="1200" dirty="0"/>
            <a:t> </a:t>
          </a:r>
          <a:r>
            <a:rPr lang="en-US" sz="1100" kern="1200" dirty="0" err="1"/>
            <a:t>konseling</a:t>
          </a:r>
          <a:r>
            <a:rPr lang="en-US" sz="1100" kern="1200" dirty="0"/>
            <a:t> </a:t>
          </a:r>
          <a:r>
            <a:rPr lang="id-ID" sz="1100" kern="1200" dirty="0"/>
            <a:t>dalam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pemecahan</a:t>
          </a:r>
          <a:r>
            <a:rPr lang="en-US" sz="1100" kern="1200" dirty="0"/>
            <a:t> </a:t>
          </a:r>
          <a:r>
            <a:rPr lang="en-US" sz="1100" kern="1200" dirty="0" err="1"/>
            <a:t>masalah</a:t>
          </a:r>
          <a:r>
            <a:rPr lang="en-US" sz="1100" kern="1200" dirty="0"/>
            <a:t> </a:t>
          </a:r>
          <a:r>
            <a:rPr lang="en-US" sz="1100" kern="1200" dirty="0" err="1"/>
            <a:t>klien</a:t>
          </a:r>
          <a:r>
            <a:rPr lang="en-US" sz="1100" kern="1200" dirty="0"/>
            <a:t>.</a:t>
          </a:r>
          <a:endParaRPr lang="id-ID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100" kern="1200" dirty="0"/>
        </a:p>
      </dsp:txBody>
      <dsp:txXfrm>
        <a:off x="6066419" y="0"/>
        <a:ext cx="2484276" cy="1188312"/>
      </dsp:txXfrm>
    </dsp:sp>
    <dsp:sp modelId="{77D5EDA1-D25B-4C33-B0AF-F99D572ADA68}">
      <dsp:nvSpPr>
        <dsp:cNvPr id="0" name=""/>
        <dsp:cNvSpPr/>
      </dsp:nvSpPr>
      <dsp:spPr>
        <a:xfrm>
          <a:off x="5445351" y="594156"/>
          <a:ext cx="62106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E76A9C-3C15-45C4-88CC-AF390CA7A215}">
      <dsp:nvSpPr>
        <dsp:cNvPr id="0" name=""/>
        <dsp:cNvSpPr/>
      </dsp:nvSpPr>
      <dsp:spPr>
        <a:xfrm rot="5400000">
          <a:off x="2323444" y="985429"/>
          <a:ext cx="3511110" cy="2732703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C909F2-4271-47B3-99A0-4129542FBFC8}">
      <dsp:nvSpPr>
        <dsp:cNvPr id="0" name=""/>
        <dsp:cNvSpPr/>
      </dsp:nvSpPr>
      <dsp:spPr>
        <a:xfrm>
          <a:off x="6066419" y="1188312"/>
          <a:ext cx="2484276" cy="118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Kedua</a:t>
          </a:r>
          <a:r>
            <a:rPr lang="en-US" sz="1100" kern="1200" dirty="0"/>
            <a:t>, </a:t>
          </a:r>
          <a:r>
            <a:rPr lang="en-US" sz="1100" kern="1200" dirty="0" err="1"/>
            <a:t>konseling</a:t>
          </a:r>
          <a:r>
            <a:rPr lang="en-US" sz="1100" kern="1200" dirty="0"/>
            <a:t> </a:t>
          </a:r>
          <a:r>
            <a:rPr lang="en-US" sz="1100" kern="1200" dirty="0" err="1"/>
            <a:t>pemecahan</a:t>
          </a:r>
          <a:r>
            <a:rPr lang="en-US" sz="1100" kern="1200" dirty="0"/>
            <a:t> </a:t>
          </a:r>
          <a:r>
            <a:rPr lang="en-US" sz="1100" kern="1200" dirty="0" err="1"/>
            <a:t>masalah</a:t>
          </a:r>
          <a:r>
            <a:rPr lang="id-ID" sz="1100" kern="1200" dirty="0"/>
            <a:t> </a:t>
          </a:r>
          <a:r>
            <a:rPr lang="en-US" sz="1100" kern="1200" dirty="0" err="1"/>
            <a:t>menekankan</a:t>
          </a:r>
          <a:r>
            <a:rPr lang="id-ID" sz="1100" kern="1200" dirty="0"/>
            <a:t> </a:t>
          </a:r>
          <a:r>
            <a:rPr lang="en-US" sz="1100" kern="1200" dirty="0" err="1"/>
            <a:t>ke</a:t>
          </a:r>
          <a:r>
            <a:rPr lang="id-ID" sz="1100" kern="1200" dirty="0"/>
            <a:t>mampuan </a:t>
          </a:r>
          <a:r>
            <a:rPr lang="en-US" sz="1100" kern="1200" dirty="0" err="1"/>
            <a:t>pemecahan</a:t>
          </a:r>
          <a:r>
            <a:rPr lang="en-US" sz="1100" kern="1200" dirty="0"/>
            <a:t> </a:t>
          </a:r>
          <a:r>
            <a:rPr lang="en-US" sz="1100" kern="1200" dirty="0" err="1"/>
            <a:t>masalah</a:t>
          </a:r>
          <a:r>
            <a:rPr lang="en-US" sz="1100" kern="1200" dirty="0"/>
            <a:t> </a:t>
          </a:r>
          <a:r>
            <a:rPr lang="en-US" sz="1100" kern="1200" dirty="0" err="1"/>
            <a:t>dalam</a:t>
          </a:r>
          <a:r>
            <a:rPr lang="id-ID" sz="1100" kern="1200" dirty="0"/>
            <a:t> diri</a:t>
          </a:r>
          <a:r>
            <a:rPr lang="en-US" sz="1100" kern="1200" dirty="0"/>
            <a:t> </a:t>
          </a:r>
          <a:r>
            <a:rPr lang="en-US" sz="1100" kern="1200" dirty="0" err="1"/>
            <a:t>klien</a:t>
          </a:r>
          <a:r>
            <a:rPr lang="en-US" sz="1100" kern="1200" dirty="0"/>
            <a:t> </a:t>
          </a:r>
          <a:r>
            <a:rPr lang="id-ID" sz="1100" kern="1200" dirty="0"/>
            <a:t>terhadap </a:t>
          </a:r>
          <a:r>
            <a:rPr lang="en-US" sz="1100" kern="1200" dirty="0" err="1"/>
            <a:t>dilema</a:t>
          </a:r>
          <a:r>
            <a:rPr lang="id-ID" sz="1100" kern="1200" dirty="0"/>
            <a:t> yang ada</a:t>
          </a:r>
          <a:r>
            <a:rPr lang="en-US" sz="1100" kern="1200" dirty="0"/>
            <a:t>.</a:t>
          </a:r>
          <a:endParaRPr lang="id-ID" sz="1100" kern="1200" dirty="0"/>
        </a:p>
      </dsp:txBody>
      <dsp:txXfrm>
        <a:off x="6066419" y="1188312"/>
        <a:ext cx="2484276" cy="1188312"/>
      </dsp:txXfrm>
    </dsp:sp>
    <dsp:sp modelId="{82D382D1-91EA-43D6-9A0D-18B35D0F8747}">
      <dsp:nvSpPr>
        <dsp:cNvPr id="0" name=""/>
        <dsp:cNvSpPr/>
      </dsp:nvSpPr>
      <dsp:spPr>
        <a:xfrm>
          <a:off x="5445351" y="1782468"/>
          <a:ext cx="62106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EACC53-F019-4DE1-949D-1040D7711115}">
      <dsp:nvSpPr>
        <dsp:cNvPr id="0" name=""/>
        <dsp:cNvSpPr/>
      </dsp:nvSpPr>
      <dsp:spPr>
        <a:xfrm rot="5400000">
          <a:off x="2931263" y="2154281"/>
          <a:ext cx="2883416" cy="2140617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C21E2-6D4D-4D99-A677-1CF9A95A9750}">
      <dsp:nvSpPr>
        <dsp:cNvPr id="0" name=""/>
        <dsp:cNvSpPr/>
      </dsp:nvSpPr>
      <dsp:spPr>
        <a:xfrm>
          <a:off x="6066419" y="2376624"/>
          <a:ext cx="2484276" cy="118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Ketiga</a:t>
          </a:r>
          <a:r>
            <a:rPr lang="en-US" sz="1100" kern="1200" dirty="0"/>
            <a:t>, </a:t>
          </a:r>
          <a:r>
            <a:rPr lang="en-US" sz="1100" kern="1200" dirty="0" err="1"/>
            <a:t>konseling</a:t>
          </a:r>
          <a:r>
            <a:rPr lang="en-US" sz="1100" kern="1200" dirty="0"/>
            <a:t> </a:t>
          </a:r>
          <a:r>
            <a:rPr lang="en-US" sz="1100" kern="1200" dirty="0" err="1"/>
            <a:t>pemecah</a:t>
          </a:r>
          <a:r>
            <a:rPr lang="id-ID" sz="1100" kern="1200" dirty="0"/>
            <a:t>an</a:t>
          </a:r>
          <a:r>
            <a:rPr lang="en-US" sz="1100" kern="1200" dirty="0"/>
            <a:t> </a:t>
          </a:r>
          <a:r>
            <a:rPr lang="en-US" sz="1100" kern="1200" dirty="0" err="1"/>
            <a:t>masalah</a:t>
          </a:r>
          <a:endParaRPr lang="id-ID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me</a:t>
          </a:r>
          <a:r>
            <a:rPr lang="id-ID" sz="1100" kern="1200" dirty="0"/>
            <a:t>mandang</a:t>
          </a:r>
          <a:r>
            <a:rPr lang="en-US" sz="1100" kern="1200" dirty="0"/>
            <a:t> </a:t>
          </a:r>
          <a:r>
            <a:rPr lang="en-US" sz="1100" kern="1200" dirty="0" err="1"/>
            <a:t>masalah</a:t>
          </a:r>
          <a:r>
            <a:rPr lang="en-US" sz="1100" kern="1200" dirty="0"/>
            <a:t> </a:t>
          </a:r>
          <a:r>
            <a:rPr lang="en-US" sz="1100" kern="1200" dirty="0" err="1"/>
            <a:t>klien</a:t>
          </a:r>
          <a:r>
            <a:rPr lang="id-ID" sz="1100" kern="1200" dirty="0"/>
            <a:t> </a:t>
          </a:r>
          <a:r>
            <a:rPr lang="en-US" sz="1100" kern="1200" dirty="0" err="1"/>
            <a:t>dari</a:t>
          </a:r>
          <a:r>
            <a:rPr lang="en-US" sz="1100" kern="1200" dirty="0"/>
            <a:t> </a:t>
          </a:r>
          <a:r>
            <a:rPr lang="en-US" sz="1100" kern="1200" dirty="0" err="1"/>
            <a:t>segi</a:t>
          </a:r>
          <a:r>
            <a:rPr lang="id-ID" sz="1100" kern="1200" dirty="0"/>
            <a:t>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interaksi</a:t>
          </a:r>
          <a:r>
            <a:rPr lang="en-US" sz="1100" kern="1200" dirty="0"/>
            <a:t> </a:t>
          </a:r>
          <a:r>
            <a:rPr lang="en-US" sz="1100" kern="1200" dirty="0" err="1"/>
            <a:t>lingkungan</a:t>
          </a:r>
          <a:r>
            <a:rPr lang="en-US" sz="1100" kern="1200" dirty="0"/>
            <a:t> </a:t>
          </a:r>
          <a:r>
            <a:rPr lang="en-US" sz="1100" kern="1200" dirty="0" err="1"/>
            <a:t>sosialnya</a:t>
          </a:r>
          <a:r>
            <a:rPr lang="en-US" sz="1100" kern="1200" dirty="0"/>
            <a:t>. </a:t>
          </a:r>
          <a:endParaRPr lang="id-ID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100" kern="1200" dirty="0"/>
        </a:p>
      </dsp:txBody>
      <dsp:txXfrm>
        <a:off x="6066419" y="2376624"/>
        <a:ext cx="2484276" cy="1188312"/>
      </dsp:txXfrm>
    </dsp:sp>
    <dsp:sp modelId="{93B2DFF8-29B9-4BDA-9751-09D50C404985}">
      <dsp:nvSpPr>
        <dsp:cNvPr id="0" name=""/>
        <dsp:cNvSpPr/>
      </dsp:nvSpPr>
      <dsp:spPr>
        <a:xfrm>
          <a:off x="5445351" y="2970780"/>
          <a:ext cx="62106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BEC29A-CBFE-4F69-BF95-C7C43E979589}">
      <dsp:nvSpPr>
        <dsp:cNvPr id="0" name=""/>
        <dsp:cNvSpPr/>
      </dsp:nvSpPr>
      <dsp:spPr>
        <a:xfrm rot="5400000">
          <a:off x="3519623" y="3243636"/>
          <a:ext cx="2199412" cy="1652043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624C3E-908D-4A5E-90BB-73C2A28EF6EB}">
      <dsp:nvSpPr>
        <dsp:cNvPr id="0" name=""/>
        <dsp:cNvSpPr/>
      </dsp:nvSpPr>
      <dsp:spPr>
        <a:xfrm>
          <a:off x="6066419" y="3564936"/>
          <a:ext cx="2484276" cy="11883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13970" bIns="1397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Keempat</a:t>
          </a:r>
          <a:r>
            <a:rPr lang="en-US" sz="1100" kern="1200" dirty="0"/>
            <a:t>, </a:t>
          </a:r>
          <a:r>
            <a:rPr lang="en-US" sz="1100" kern="1200" dirty="0" err="1"/>
            <a:t>pemecahan</a:t>
          </a:r>
          <a:r>
            <a:rPr lang="en-US" sz="1100" kern="1200" dirty="0"/>
            <a:t> </a:t>
          </a:r>
          <a:r>
            <a:rPr lang="en-US" sz="1100" kern="1200" dirty="0" err="1"/>
            <a:t>masalah</a:t>
          </a:r>
          <a:r>
            <a:rPr lang="en-US" sz="1100" kern="1200" dirty="0"/>
            <a:t> </a:t>
          </a:r>
          <a:r>
            <a:rPr lang="en-US" sz="1100" kern="1200" dirty="0" err="1"/>
            <a:t>konseling</a:t>
          </a:r>
          <a:endParaRPr lang="id-ID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 err="1"/>
            <a:t>menggunakan</a:t>
          </a:r>
          <a:r>
            <a:rPr lang="en-US" sz="1100" kern="1200" dirty="0"/>
            <a:t> model </a:t>
          </a:r>
          <a:r>
            <a:rPr lang="en-US" sz="1100" kern="1200" dirty="0" err="1"/>
            <a:t>konseling</a:t>
          </a:r>
          <a:r>
            <a:rPr lang="id-ID" sz="1100" kern="1200" dirty="0"/>
            <a:t> </a:t>
          </a:r>
          <a:r>
            <a:rPr lang="en-US" sz="1100" kern="1200" dirty="0" err="1"/>
            <a:t>sebagai</a:t>
          </a:r>
          <a:r>
            <a:rPr lang="en-US" sz="1100" kern="1200" dirty="0"/>
            <a:t> </a:t>
          </a:r>
          <a:r>
            <a:rPr lang="en-US" sz="1100" kern="1200" dirty="0" err="1"/>
            <a:t>heuristik</a:t>
          </a:r>
          <a:r>
            <a:rPr lang="en-US" sz="1100" kern="1200" dirty="0"/>
            <a:t> </a:t>
          </a:r>
          <a:r>
            <a:rPr lang="en-US" sz="1100" kern="1200" dirty="0" err="1"/>
            <a:t>untuk</a:t>
          </a:r>
          <a:r>
            <a:rPr lang="en-US" sz="1100" kern="1200" dirty="0"/>
            <a:t> </a:t>
          </a:r>
          <a:r>
            <a:rPr lang="en-US" sz="1100" kern="1200" dirty="0" err="1"/>
            <a:t>perilaku</a:t>
          </a:r>
          <a:r>
            <a:rPr lang="id-ID" sz="1100" kern="1200" dirty="0"/>
            <a:t> </a:t>
          </a:r>
          <a:r>
            <a:rPr lang="en-US" sz="1100" kern="1200" dirty="0" err="1"/>
            <a:t>konselor</a:t>
          </a:r>
          <a:r>
            <a:rPr lang="id-ID" sz="1100" kern="1200" dirty="0"/>
            <a:t> dan </a:t>
          </a:r>
          <a:r>
            <a:rPr lang="en-US" sz="1100" kern="1200" dirty="0" err="1"/>
            <a:t>selalu</a:t>
          </a:r>
          <a:r>
            <a:rPr lang="en-US" sz="1100" kern="1200" dirty="0"/>
            <a:t> </a:t>
          </a:r>
          <a:r>
            <a:rPr lang="en-US" sz="1100" kern="1200" dirty="0" err="1"/>
            <a:t>menekankan</a:t>
          </a:r>
          <a:r>
            <a:rPr lang="en-US" sz="1100" kern="1200" dirty="0"/>
            <a:t> </a:t>
          </a:r>
          <a:r>
            <a:rPr lang="en-US" sz="1100" kern="1200" dirty="0" err="1"/>
            <a:t>pentingnya</a:t>
          </a:r>
          <a:r>
            <a:rPr lang="id-ID" sz="1100" kern="1200" dirty="0"/>
            <a:t> </a:t>
          </a:r>
          <a:r>
            <a:rPr lang="en-US" sz="1100" kern="1200" dirty="0" err="1"/>
            <a:t>pemecahan</a:t>
          </a:r>
          <a:r>
            <a:rPr lang="en-US" sz="1100" kern="1200" dirty="0"/>
            <a:t> </a:t>
          </a:r>
          <a:r>
            <a:rPr lang="en-US" sz="1100" kern="1200" dirty="0" err="1"/>
            <a:t>masalah</a:t>
          </a:r>
          <a:r>
            <a:rPr lang="id-ID" sz="1100" kern="1200" dirty="0"/>
            <a:t>. </a:t>
          </a:r>
        </a:p>
      </dsp:txBody>
      <dsp:txXfrm>
        <a:off x="6066419" y="3564936"/>
        <a:ext cx="2484276" cy="1188312"/>
      </dsp:txXfrm>
    </dsp:sp>
    <dsp:sp modelId="{37B61908-F1D7-4155-A273-93EEDC00F3B2}">
      <dsp:nvSpPr>
        <dsp:cNvPr id="0" name=""/>
        <dsp:cNvSpPr/>
      </dsp:nvSpPr>
      <dsp:spPr>
        <a:xfrm>
          <a:off x="5445351" y="4159092"/>
          <a:ext cx="621069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8A2E44-5ECE-4719-8A29-048F737F0E74}">
      <dsp:nvSpPr>
        <dsp:cNvPr id="0" name=""/>
        <dsp:cNvSpPr/>
      </dsp:nvSpPr>
      <dsp:spPr>
        <a:xfrm rot="5400000">
          <a:off x="4109390" y="4337297"/>
          <a:ext cx="1511764" cy="115436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id-ID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05DDA15-B912-436A-A8B3-397D9FB11A7E}" type="datetimeFigureOut">
              <a:rPr lang="id-ID" smtClean="0"/>
              <a:pPr/>
              <a:t>31/07/2020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02FD0C8-90AB-440A-921A-56623B0486E7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060848"/>
            <a:ext cx="8229600" cy="3384376"/>
          </a:xfrm>
        </p:spPr>
        <p:txBody>
          <a:bodyPr>
            <a:noAutofit/>
          </a:bodyPr>
          <a:lstStyle/>
          <a:p>
            <a:pPr algn="ctr"/>
            <a:r>
              <a:rPr lang="id-ID" sz="6600" b="1">
                <a:solidFill>
                  <a:schemeClr val="accent2">
                    <a:lumMod val="75000"/>
                  </a:schemeClr>
                </a:solidFill>
                <a:latin typeface="AR BLANCA" pitchFamily="2" charset="0"/>
              </a:rPr>
              <a:t>DIFFICULTY IN CONDUCTING COUNSELING</a:t>
            </a:r>
            <a:endParaRPr lang="id-ID" sz="6600" b="1" dirty="0">
              <a:solidFill>
                <a:schemeClr val="accent2">
                  <a:lumMod val="75000"/>
                </a:schemeClr>
              </a:solidFill>
              <a:latin typeface="AR BLAN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62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KESULITAN DALAM MELAKUKAN KONSELING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	K</a:t>
            </a:r>
            <a:r>
              <a:rPr lang="en-US" dirty="0" err="1"/>
              <a:t>ita</a:t>
            </a:r>
            <a:r>
              <a:rPr lang="id-ID" dirty="0"/>
              <a:t> semua pasti mengalami </a:t>
            </a:r>
            <a:r>
              <a:rPr lang="en-US" dirty="0" err="1"/>
              <a:t>pengalaman</a:t>
            </a:r>
            <a:r>
              <a:rPr lang="id-ID" dirty="0"/>
              <a:t> atau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id-ID" dirty="0"/>
              <a:t> yang </a:t>
            </a:r>
            <a:r>
              <a:rPr lang="en-US" dirty="0" err="1"/>
              <a:t>tampak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id-ID" dirty="0"/>
              <a:t>.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, </a:t>
            </a:r>
            <a:r>
              <a:rPr lang="en-US" dirty="0" err="1"/>
              <a:t>kompeten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. </a:t>
            </a:r>
            <a:r>
              <a:rPr lang="id-ID" dirty="0"/>
              <a:t>Tetapi, m</a:t>
            </a:r>
            <a:r>
              <a:rPr lang="en-US" dirty="0" err="1"/>
              <a:t>ereka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dilema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id-ID" dirty="0"/>
              <a:t> orang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kompeten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r>
              <a:rPr lang="id-ID" dirty="0"/>
              <a:t>	</a:t>
            </a:r>
            <a:r>
              <a:rPr lang="en-US" dirty="0"/>
              <a:t>( </a:t>
            </a:r>
            <a:r>
              <a:rPr lang="en-US" dirty="0" err="1"/>
              <a:t>Goldfriend</a:t>
            </a:r>
            <a:r>
              <a:rPr lang="en-US" dirty="0"/>
              <a:t> &amp; </a:t>
            </a:r>
            <a:r>
              <a:rPr lang="en-US" dirty="0" err="1"/>
              <a:t>D’Zurilla</a:t>
            </a:r>
            <a:r>
              <a:rPr lang="en-US" dirty="0"/>
              <a:t>, 1969 )</a:t>
            </a:r>
            <a:r>
              <a:rPr lang="id-ID" dirty="0"/>
              <a:t>.</a:t>
            </a:r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286808" cy="498320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3600" dirty="0"/>
              <a:t>	Setiap manusia mempunyai masalah</a:t>
            </a:r>
            <a:r>
              <a:rPr lang="en-US" sz="3600" dirty="0"/>
              <a:t>, </a:t>
            </a:r>
            <a:r>
              <a:rPr lang="id-ID" sz="3600" dirty="0"/>
              <a:t>dan tidak semua manusia bisa menyelesaikan masalahnya</a:t>
            </a:r>
            <a:r>
              <a:rPr lang="en-US" sz="3600" dirty="0"/>
              <a:t>. </a:t>
            </a:r>
            <a:endParaRPr lang="id-ID" sz="3600" dirty="0"/>
          </a:p>
          <a:p>
            <a:pPr>
              <a:buNone/>
            </a:pPr>
            <a:r>
              <a:rPr lang="id-ID" sz="3600" dirty="0"/>
              <a:t>	Dalam hal ini, manusia mempunyai kemampuan masing – masing dalam menyelesaikan masalahnya. Ada yang berhasil dan ada yang tidak berhasil.</a:t>
            </a:r>
          </a:p>
          <a:p>
            <a:pPr>
              <a:buNone/>
            </a:pPr>
            <a:r>
              <a:rPr lang="id-ID" sz="3600" dirty="0"/>
              <a:t>	</a:t>
            </a:r>
          </a:p>
        </p:txBody>
      </p:sp>
    </p:spTree>
  </p:cSld>
  <p:clrMapOvr>
    <a:masterClrMapping/>
  </p:clrMapOvr>
  <p:transition spd="slow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5329246" cy="5340369"/>
          </a:xfrm>
        </p:spPr>
        <p:txBody>
          <a:bodyPr>
            <a:normAutofit lnSpcReduction="10000"/>
          </a:bodyPr>
          <a:lstStyle/>
          <a:p>
            <a:endParaRPr lang="id-ID" dirty="0"/>
          </a:p>
          <a:p>
            <a:pPr>
              <a:buNone/>
            </a:pPr>
            <a:r>
              <a:rPr lang="id-ID" dirty="0"/>
              <a:t>	</a:t>
            </a:r>
            <a:r>
              <a:rPr lang="id-ID" sz="5400" dirty="0"/>
              <a:t>APA YANG MENYEBABKAN KESULITAN DALAM MEMECAHKAN MASALAH?</a:t>
            </a:r>
          </a:p>
        </p:txBody>
      </p:sp>
      <p:pic>
        <p:nvPicPr>
          <p:cNvPr id="4" name="Picture 4" descr="http://2.bp.blogspot.com/-48s-th-dwfQ/T_qNKIsacJI/AAAAAAAAAXE/YaOqDHTZHQE/s1600/animasi-gerak-lucu-64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0" y="0"/>
            <a:ext cx="28575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721077020"/>
              </p:ext>
            </p:extLst>
          </p:nvPr>
        </p:nvGraphicFramePr>
        <p:xfrm>
          <a:off x="899592" y="332656"/>
          <a:ext cx="799288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82284564"/>
              </p:ext>
            </p:extLst>
          </p:nvPr>
        </p:nvGraphicFramePr>
        <p:xfrm>
          <a:off x="467544" y="404664"/>
          <a:ext cx="828092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diamond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32690221"/>
              </p:ext>
            </p:extLst>
          </p:nvPr>
        </p:nvGraphicFramePr>
        <p:xfrm>
          <a:off x="467544" y="908720"/>
          <a:ext cx="8496944" cy="5701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over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30104489"/>
              </p:ext>
            </p:extLst>
          </p:nvPr>
        </p:nvGraphicFramePr>
        <p:xfrm>
          <a:off x="0" y="116632"/>
          <a:ext cx="8820472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14818"/>
            <a:ext cx="8229600" cy="1143000"/>
          </a:xfrm>
        </p:spPr>
        <p:txBody>
          <a:bodyPr/>
          <a:lstStyle/>
          <a:p>
            <a:r>
              <a:rPr lang="en-US" dirty="0"/>
              <a:t>GOOD BYE……..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287  E" pathEditMode="relative" ptsTypes="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622</TotalTime>
  <Words>314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31" baseType="lpstr">
      <vt:lpstr>AR BLANCA</vt:lpstr>
      <vt:lpstr>Book Antiqua</vt:lpstr>
      <vt:lpstr>Calibri</vt:lpstr>
      <vt:lpstr>Century Schoolbook</vt:lpstr>
      <vt:lpstr>Consolas</vt:lpstr>
      <vt:lpstr>Constantia</vt:lpstr>
      <vt:lpstr>Corbel</vt:lpstr>
      <vt:lpstr>Franklin Gothic Book</vt:lpstr>
      <vt:lpstr>Gill Sans MT</vt:lpstr>
      <vt:lpstr>Lucida Sans</vt:lpstr>
      <vt:lpstr>Perpetua</vt:lpstr>
      <vt:lpstr>Verdana</vt:lpstr>
      <vt:lpstr>Wingdings</vt:lpstr>
      <vt:lpstr>Wingdings 2</vt:lpstr>
      <vt:lpstr>Wingdings 3</vt:lpstr>
      <vt:lpstr>Apex</vt:lpstr>
      <vt:lpstr>Flow</vt:lpstr>
      <vt:lpstr>Metro</vt:lpstr>
      <vt:lpstr>Aspect</vt:lpstr>
      <vt:lpstr>Oriel</vt:lpstr>
      <vt:lpstr>Solstice</vt:lpstr>
      <vt:lpstr>Equity</vt:lpstr>
      <vt:lpstr>DIFFICULTY IN CONDUCTING COUNSELING</vt:lpstr>
      <vt:lpstr>KESULITAN DALAM MELAKUKAN KONSELING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GOOD BYE……..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1</dc:title>
  <dc:creator>Hewlett Packard</dc:creator>
  <cp:lastModifiedBy>Muhammad Dandy</cp:lastModifiedBy>
  <cp:revision>105</cp:revision>
  <dcterms:created xsi:type="dcterms:W3CDTF">2011-10-06T13:07:12Z</dcterms:created>
  <dcterms:modified xsi:type="dcterms:W3CDTF">2020-07-31T15:58:12Z</dcterms:modified>
</cp:coreProperties>
</file>