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 id="2147483972" r:id="rId2"/>
    <p:sldMasterId id="2147483996" r:id="rId3"/>
    <p:sldMasterId id="2147484008" r:id="rId4"/>
    <p:sldMasterId id="2147484020" r:id="rId5"/>
  </p:sldMasterIdLst>
  <p:sldIdLst>
    <p:sldId id="256" r:id="rId6"/>
    <p:sldId id="271" r:id="rId7"/>
    <p:sldId id="273" r:id="rId8"/>
    <p:sldId id="272" r:id="rId9"/>
    <p:sldId id="264" r:id="rId10"/>
    <p:sldId id="265" r:id="rId11"/>
    <p:sldId id="266" r:id="rId12"/>
    <p:sldId id="267"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4B586F-B803-490B-9651-A3564AB46635}" type="doc">
      <dgm:prSet loTypeId="urn:microsoft.com/office/officeart/2005/8/layout/radial6" loCatId="cycle" qsTypeId="urn:microsoft.com/office/officeart/2005/8/quickstyle/simple4" qsCatId="simple" csTypeId="urn:microsoft.com/office/officeart/2005/8/colors/accent2_3" csCatId="accent2" phldr="1"/>
      <dgm:spPr/>
      <dgm:t>
        <a:bodyPr/>
        <a:lstStyle/>
        <a:p>
          <a:endParaRPr lang="id-ID"/>
        </a:p>
      </dgm:t>
    </dgm:pt>
    <dgm:pt modelId="{BE087272-E367-4F78-A290-053EF6EF058B}">
      <dgm:prSet phldrT="[Text]"/>
      <dgm:spPr/>
      <dgm:t>
        <a:bodyPr/>
        <a:lstStyle/>
        <a:p>
          <a:r>
            <a:rPr lang="id-ID" dirty="0"/>
            <a:t>Kondisi untuk bantuan, terdiri dari empat</a:t>
          </a:r>
        </a:p>
      </dgm:t>
    </dgm:pt>
    <dgm:pt modelId="{167DA8C6-A8CC-456C-9FDF-97241F3754C8}" type="parTrans" cxnId="{22BCBE55-93B8-409B-8708-9579D6162AD8}">
      <dgm:prSet/>
      <dgm:spPr/>
      <dgm:t>
        <a:bodyPr/>
        <a:lstStyle/>
        <a:p>
          <a:endParaRPr lang="id-ID"/>
        </a:p>
      </dgm:t>
    </dgm:pt>
    <dgm:pt modelId="{7D1EACFB-BC91-40C6-B9AF-F506D8FC02DD}" type="sibTrans" cxnId="{22BCBE55-93B8-409B-8708-9579D6162AD8}">
      <dgm:prSet/>
      <dgm:spPr/>
      <dgm:t>
        <a:bodyPr/>
        <a:lstStyle/>
        <a:p>
          <a:endParaRPr lang="id-ID"/>
        </a:p>
      </dgm:t>
    </dgm:pt>
    <dgm:pt modelId="{3C6C88C0-3542-4202-B863-EFE143FFDC52}">
      <dgm:prSet phldrT="[Text]" custT="1"/>
      <dgm:spPr/>
      <dgm:t>
        <a:bodyPr/>
        <a:lstStyle/>
        <a:p>
          <a:r>
            <a:rPr lang="id-ID" sz="1600" dirty="0">
              <a:solidFill>
                <a:srgbClr val="002060"/>
              </a:solidFill>
            </a:rPr>
            <a:t>Keempat, latar yang mendukung bantuan</a:t>
          </a:r>
        </a:p>
      </dgm:t>
    </dgm:pt>
    <dgm:pt modelId="{2C46B375-5310-4A80-8335-9343FA4DAA80}" type="parTrans" cxnId="{D3F6AA1E-3224-4871-9C43-52E488A91953}">
      <dgm:prSet/>
      <dgm:spPr/>
      <dgm:t>
        <a:bodyPr/>
        <a:lstStyle/>
        <a:p>
          <a:endParaRPr lang="id-ID"/>
        </a:p>
      </dgm:t>
    </dgm:pt>
    <dgm:pt modelId="{B83F17ED-90B2-4CF5-860D-3C999974108E}" type="sibTrans" cxnId="{D3F6AA1E-3224-4871-9C43-52E488A91953}">
      <dgm:prSet/>
      <dgm:spPr/>
      <dgm:t>
        <a:bodyPr/>
        <a:lstStyle/>
        <a:p>
          <a:endParaRPr lang="id-ID"/>
        </a:p>
      </dgm:t>
    </dgm:pt>
    <dgm:pt modelId="{A05E89AE-F4BB-4766-8161-22A63DCCD3BE}">
      <dgm:prSet phldrT="[Text]" custT="1"/>
      <dgm:spPr/>
      <dgm:t>
        <a:bodyPr/>
        <a:lstStyle/>
        <a:p>
          <a:r>
            <a:rPr lang="id-ID" sz="1400" dirty="0">
              <a:solidFill>
                <a:srgbClr val="002060"/>
              </a:solidFill>
            </a:rPr>
            <a:t>Pertama, seserang yang membutuh          kan bantuan</a:t>
          </a:r>
        </a:p>
      </dgm:t>
    </dgm:pt>
    <dgm:pt modelId="{C6ABB3D4-FA10-401F-A2BC-8B6FD29AF1D0}" type="parTrans" cxnId="{F88EBEB9-494D-41FB-A1FB-72D9C2F5BEBF}">
      <dgm:prSet/>
      <dgm:spPr/>
      <dgm:t>
        <a:bodyPr/>
        <a:lstStyle/>
        <a:p>
          <a:endParaRPr lang="id-ID"/>
        </a:p>
      </dgm:t>
    </dgm:pt>
    <dgm:pt modelId="{D0086291-339E-4D29-8ED5-4824FC9AC025}" type="sibTrans" cxnId="{F88EBEB9-494D-41FB-A1FB-72D9C2F5BEBF}">
      <dgm:prSet/>
      <dgm:spPr/>
      <dgm:t>
        <a:bodyPr/>
        <a:lstStyle/>
        <a:p>
          <a:endParaRPr lang="id-ID"/>
        </a:p>
      </dgm:t>
    </dgm:pt>
    <dgm:pt modelId="{A397F25B-AF69-472E-8048-49770CDB4630}">
      <dgm:prSet phldrT="[Text]"/>
      <dgm:spPr/>
      <dgm:t>
        <a:bodyPr/>
        <a:lstStyle/>
        <a:p>
          <a:r>
            <a:rPr lang="id-ID" dirty="0">
              <a:solidFill>
                <a:srgbClr val="002060"/>
              </a:solidFill>
            </a:rPr>
            <a:t>Kedua, seseorang yang akan memberikan bantuan</a:t>
          </a:r>
        </a:p>
      </dgm:t>
    </dgm:pt>
    <dgm:pt modelId="{45D9EC46-AF50-4D25-AF1C-404B04B8F679}" type="parTrans" cxnId="{03A9EEC9-908E-4068-8F05-76821A239241}">
      <dgm:prSet/>
      <dgm:spPr/>
      <dgm:t>
        <a:bodyPr/>
        <a:lstStyle/>
        <a:p>
          <a:endParaRPr lang="id-ID"/>
        </a:p>
      </dgm:t>
    </dgm:pt>
    <dgm:pt modelId="{54CC4194-AA2E-4ABC-9532-CEFB854B1D77}" type="sibTrans" cxnId="{03A9EEC9-908E-4068-8F05-76821A239241}">
      <dgm:prSet/>
      <dgm:spPr/>
      <dgm:t>
        <a:bodyPr/>
        <a:lstStyle/>
        <a:p>
          <a:endParaRPr lang="id-ID"/>
        </a:p>
      </dgm:t>
    </dgm:pt>
    <dgm:pt modelId="{64524208-4862-4D1D-8F46-F95D2306A644}">
      <dgm:prSet phldrT="[Text]" custT="1"/>
      <dgm:spPr/>
      <dgm:t>
        <a:bodyPr/>
        <a:lstStyle/>
        <a:p>
          <a:r>
            <a:rPr lang="id-ID" sz="1600" dirty="0">
              <a:solidFill>
                <a:srgbClr val="002060"/>
              </a:solidFill>
            </a:rPr>
            <a:t>Ketiga, refleksi keterampil an konselor</a:t>
          </a:r>
          <a:endParaRPr lang="id-ID" sz="1600" dirty="0"/>
        </a:p>
      </dgm:t>
    </dgm:pt>
    <dgm:pt modelId="{FE384A38-38DA-43CD-B64A-180B7BD3BB02}" type="parTrans" cxnId="{80980445-351E-458D-9D9B-9F7D5C0C3443}">
      <dgm:prSet/>
      <dgm:spPr/>
      <dgm:t>
        <a:bodyPr/>
        <a:lstStyle/>
        <a:p>
          <a:endParaRPr lang="id-ID"/>
        </a:p>
      </dgm:t>
    </dgm:pt>
    <dgm:pt modelId="{65CEA0A0-D768-491C-B0EF-64C5667BFD8C}" type="sibTrans" cxnId="{80980445-351E-458D-9D9B-9F7D5C0C3443}">
      <dgm:prSet/>
      <dgm:spPr/>
      <dgm:t>
        <a:bodyPr/>
        <a:lstStyle/>
        <a:p>
          <a:endParaRPr lang="id-ID"/>
        </a:p>
      </dgm:t>
    </dgm:pt>
    <dgm:pt modelId="{E81DCF73-D4C9-4A92-A6E0-FE5EE5B62FBF}" type="pres">
      <dgm:prSet presAssocID="{F84B586F-B803-490B-9651-A3564AB46635}" presName="Name0" presStyleCnt="0">
        <dgm:presLayoutVars>
          <dgm:chMax val="1"/>
          <dgm:dir/>
          <dgm:animLvl val="ctr"/>
          <dgm:resizeHandles val="exact"/>
        </dgm:presLayoutVars>
      </dgm:prSet>
      <dgm:spPr/>
    </dgm:pt>
    <dgm:pt modelId="{10DF8EFA-7964-4475-AD55-F23ED17C510C}" type="pres">
      <dgm:prSet presAssocID="{BE087272-E367-4F78-A290-053EF6EF058B}" presName="centerShape" presStyleLbl="node0" presStyleIdx="0" presStyleCnt="1"/>
      <dgm:spPr/>
    </dgm:pt>
    <dgm:pt modelId="{8D541070-3935-43B7-87A4-00AB9357EA76}" type="pres">
      <dgm:prSet presAssocID="{3C6C88C0-3542-4202-B863-EFE143FFDC52}" presName="node" presStyleLbl="node1" presStyleIdx="0" presStyleCnt="4">
        <dgm:presLayoutVars>
          <dgm:bulletEnabled val="1"/>
        </dgm:presLayoutVars>
      </dgm:prSet>
      <dgm:spPr/>
    </dgm:pt>
    <dgm:pt modelId="{F28B1FB0-7377-4128-AEE5-9BAA3459E12E}" type="pres">
      <dgm:prSet presAssocID="{3C6C88C0-3542-4202-B863-EFE143FFDC52}" presName="dummy" presStyleCnt="0"/>
      <dgm:spPr/>
    </dgm:pt>
    <dgm:pt modelId="{CAA5339C-72AA-48FF-998E-1488568D01FA}" type="pres">
      <dgm:prSet presAssocID="{B83F17ED-90B2-4CF5-860D-3C999974108E}" presName="sibTrans" presStyleLbl="sibTrans2D1" presStyleIdx="0" presStyleCnt="4"/>
      <dgm:spPr/>
    </dgm:pt>
    <dgm:pt modelId="{4FDE7088-581A-4ED7-AC9E-77633D90DC0C}" type="pres">
      <dgm:prSet presAssocID="{A05E89AE-F4BB-4766-8161-22A63DCCD3BE}" presName="node" presStyleLbl="node1" presStyleIdx="1" presStyleCnt="4" custRadScaleRad="107768" custRadScaleInc="-18185">
        <dgm:presLayoutVars>
          <dgm:bulletEnabled val="1"/>
        </dgm:presLayoutVars>
      </dgm:prSet>
      <dgm:spPr/>
    </dgm:pt>
    <dgm:pt modelId="{93F3F16D-F80F-4126-8BF9-E51C493E62C0}" type="pres">
      <dgm:prSet presAssocID="{A05E89AE-F4BB-4766-8161-22A63DCCD3BE}" presName="dummy" presStyleCnt="0"/>
      <dgm:spPr/>
    </dgm:pt>
    <dgm:pt modelId="{65734E59-7041-4487-A430-3BCEE1BFD044}" type="pres">
      <dgm:prSet presAssocID="{D0086291-339E-4D29-8ED5-4824FC9AC025}" presName="sibTrans" presStyleLbl="sibTrans2D1" presStyleIdx="1" presStyleCnt="4"/>
      <dgm:spPr/>
    </dgm:pt>
    <dgm:pt modelId="{B8DFE7A0-6876-4261-80B2-CA188229B77A}" type="pres">
      <dgm:prSet presAssocID="{A397F25B-AF69-472E-8048-49770CDB4630}" presName="node" presStyleLbl="node1" presStyleIdx="2" presStyleCnt="4">
        <dgm:presLayoutVars>
          <dgm:bulletEnabled val="1"/>
        </dgm:presLayoutVars>
      </dgm:prSet>
      <dgm:spPr/>
    </dgm:pt>
    <dgm:pt modelId="{CFC745D0-275E-4C3C-94CF-6689470D8ED2}" type="pres">
      <dgm:prSet presAssocID="{A397F25B-AF69-472E-8048-49770CDB4630}" presName="dummy" presStyleCnt="0"/>
      <dgm:spPr/>
    </dgm:pt>
    <dgm:pt modelId="{10E2283C-E7C4-4214-A2E8-090762BD9494}" type="pres">
      <dgm:prSet presAssocID="{54CC4194-AA2E-4ABC-9532-CEFB854B1D77}" presName="sibTrans" presStyleLbl="sibTrans2D1" presStyleIdx="2" presStyleCnt="4"/>
      <dgm:spPr/>
    </dgm:pt>
    <dgm:pt modelId="{B7223B4A-622C-4D00-BEF3-A3B68B8F0C47}" type="pres">
      <dgm:prSet presAssocID="{64524208-4862-4D1D-8F46-F95D2306A644}" presName="node" presStyleLbl="node1" presStyleIdx="3" presStyleCnt="4">
        <dgm:presLayoutVars>
          <dgm:bulletEnabled val="1"/>
        </dgm:presLayoutVars>
      </dgm:prSet>
      <dgm:spPr/>
    </dgm:pt>
    <dgm:pt modelId="{C2A2CEE2-09B2-4F95-B655-2731CC31751B}" type="pres">
      <dgm:prSet presAssocID="{64524208-4862-4D1D-8F46-F95D2306A644}" presName="dummy" presStyleCnt="0"/>
      <dgm:spPr/>
    </dgm:pt>
    <dgm:pt modelId="{4A68D740-A26A-46E8-B8AE-113B9016CCCE}" type="pres">
      <dgm:prSet presAssocID="{65CEA0A0-D768-491C-B0EF-64C5667BFD8C}" presName="sibTrans" presStyleLbl="sibTrans2D1" presStyleIdx="3" presStyleCnt="4"/>
      <dgm:spPr/>
    </dgm:pt>
  </dgm:ptLst>
  <dgm:cxnLst>
    <dgm:cxn modelId="{08C7A414-4BAE-4822-94EF-24E1A0BF7E18}" type="presOf" srcId="{BE087272-E367-4F78-A290-053EF6EF058B}" destId="{10DF8EFA-7964-4475-AD55-F23ED17C510C}" srcOrd="0" destOrd="0" presId="urn:microsoft.com/office/officeart/2005/8/layout/radial6"/>
    <dgm:cxn modelId="{002BB114-D090-45C7-9808-EF044D29DAE9}" type="presOf" srcId="{D0086291-339E-4D29-8ED5-4824FC9AC025}" destId="{65734E59-7041-4487-A430-3BCEE1BFD044}" srcOrd="0" destOrd="0" presId="urn:microsoft.com/office/officeart/2005/8/layout/radial6"/>
    <dgm:cxn modelId="{D3F6AA1E-3224-4871-9C43-52E488A91953}" srcId="{BE087272-E367-4F78-A290-053EF6EF058B}" destId="{3C6C88C0-3542-4202-B863-EFE143FFDC52}" srcOrd="0" destOrd="0" parTransId="{2C46B375-5310-4A80-8335-9343FA4DAA80}" sibTransId="{B83F17ED-90B2-4CF5-860D-3C999974108E}"/>
    <dgm:cxn modelId="{949F6F24-EEC0-413B-9C76-554FF3DC0470}" type="presOf" srcId="{64524208-4862-4D1D-8F46-F95D2306A644}" destId="{B7223B4A-622C-4D00-BEF3-A3B68B8F0C47}" srcOrd="0" destOrd="0" presId="urn:microsoft.com/office/officeart/2005/8/layout/radial6"/>
    <dgm:cxn modelId="{D68A815F-DD5F-4EB6-A684-D64FAE5E6EA7}" type="presOf" srcId="{3C6C88C0-3542-4202-B863-EFE143FFDC52}" destId="{8D541070-3935-43B7-87A4-00AB9357EA76}" srcOrd="0" destOrd="0" presId="urn:microsoft.com/office/officeart/2005/8/layout/radial6"/>
    <dgm:cxn modelId="{80980445-351E-458D-9D9B-9F7D5C0C3443}" srcId="{BE087272-E367-4F78-A290-053EF6EF058B}" destId="{64524208-4862-4D1D-8F46-F95D2306A644}" srcOrd="3" destOrd="0" parTransId="{FE384A38-38DA-43CD-B64A-180B7BD3BB02}" sibTransId="{65CEA0A0-D768-491C-B0EF-64C5667BFD8C}"/>
    <dgm:cxn modelId="{6F17AB65-0F46-4BD8-8EAD-BF3DB673D44E}" type="presOf" srcId="{65CEA0A0-D768-491C-B0EF-64C5667BFD8C}" destId="{4A68D740-A26A-46E8-B8AE-113B9016CCCE}" srcOrd="0" destOrd="0" presId="urn:microsoft.com/office/officeart/2005/8/layout/radial6"/>
    <dgm:cxn modelId="{F5C5CE45-D618-418F-B809-4EF49ADBE603}" type="presOf" srcId="{B83F17ED-90B2-4CF5-860D-3C999974108E}" destId="{CAA5339C-72AA-48FF-998E-1488568D01FA}" srcOrd="0" destOrd="0" presId="urn:microsoft.com/office/officeart/2005/8/layout/radial6"/>
    <dgm:cxn modelId="{51C6B047-C5F4-4C2B-8E5F-36B11F787F62}" type="presOf" srcId="{A05E89AE-F4BB-4766-8161-22A63DCCD3BE}" destId="{4FDE7088-581A-4ED7-AC9E-77633D90DC0C}" srcOrd="0" destOrd="0" presId="urn:microsoft.com/office/officeart/2005/8/layout/radial6"/>
    <dgm:cxn modelId="{22BCBE55-93B8-409B-8708-9579D6162AD8}" srcId="{F84B586F-B803-490B-9651-A3564AB46635}" destId="{BE087272-E367-4F78-A290-053EF6EF058B}" srcOrd="0" destOrd="0" parTransId="{167DA8C6-A8CC-456C-9FDF-97241F3754C8}" sibTransId="{7D1EACFB-BC91-40C6-B9AF-F506D8FC02DD}"/>
    <dgm:cxn modelId="{2907079C-4FF9-4D8E-96EE-07175AFE6009}" type="presOf" srcId="{F84B586F-B803-490B-9651-A3564AB46635}" destId="{E81DCF73-D4C9-4A92-A6E0-FE5EE5B62FBF}" srcOrd="0" destOrd="0" presId="urn:microsoft.com/office/officeart/2005/8/layout/radial6"/>
    <dgm:cxn modelId="{F88EBEB9-494D-41FB-A1FB-72D9C2F5BEBF}" srcId="{BE087272-E367-4F78-A290-053EF6EF058B}" destId="{A05E89AE-F4BB-4766-8161-22A63DCCD3BE}" srcOrd="1" destOrd="0" parTransId="{C6ABB3D4-FA10-401F-A2BC-8B6FD29AF1D0}" sibTransId="{D0086291-339E-4D29-8ED5-4824FC9AC025}"/>
    <dgm:cxn modelId="{03A9EEC9-908E-4068-8F05-76821A239241}" srcId="{BE087272-E367-4F78-A290-053EF6EF058B}" destId="{A397F25B-AF69-472E-8048-49770CDB4630}" srcOrd="2" destOrd="0" parTransId="{45D9EC46-AF50-4D25-AF1C-404B04B8F679}" sibTransId="{54CC4194-AA2E-4ABC-9532-CEFB854B1D77}"/>
    <dgm:cxn modelId="{02D599F8-C02A-439B-ACD8-624A7B902ACA}" type="presOf" srcId="{54CC4194-AA2E-4ABC-9532-CEFB854B1D77}" destId="{10E2283C-E7C4-4214-A2E8-090762BD9494}" srcOrd="0" destOrd="0" presId="urn:microsoft.com/office/officeart/2005/8/layout/radial6"/>
    <dgm:cxn modelId="{83803FFA-C957-4B01-A9F7-162BD279F84F}" type="presOf" srcId="{A397F25B-AF69-472E-8048-49770CDB4630}" destId="{B8DFE7A0-6876-4261-80B2-CA188229B77A}" srcOrd="0" destOrd="0" presId="urn:microsoft.com/office/officeart/2005/8/layout/radial6"/>
    <dgm:cxn modelId="{9A8A3010-04AA-44C3-A64C-532F4FA79099}" type="presParOf" srcId="{E81DCF73-D4C9-4A92-A6E0-FE5EE5B62FBF}" destId="{10DF8EFA-7964-4475-AD55-F23ED17C510C}" srcOrd="0" destOrd="0" presId="urn:microsoft.com/office/officeart/2005/8/layout/radial6"/>
    <dgm:cxn modelId="{39DCE2D3-365E-4F00-9D07-33219DEA06D5}" type="presParOf" srcId="{E81DCF73-D4C9-4A92-A6E0-FE5EE5B62FBF}" destId="{8D541070-3935-43B7-87A4-00AB9357EA76}" srcOrd="1" destOrd="0" presId="urn:microsoft.com/office/officeart/2005/8/layout/radial6"/>
    <dgm:cxn modelId="{A8CB046B-28CC-44ED-96B4-2B369AA6CEFD}" type="presParOf" srcId="{E81DCF73-D4C9-4A92-A6E0-FE5EE5B62FBF}" destId="{F28B1FB0-7377-4128-AEE5-9BAA3459E12E}" srcOrd="2" destOrd="0" presId="urn:microsoft.com/office/officeart/2005/8/layout/radial6"/>
    <dgm:cxn modelId="{78A55479-1B2A-44BC-9905-E73D3BE8CC54}" type="presParOf" srcId="{E81DCF73-D4C9-4A92-A6E0-FE5EE5B62FBF}" destId="{CAA5339C-72AA-48FF-998E-1488568D01FA}" srcOrd="3" destOrd="0" presId="urn:microsoft.com/office/officeart/2005/8/layout/radial6"/>
    <dgm:cxn modelId="{CB2052B3-DF7B-4AF2-B78C-483665C4D955}" type="presParOf" srcId="{E81DCF73-D4C9-4A92-A6E0-FE5EE5B62FBF}" destId="{4FDE7088-581A-4ED7-AC9E-77633D90DC0C}" srcOrd="4" destOrd="0" presId="urn:microsoft.com/office/officeart/2005/8/layout/radial6"/>
    <dgm:cxn modelId="{994C15A3-DEF2-4149-9227-CA620C3A76DE}" type="presParOf" srcId="{E81DCF73-D4C9-4A92-A6E0-FE5EE5B62FBF}" destId="{93F3F16D-F80F-4126-8BF9-E51C493E62C0}" srcOrd="5" destOrd="0" presId="urn:microsoft.com/office/officeart/2005/8/layout/radial6"/>
    <dgm:cxn modelId="{98A2BB6D-11E5-4354-9AB0-919C1D56A881}" type="presParOf" srcId="{E81DCF73-D4C9-4A92-A6E0-FE5EE5B62FBF}" destId="{65734E59-7041-4487-A430-3BCEE1BFD044}" srcOrd="6" destOrd="0" presId="urn:microsoft.com/office/officeart/2005/8/layout/radial6"/>
    <dgm:cxn modelId="{C270401D-ADD9-47EB-B436-9C7DDF1D88A7}" type="presParOf" srcId="{E81DCF73-D4C9-4A92-A6E0-FE5EE5B62FBF}" destId="{B8DFE7A0-6876-4261-80B2-CA188229B77A}" srcOrd="7" destOrd="0" presId="urn:microsoft.com/office/officeart/2005/8/layout/radial6"/>
    <dgm:cxn modelId="{5616DECC-5825-4ED6-872C-A7B3F449A7DA}" type="presParOf" srcId="{E81DCF73-D4C9-4A92-A6E0-FE5EE5B62FBF}" destId="{CFC745D0-275E-4C3C-94CF-6689470D8ED2}" srcOrd="8" destOrd="0" presId="urn:microsoft.com/office/officeart/2005/8/layout/radial6"/>
    <dgm:cxn modelId="{DEAB134B-CD9E-4791-ABBB-0288064ADFED}" type="presParOf" srcId="{E81DCF73-D4C9-4A92-A6E0-FE5EE5B62FBF}" destId="{10E2283C-E7C4-4214-A2E8-090762BD9494}" srcOrd="9" destOrd="0" presId="urn:microsoft.com/office/officeart/2005/8/layout/radial6"/>
    <dgm:cxn modelId="{1C3ACE97-F899-4C52-8A3F-DAA3530F2D82}" type="presParOf" srcId="{E81DCF73-D4C9-4A92-A6E0-FE5EE5B62FBF}" destId="{B7223B4A-622C-4D00-BEF3-A3B68B8F0C47}" srcOrd="10" destOrd="0" presId="urn:microsoft.com/office/officeart/2005/8/layout/radial6"/>
    <dgm:cxn modelId="{555566B7-E0C7-4223-A52B-8E1AF4562E82}" type="presParOf" srcId="{E81DCF73-D4C9-4A92-A6E0-FE5EE5B62FBF}" destId="{C2A2CEE2-09B2-4F95-B655-2731CC31751B}" srcOrd="11" destOrd="0" presId="urn:microsoft.com/office/officeart/2005/8/layout/radial6"/>
    <dgm:cxn modelId="{39C91490-C0FB-48D7-A136-686B6748FAD8}" type="presParOf" srcId="{E81DCF73-D4C9-4A92-A6E0-FE5EE5B62FBF}" destId="{4A68D740-A26A-46E8-B8AE-113B9016CCCE}"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3771E0C-8EA9-4711-AAB2-25DE68AB391B}" type="doc">
      <dgm:prSet loTypeId="urn:microsoft.com/office/officeart/2005/8/layout/hierarchy2" loCatId="hierarchy" qsTypeId="urn:microsoft.com/office/officeart/2005/8/quickstyle/3d5" qsCatId="3D" csTypeId="urn:microsoft.com/office/officeart/2005/8/colors/colorful4" csCatId="colorful" phldr="1"/>
      <dgm:spPr/>
      <dgm:t>
        <a:bodyPr/>
        <a:lstStyle/>
        <a:p>
          <a:endParaRPr lang="id-ID"/>
        </a:p>
      </dgm:t>
    </dgm:pt>
    <dgm:pt modelId="{30518472-BC93-415A-86B8-D4C986FD52F4}">
      <dgm:prSet phldrT="[Text]" custT="1"/>
      <dgm:spPr/>
      <dgm:t>
        <a:bodyPr/>
        <a:lstStyle/>
        <a:p>
          <a:r>
            <a:rPr lang="id-ID" sz="2000" dirty="0">
              <a:solidFill>
                <a:srgbClr val="002060"/>
              </a:solidFill>
            </a:rPr>
            <a:t>Rintangan dalam proses bantuan</a:t>
          </a:r>
        </a:p>
      </dgm:t>
    </dgm:pt>
    <dgm:pt modelId="{F36760F9-CC6B-461D-8F5A-9ECEDDC4429C}" type="parTrans" cxnId="{7EE30B8E-2708-476D-862F-986F0D5BE9F5}">
      <dgm:prSet/>
      <dgm:spPr/>
      <dgm:t>
        <a:bodyPr/>
        <a:lstStyle/>
        <a:p>
          <a:endParaRPr lang="id-ID"/>
        </a:p>
      </dgm:t>
    </dgm:pt>
    <dgm:pt modelId="{07A53D50-D99D-4A32-9B26-36144A1A0FAE}" type="sibTrans" cxnId="{7EE30B8E-2708-476D-862F-986F0D5BE9F5}">
      <dgm:prSet/>
      <dgm:spPr/>
      <dgm:t>
        <a:bodyPr/>
        <a:lstStyle/>
        <a:p>
          <a:endParaRPr lang="id-ID"/>
        </a:p>
      </dgm:t>
    </dgm:pt>
    <dgm:pt modelId="{6E8B93BE-DC04-4698-883A-C72428EC77F1}">
      <dgm:prSet phldrT="[Text]" custT="1"/>
      <dgm:spPr/>
      <dgm:t>
        <a:bodyPr/>
        <a:lstStyle/>
        <a:p>
          <a:r>
            <a:rPr lang="id-ID" sz="2000" b="1" dirty="0">
              <a:solidFill>
                <a:srgbClr val="002060"/>
              </a:solidFill>
            </a:rPr>
            <a:t>Keterampilan Klien memahami masalah</a:t>
          </a:r>
        </a:p>
      </dgm:t>
    </dgm:pt>
    <dgm:pt modelId="{665181EE-56B3-4AA4-85CE-A3C1B3378243}" type="parTrans" cxnId="{FD465932-2083-4FA7-96DF-CE99D5669C89}">
      <dgm:prSet/>
      <dgm:spPr/>
      <dgm:t>
        <a:bodyPr/>
        <a:lstStyle/>
        <a:p>
          <a:endParaRPr lang="id-ID"/>
        </a:p>
      </dgm:t>
    </dgm:pt>
    <dgm:pt modelId="{33F9D9A4-C815-40F5-AE87-AFA515C97A0B}" type="sibTrans" cxnId="{FD465932-2083-4FA7-96DF-CE99D5669C89}">
      <dgm:prSet/>
      <dgm:spPr/>
      <dgm:t>
        <a:bodyPr/>
        <a:lstStyle/>
        <a:p>
          <a:endParaRPr lang="id-ID"/>
        </a:p>
      </dgm:t>
    </dgm:pt>
    <dgm:pt modelId="{37F81270-5B2F-4A1E-8C8F-9621DE5234C9}">
      <dgm:prSet phldrT="[Text]"/>
      <dgm:spPr/>
      <dgm:t>
        <a:bodyPr/>
        <a:lstStyle/>
        <a:p>
          <a:r>
            <a:rPr lang="id-ID" dirty="0">
              <a:solidFill>
                <a:srgbClr val="002060"/>
              </a:solidFill>
            </a:rPr>
            <a:t>Pemahaman klien memahami pokok masalah</a:t>
          </a:r>
        </a:p>
      </dgm:t>
    </dgm:pt>
    <dgm:pt modelId="{74A4E0EC-9CFA-431F-80BC-9D29F59BD15D}" type="parTrans" cxnId="{11D416A3-D913-4F87-9193-686A1E950C3D}">
      <dgm:prSet/>
      <dgm:spPr/>
      <dgm:t>
        <a:bodyPr/>
        <a:lstStyle/>
        <a:p>
          <a:endParaRPr lang="id-ID"/>
        </a:p>
      </dgm:t>
    </dgm:pt>
    <dgm:pt modelId="{38637FA3-A426-4E59-A6B4-34CA821558A1}" type="sibTrans" cxnId="{11D416A3-D913-4F87-9193-686A1E950C3D}">
      <dgm:prSet/>
      <dgm:spPr/>
      <dgm:t>
        <a:bodyPr/>
        <a:lstStyle/>
        <a:p>
          <a:endParaRPr lang="id-ID"/>
        </a:p>
      </dgm:t>
    </dgm:pt>
    <dgm:pt modelId="{837F909E-A92D-49A4-8BF8-F7434343CF07}">
      <dgm:prSet phldrT="[Text]"/>
      <dgm:spPr/>
      <dgm:t>
        <a:bodyPr/>
        <a:lstStyle/>
        <a:p>
          <a:r>
            <a:rPr lang="id-ID" dirty="0">
              <a:solidFill>
                <a:srgbClr val="002060"/>
              </a:solidFill>
            </a:rPr>
            <a:t>Tempramen klien</a:t>
          </a:r>
        </a:p>
      </dgm:t>
    </dgm:pt>
    <dgm:pt modelId="{6973DEC6-496C-414F-B5AC-2D7173995D6D}" type="parTrans" cxnId="{FB717AED-510C-41C6-B7A4-B1E489F5A734}">
      <dgm:prSet/>
      <dgm:spPr/>
      <dgm:t>
        <a:bodyPr/>
        <a:lstStyle/>
        <a:p>
          <a:endParaRPr lang="id-ID"/>
        </a:p>
      </dgm:t>
    </dgm:pt>
    <dgm:pt modelId="{372E94E7-7795-4E67-92D3-2F0EC3EE2466}" type="sibTrans" cxnId="{FB717AED-510C-41C6-B7A4-B1E489F5A734}">
      <dgm:prSet/>
      <dgm:spPr/>
      <dgm:t>
        <a:bodyPr/>
        <a:lstStyle/>
        <a:p>
          <a:endParaRPr lang="id-ID"/>
        </a:p>
      </dgm:t>
    </dgm:pt>
    <dgm:pt modelId="{82D5F37D-53DE-420E-8F65-5838A9C2FDFE}">
      <dgm:prSet phldrT="[Text]" custT="1"/>
      <dgm:spPr/>
      <dgm:t>
        <a:bodyPr/>
        <a:lstStyle/>
        <a:p>
          <a:r>
            <a:rPr lang="id-ID" sz="1800" b="1" dirty="0">
              <a:solidFill>
                <a:srgbClr val="002060"/>
              </a:solidFill>
            </a:rPr>
            <a:t>Kemampuan Klien dalam menerima/menemukan pemecahan masalah</a:t>
          </a:r>
        </a:p>
      </dgm:t>
    </dgm:pt>
    <dgm:pt modelId="{0D12DAA7-472F-4A4F-B104-52653B9244F8}" type="parTrans" cxnId="{7D91D789-641E-4B6C-B6C6-E647B542B8C1}">
      <dgm:prSet/>
      <dgm:spPr/>
      <dgm:t>
        <a:bodyPr/>
        <a:lstStyle/>
        <a:p>
          <a:endParaRPr lang="id-ID"/>
        </a:p>
      </dgm:t>
    </dgm:pt>
    <dgm:pt modelId="{690CD220-4E43-4EDE-AB4E-EF77584CF708}" type="sibTrans" cxnId="{7D91D789-641E-4B6C-B6C6-E647B542B8C1}">
      <dgm:prSet/>
      <dgm:spPr/>
      <dgm:t>
        <a:bodyPr/>
        <a:lstStyle/>
        <a:p>
          <a:endParaRPr lang="id-ID"/>
        </a:p>
      </dgm:t>
    </dgm:pt>
    <dgm:pt modelId="{5E1F1EAC-0A65-4AEC-9D34-2B84E85FE0D6}">
      <dgm:prSet phldrT="[Text]"/>
      <dgm:spPr/>
      <dgm:t>
        <a:bodyPr/>
        <a:lstStyle/>
        <a:p>
          <a:r>
            <a:rPr lang="id-ID" dirty="0">
              <a:solidFill>
                <a:srgbClr val="002060"/>
              </a:solidFill>
            </a:rPr>
            <a:t>Pengalaman</a:t>
          </a:r>
        </a:p>
      </dgm:t>
    </dgm:pt>
    <dgm:pt modelId="{EA0162E6-183D-4BE6-B22C-33010BF858C9}" type="parTrans" cxnId="{6F33F048-5C3D-4957-85D0-B6179DAC2422}">
      <dgm:prSet/>
      <dgm:spPr/>
      <dgm:t>
        <a:bodyPr/>
        <a:lstStyle/>
        <a:p>
          <a:endParaRPr lang="id-ID"/>
        </a:p>
      </dgm:t>
    </dgm:pt>
    <dgm:pt modelId="{ADFD0538-A99E-4340-8446-3B9D77F3A6DF}" type="sibTrans" cxnId="{6F33F048-5C3D-4957-85D0-B6179DAC2422}">
      <dgm:prSet/>
      <dgm:spPr/>
      <dgm:t>
        <a:bodyPr/>
        <a:lstStyle/>
        <a:p>
          <a:endParaRPr lang="id-ID"/>
        </a:p>
      </dgm:t>
    </dgm:pt>
    <dgm:pt modelId="{F4B3A36F-E9FB-4995-8FEB-9132AEEFE0BE}" type="pres">
      <dgm:prSet presAssocID="{33771E0C-8EA9-4711-AAB2-25DE68AB391B}" presName="diagram" presStyleCnt="0">
        <dgm:presLayoutVars>
          <dgm:chPref val="1"/>
          <dgm:dir/>
          <dgm:animOne val="branch"/>
          <dgm:animLvl val="lvl"/>
          <dgm:resizeHandles val="exact"/>
        </dgm:presLayoutVars>
      </dgm:prSet>
      <dgm:spPr/>
    </dgm:pt>
    <dgm:pt modelId="{3CAF024D-D32B-4414-BDD7-375D4C41D421}" type="pres">
      <dgm:prSet presAssocID="{30518472-BC93-415A-86B8-D4C986FD52F4}" presName="root1" presStyleCnt="0"/>
      <dgm:spPr/>
    </dgm:pt>
    <dgm:pt modelId="{F3A73C38-3DD1-45C4-865E-CB909DF20B48}" type="pres">
      <dgm:prSet presAssocID="{30518472-BC93-415A-86B8-D4C986FD52F4}" presName="LevelOneTextNode" presStyleLbl="node0" presStyleIdx="0" presStyleCnt="1">
        <dgm:presLayoutVars>
          <dgm:chPref val="3"/>
        </dgm:presLayoutVars>
      </dgm:prSet>
      <dgm:spPr/>
    </dgm:pt>
    <dgm:pt modelId="{4703CCE2-65E8-433E-8DAF-44A9839DBF04}" type="pres">
      <dgm:prSet presAssocID="{30518472-BC93-415A-86B8-D4C986FD52F4}" presName="level2hierChild" presStyleCnt="0"/>
      <dgm:spPr/>
    </dgm:pt>
    <dgm:pt modelId="{EF3A5C0C-2237-4AF6-9986-AFD1BD7C6D03}" type="pres">
      <dgm:prSet presAssocID="{665181EE-56B3-4AA4-85CE-A3C1B3378243}" presName="conn2-1" presStyleLbl="parChTrans1D2" presStyleIdx="0" presStyleCnt="2"/>
      <dgm:spPr/>
    </dgm:pt>
    <dgm:pt modelId="{06B0337B-99ED-4A53-B851-70A53D1C3B69}" type="pres">
      <dgm:prSet presAssocID="{665181EE-56B3-4AA4-85CE-A3C1B3378243}" presName="connTx" presStyleLbl="parChTrans1D2" presStyleIdx="0" presStyleCnt="2"/>
      <dgm:spPr/>
    </dgm:pt>
    <dgm:pt modelId="{57231FD7-C36F-4E96-8BB2-E227ED824592}" type="pres">
      <dgm:prSet presAssocID="{6E8B93BE-DC04-4698-883A-C72428EC77F1}" presName="root2" presStyleCnt="0"/>
      <dgm:spPr/>
    </dgm:pt>
    <dgm:pt modelId="{9ED277CC-1E25-41BE-BA25-0C5FDFAF628E}" type="pres">
      <dgm:prSet presAssocID="{6E8B93BE-DC04-4698-883A-C72428EC77F1}" presName="LevelTwoTextNode" presStyleLbl="node2" presStyleIdx="0" presStyleCnt="2">
        <dgm:presLayoutVars>
          <dgm:chPref val="3"/>
        </dgm:presLayoutVars>
      </dgm:prSet>
      <dgm:spPr/>
    </dgm:pt>
    <dgm:pt modelId="{5BDF0591-9911-402D-96FE-987A55EF5643}" type="pres">
      <dgm:prSet presAssocID="{6E8B93BE-DC04-4698-883A-C72428EC77F1}" presName="level3hierChild" presStyleCnt="0"/>
      <dgm:spPr/>
    </dgm:pt>
    <dgm:pt modelId="{47DBF9F9-A11A-4769-9149-6DA9DA68438A}" type="pres">
      <dgm:prSet presAssocID="{74A4E0EC-9CFA-431F-80BC-9D29F59BD15D}" presName="conn2-1" presStyleLbl="parChTrans1D3" presStyleIdx="0" presStyleCnt="3"/>
      <dgm:spPr/>
    </dgm:pt>
    <dgm:pt modelId="{EF3B6865-FAFE-43E8-8C12-88AA03FA39ED}" type="pres">
      <dgm:prSet presAssocID="{74A4E0EC-9CFA-431F-80BC-9D29F59BD15D}" presName="connTx" presStyleLbl="parChTrans1D3" presStyleIdx="0" presStyleCnt="3"/>
      <dgm:spPr/>
    </dgm:pt>
    <dgm:pt modelId="{2A6EBC78-1AB6-417F-AC6D-0743DD13E669}" type="pres">
      <dgm:prSet presAssocID="{37F81270-5B2F-4A1E-8C8F-9621DE5234C9}" presName="root2" presStyleCnt="0"/>
      <dgm:spPr/>
    </dgm:pt>
    <dgm:pt modelId="{CAC5F425-85C6-45C6-87A7-379BC0E502C2}" type="pres">
      <dgm:prSet presAssocID="{37F81270-5B2F-4A1E-8C8F-9621DE5234C9}" presName="LevelTwoTextNode" presStyleLbl="node3" presStyleIdx="0" presStyleCnt="3">
        <dgm:presLayoutVars>
          <dgm:chPref val="3"/>
        </dgm:presLayoutVars>
      </dgm:prSet>
      <dgm:spPr/>
    </dgm:pt>
    <dgm:pt modelId="{713BDDE8-B156-4B07-9553-2F62FA6B8C8B}" type="pres">
      <dgm:prSet presAssocID="{37F81270-5B2F-4A1E-8C8F-9621DE5234C9}" presName="level3hierChild" presStyleCnt="0"/>
      <dgm:spPr/>
    </dgm:pt>
    <dgm:pt modelId="{99CA8D0C-2358-4571-B0AF-CA951CC6CDF7}" type="pres">
      <dgm:prSet presAssocID="{6973DEC6-496C-414F-B5AC-2D7173995D6D}" presName="conn2-1" presStyleLbl="parChTrans1D3" presStyleIdx="1" presStyleCnt="3"/>
      <dgm:spPr/>
    </dgm:pt>
    <dgm:pt modelId="{5A57A5D9-55CC-4BE9-AADD-673D66764A39}" type="pres">
      <dgm:prSet presAssocID="{6973DEC6-496C-414F-B5AC-2D7173995D6D}" presName="connTx" presStyleLbl="parChTrans1D3" presStyleIdx="1" presStyleCnt="3"/>
      <dgm:spPr/>
    </dgm:pt>
    <dgm:pt modelId="{E03B45D2-FAA8-4F3A-B35D-C5A03401CE9A}" type="pres">
      <dgm:prSet presAssocID="{837F909E-A92D-49A4-8BF8-F7434343CF07}" presName="root2" presStyleCnt="0"/>
      <dgm:spPr/>
    </dgm:pt>
    <dgm:pt modelId="{6B5B698A-75E6-481A-95B5-428881F16797}" type="pres">
      <dgm:prSet presAssocID="{837F909E-A92D-49A4-8BF8-F7434343CF07}" presName="LevelTwoTextNode" presStyleLbl="node3" presStyleIdx="1" presStyleCnt="3">
        <dgm:presLayoutVars>
          <dgm:chPref val="3"/>
        </dgm:presLayoutVars>
      </dgm:prSet>
      <dgm:spPr/>
    </dgm:pt>
    <dgm:pt modelId="{E2D3AD0F-1AA4-437C-B17A-23B04D307611}" type="pres">
      <dgm:prSet presAssocID="{837F909E-A92D-49A4-8BF8-F7434343CF07}" presName="level3hierChild" presStyleCnt="0"/>
      <dgm:spPr/>
    </dgm:pt>
    <dgm:pt modelId="{0BEE5504-C986-405C-A878-6AEE78D9419B}" type="pres">
      <dgm:prSet presAssocID="{0D12DAA7-472F-4A4F-B104-52653B9244F8}" presName="conn2-1" presStyleLbl="parChTrans1D2" presStyleIdx="1" presStyleCnt="2"/>
      <dgm:spPr/>
    </dgm:pt>
    <dgm:pt modelId="{B3F87C78-3697-4497-B345-BE9EE329F36D}" type="pres">
      <dgm:prSet presAssocID="{0D12DAA7-472F-4A4F-B104-52653B9244F8}" presName="connTx" presStyleLbl="parChTrans1D2" presStyleIdx="1" presStyleCnt="2"/>
      <dgm:spPr/>
    </dgm:pt>
    <dgm:pt modelId="{CEEF33B7-622F-41EC-B8B4-84EF9F9B94DF}" type="pres">
      <dgm:prSet presAssocID="{82D5F37D-53DE-420E-8F65-5838A9C2FDFE}" presName="root2" presStyleCnt="0"/>
      <dgm:spPr/>
    </dgm:pt>
    <dgm:pt modelId="{706BFF76-731C-4B00-9A25-B9294B9021F5}" type="pres">
      <dgm:prSet presAssocID="{82D5F37D-53DE-420E-8F65-5838A9C2FDFE}" presName="LevelTwoTextNode" presStyleLbl="node2" presStyleIdx="1" presStyleCnt="2" custScaleX="120260" custScaleY="121616">
        <dgm:presLayoutVars>
          <dgm:chPref val="3"/>
        </dgm:presLayoutVars>
      </dgm:prSet>
      <dgm:spPr/>
    </dgm:pt>
    <dgm:pt modelId="{353665E4-0838-4254-B905-6799452E8175}" type="pres">
      <dgm:prSet presAssocID="{82D5F37D-53DE-420E-8F65-5838A9C2FDFE}" presName="level3hierChild" presStyleCnt="0"/>
      <dgm:spPr/>
    </dgm:pt>
    <dgm:pt modelId="{7912E48C-100D-48F0-AF8F-C9D52FA6FE77}" type="pres">
      <dgm:prSet presAssocID="{EA0162E6-183D-4BE6-B22C-33010BF858C9}" presName="conn2-1" presStyleLbl="parChTrans1D3" presStyleIdx="2" presStyleCnt="3"/>
      <dgm:spPr/>
    </dgm:pt>
    <dgm:pt modelId="{2B02BCF0-1F9A-477A-8555-382E8F2D0A83}" type="pres">
      <dgm:prSet presAssocID="{EA0162E6-183D-4BE6-B22C-33010BF858C9}" presName="connTx" presStyleLbl="parChTrans1D3" presStyleIdx="2" presStyleCnt="3"/>
      <dgm:spPr/>
    </dgm:pt>
    <dgm:pt modelId="{7DBB10EE-A949-49AC-B653-3F967BE30E65}" type="pres">
      <dgm:prSet presAssocID="{5E1F1EAC-0A65-4AEC-9D34-2B84E85FE0D6}" presName="root2" presStyleCnt="0"/>
      <dgm:spPr/>
    </dgm:pt>
    <dgm:pt modelId="{C625D12C-57C3-4508-8631-673B93C48BEF}" type="pres">
      <dgm:prSet presAssocID="{5E1F1EAC-0A65-4AEC-9D34-2B84E85FE0D6}" presName="LevelTwoTextNode" presStyleLbl="node3" presStyleIdx="2" presStyleCnt="3">
        <dgm:presLayoutVars>
          <dgm:chPref val="3"/>
        </dgm:presLayoutVars>
      </dgm:prSet>
      <dgm:spPr/>
    </dgm:pt>
    <dgm:pt modelId="{ED9FA286-38E1-47A4-94C0-466AFE87DCED}" type="pres">
      <dgm:prSet presAssocID="{5E1F1EAC-0A65-4AEC-9D34-2B84E85FE0D6}" presName="level3hierChild" presStyleCnt="0"/>
      <dgm:spPr/>
    </dgm:pt>
  </dgm:ptLst>
  <dgm:cxnLst>
    <dgm:cxn modelId="{8C7BDD06-83B4-4C1C-A5FF-113EE6E62180}" type="presOf" srcId="{5E1F1EAC-0A65-4AEC-9D34-2B84E85FE0D6}" destId="{C625D12C-57C3-4508-8631-673B93C48BEF}" srcOrd="0" destOrd="0" presId="urn:microsoft.com/office/officeart/2005/8/layout/hierarchy2"/>
    <dgm:cxn modelId="{80C23F26-47DF-4662-BBF2-85B8FDD1258F}" type="presOf" srcId="{6E8B93BE-DC04-4698-883A-C72428EC77F1}" destId="{9ED277CC-1E25-41BE-BA25-0C5FDFAF628E}" srcOrd="0" destOrd="0" presId="urn:microsoft.com/office/officeart/2005/8/layout/hierarchy2"/>
    <dgm:cxn modelId="{254AEE29-B005-4D68-8230-188DB9F08F8C}" type="presOf" srcId="{0D12DAA7-472F-4A4F-B104-52653B9244F8}" destId="{0BEE5504-C986-405C-A878-6AEE78D9419B}" srcOrd="0" destOrd="0" presId="urn:microsoft.com/office/officeart/2005/8/layout/hierarchy2"/>
    <dgm:cxn modelId="{FD465932-2083-4FA7-96DF-CE99D5669C89}" srcId="{30518472-BC93-415A-86B8-D4C986FD52F4}" destId="{6E8B93BE-DC04-4698-883A-C72428EC77F1}" srcOrd="0" destOrd="0" parTransId="{665181EE-56B3-4AA4-85CE-A3C1B3378243}" sibTransId="{33F9D9A4-C815-40F5-AE87-AFA515C97A0B}"/>
    <dgm:cxn modelId="{3159A53F-FB0B-4FF0-BA8B-23C17A5C652D}" type="presOf" srcId="{6973DEC6-496C-414F-B5AC-2D7173995D6D}" destId="{5A57A5D9-55CC-4BE9-AADD-673D66764A39}" srcOrd="1" destOrd="0" presId="urn:microsoft.com/office/officeart/2005/8/layout/hierarchy2"/>
    <dgm:cxn modelId="{1CBB1E42-95E0-4E41-BB02-D5AA6F653016}" type="presOf" srcId="{74A4E0EC-9CFA-431F-80BC-9D29F59BD15D}" destId="{47DBF9F9-A11A-4769-9149-6DA9DA68438A}" srcOrd="0" destOrd="0" presId="urn:microsoft.com/office/officeart/2005/8/layout/hierarchy2"/>
    <dgm:cxn modelId="{6F33F048-5C3D-4957-85D0-B6179DAC2422}" srcId="{82D5F37D-53DE-420E-8F65-5838A9C2FDFE}" destId="{5E1F1EAC-0A65-4AEC-9D34-2B84E85FE0D6}" srcOrd="0" destOrd="0" parTransId="{EA0162E6-183D-4BE6-B22C-33010BF858C9}" sibTransId="{ADFD0538-A99E-4340-8446-3B9D77F3A6DF}"/>
    <dgm:cxn modelId="{71585D49-2C9F-4498-8795-53ADC3DF53DF}" type="presOf" srcId="{0D12DAA7-472F-4A4F-B104-52653B9244F8}" destId="{B3F87C78-3697-4497-B345-BE9EE329F36D}" srcOrd="1" destOrd="0" presId="urn:microsoft.com/office/officeart/2005/8/layout/hierarchy2"/>
    <dgm:cxn modelId="{0FCF8276-C2FF-4FF2-B59B-C397256996BE}" type="presOf" srcId="{33771E0C-8EA9-4711-AAB2-25DE68AB391B}" destId="{F4B3A36F-E9FB-4995-8FEB-9132AEEFE0BE}" srcOrd="0" destOrd="0" presId="urn:microsoft.com/office/officeart/2005/8/layout/hierarchy2"/>
    <dgm:cxn modelId="{64828E58-46A3-4D93-BBD4-2512B1540C2A}" type="presOf" srcId="{6973DEC6-496C-414F-B5AC-2D7173995D6D}" destId="{99CA8D0C-2358-4571-B0AF-CA951CC6CDF7}" srcOrd="0" destOrd="0" presId="urn:microsoft.com/office/officeart/2005/8/layout/hierarchy2"/>
    <dgm:cxn modelId="{7BF30C79-558A-4B29-AAE6-EB3AC11D773A}" type="presOf" srcId="{665181EE-56B3-4AA4-85CE-A3C1B3378243}" destId="{06B0337B-99ED-4A53-B851-70A53D1C3B69}" srcOrd="1" destOrd="0" presId="urn:microsoft.com/office/officeart/2005/8/layout/hierarchy2"/>
    <dgm:cxn modelId="{7D91D789-641E-4B6C-B6C6-E647B542B8C1}" srcId="{30518472-BC93-415A-86B8-D4C986FD52F4}" destId="{82D5F37D-53DE-420E-8F65-5838A9C2FDFE}" srcOrd="1" destOrd="0" parTransId="{0D12DAA7-472F-4A4F-B104-52653B9244F8}" sibTransId="{690CD220-4E43-4EDE-AB4E-EF77584CF708}"/>
    <dgm:cxn modelId="{7EE30B8E-2708-476D-862F-986F0D5BE9F5}" srcId="{33771E0C-8EA9-4711-AAB2-25DE68AB391B}" destId="{30518472-BC93-415A-86B8-D4C986FD52F4}" srcOrd="0" destOrd="0" parTransId="{F36760F9-CC6B-461D-8F5A-9ECEDDC4429C}" sibTransId="{07A53D50-D99D-4A32-9B26-36144A1A0FAE}"/>
    <dgm:cxn modelId="{8CD7D096-3C64-4F0B-8075-E784B4849226}" type="presOf" srcId="{82D5F37D-53DE-420E-8F65-5838A9C2FDFE}" destId="{706BFF76-731C-4B00-9A25-B9294B9021F5}" srcOrd="0" destOrd="0" presId="urn:microsoft.com/office/officeart/2005/8/layout/hierarchy2"/>
    <dgm:cxn modelId="{82A33F9E-D625-43FD-AB43-8E59E0C3B7DA}" type="presOf" srcId="{37F81270-5B2F-4A1E-8C8F-9621DE5234C9}" destId="{CAC5F425-85C6-45C6-87A7-379BC0E502C2}" srcOrd="0" destOrd="0" presId="urn:microsoft.com/office/officeart/2005/8/layout/hierarchy2"/>
    <dgm:cxn modelId="{F931999E-EEF2-4796-B451-26164119685F}" type="presOf" srcId="{EA0162E6-183D-4BE6-B22C-33010BF858C9}" destId="{2B02BCF0-1F9A-477A-8555-382E8F2D0A83}" srcOrd="1" destOrd="0" presId="urn:microsoft.com/office/officeart/2005/8/layout/hierarchy2"/>
    <dgm:cxn modelId="{9323F29F-4D06-4941-9E71-5D5B478F8F68}" type="presOf" srcId="{837F909E-A92D-49A4-8BF8-F7434343CF07}" destId="{6B5B698A-75E6-481A-95B5-428881F16797}" srcOrd="0" destOrd="0" presId="urn:microsoft.com/office/officeart/2005/8/layout/hierarchy2"/>
    <dgm:cxn modelId="{11D416A3-D913-4F87-9193-686A1E950C3D}" srcId="{6E8B93BE-DC04-4698-883A-C72428EC77F1}" destId="{37F81270-5B2F-4A1E-8C8F-9621DE5234C9}" srcOrd="0" destOrd="0" parTransId="{74A4E0EC-9CFA-431F-80BC-9D29F59BD15D}" sibTransId="{38637FA3-A426-4E59-A6B4-34CA821558A1}"/>
    <dgm:cxn modelId="{2364DDB4-C4E5-44AC-B574-2560149676FB}" type="presOf" srcId="{30518472-BC93-415A-86B8-D4C986FD52F4}" destId="{F3A73C38-3DD1-45C4-865E-CB909DF20B48}" srcOrd="0" destOrd="0" presId="urn:microsoft.com/office/officeart/2005/8/layout/hierarchy2"/>
    <dgm:cxn modelId="{82D6CFB6-3CCD-42A9-B444-21C19B8B32F9}" type="presOf" srcId="{EA0162E6-183D-4BE6-B22C-33010BF858C9}" destId="{7912E48C-100D-48F0-AF8F-C9D52FA6FE77}" srcOrd="0" destOrd="0" presId="urn:microsoft.com/office/officeart/2005/8/layout/hierarchy2"/>
    <dgm:cxn modelId="{7C25DAE0-4AD9-4D93-B400-B7E91933F043}" type="presOf" srcId="{74A4E0EC-9CFA-431F-80BC-9D29F59BD15D}" destId="{EF3B6865-FAFE-43E8-8C12-88AA03FA39ED}" srcOrd="1" destOrd="0" presId="urn:microsoft.com/office/officeart/2005/8/layout/hierarchy2"/>
    <dgm:cxn modelId="{FB717AED-510C-41C6-B7A4-B1E489F5A734}" srcId="{6E8B93BE-DC04-4698-883A-C72428EC77F1}" destId="{837F909E-A92D-49A4-8BF8-F7434343CF07}" srcOrd="1" destOrd="0" parTransId="{6973DEC6-496C-414F-B5AC-2D7173995D6D}" sibTransId="{372E94E7-7795-4E67-92D3-2F0EC3EE2466}"/>
    <dgm:cxn modelId="{8A68C5EF-31F9-42DF-A994-37C89E45C7A2}" type="presOf" srcId="{665181EE-56B3-4AA4-85CE-A3C1B3378243}" destId="{EF3A5C0C-2237-4AF6-9986-AFD1BD7C6D03}" srcOrd="0" destOrd="0" presId="urn:microsoft.com/office/officeart/2005/8/layout/hierarchy2"/>
    <dgm:cxn modelId="{299B8241-8CCC-4C73-B685-E3619FF1F969}" type="presParOf" srcId="{F4B3A36F-E9FB-4995-8FEB-9132AEEFE0BE}" destId="{3CAF024D-D32B-4414-BDD7-375D4C41D421}" srcOrd="0" destOrd="0" presId="urn:microsoft.com/office/officeart/2005/8/layout/hierarchy2"/>
    <dgm:cxn modelId="{951F92F5-7DA2-4745-A763-777AFA59C5E0}" type="presParOf" srcId="{3CAF024D-D32B-4414-BDD7-375D4C41D421}" destId="{F3A73C38-3DD1-45C4-865E-CB909DF20B48}" srcOrd="0" destOrd="0" presId="urn:microsoft.com/office/officeart/2005/8/layout/hierarchy2"/>
    <dgm:cxn modelId="{1F9E6B6F-9335-4A83-B8C7-822E537747ED}" type="presParOf" srcId="{3CAF024D-D32B-4414-BDD7-375D4C41D421}" destId="{4703CCE2-65E8-433E-8DAF-44A9839DBF04}" srcOrd="1" destOrd="0" presId="urn:microsoft.com/office/officeart/2005/8/layout/hierarchy2"/>
    <dgm:cxn modelId="{8DF96882-B679-48A3-9BFC-6DBD706B250E}" type="presParOf" srcId="{4703CCE2-65E8-433E-8DAF-44A9839DBF04}" destId="{EF3A5C0C-2237-4AF6-9986-AFD1BD7C6D03}" srcOrd="0" destOrd="0" presId="urn:microsoft.com/office/officeart/2005/8/layout/hierarchy2"/>
    <dgm:cxn modelId="{237A4377-254C-4226-A116-E1EAD6699B34}" type="presParOf" srcId="{EF3A5C0C-2237-4AF6-9986-AFD1BD7C6D03}" destId="{06B0337B-99ED-4A53-B851-70A53D1C3B69}" srcOrd="0" destOrd="0" presId="urn:microsoft.com/office/officeart/2005/8/layout/hierarchy2"/>
    <dgm:cxn modelId="{1C397E11-2ABA-461B-B6D0-540DD42D11AF}" type="presParOf" srcId="{4703CCE2-65E8-433E-8DAF-44A9839DBF04}" destId="{57231FD7-C36F-4E96-8BB2-E227ED824592}" srcOrd="1" destOrd="0" presId="urn:microsoft.com/office/officeart/2005/8/layout/hierarchy2"/>
    <dgm:cxn modelId="{6D9BFFCD-710A-432B-B7EB-B5A8BE08EA35}" type="presParOf" srcId="{57231FD7-C36F-4E96-8BB2-E227ED824592}" destId="{9ED277CC-1E25-41BE-BA25-0C5FDFAF628E}" srcOrd="0" destOrd="0" presId="urn:microsoft.com/office/officeart/2005/8/layout/hierarchy2"/>
    <dgm:cxn modelId="{80B6D437-2B3C-4FED-BB63-ECF29325AA2C}" type="presParOf" srcId="{57231FD7-C36F-4E96-8BB2-E227ED824592}" destId="{5BDF0591-9911-402D-96FE-987A55EF5643}" srcOrd="1" destOrd="0" presId="urn:microsoft.com/office/officeart/2005/8/layout/hierarchy2"/>
    <dgm:cxn modelId="{D001E2DD-EC6E-455D-9C1C-7E0D69AE6105}" type="presParOf" srcId="{5BDF0591-9911-402D-96FE-987A55EF5643}" destId="{47DBF9F9-A11A-4769-9149-6DA9DA68438A}" srcOrd="0" destOrd="0" presId="urn:microsoft.com/office/officeart/2005/8/layout/hierarchy2"/>
    <dgm:cxn modelId="{8067A8D3-1FBB-43CE-B6A3-A7B3708B1604}" type="presParOf" srcId="{47DBF9F9-A11A-4769-9149-6DA9DA68438A}" destId="{EF3B6865-FAFE-43E8-8C12-88AA03FA39ED}" srcOrd="0" destOrd="0" presId="urn:microsoft.com/office/officeart/2005/8/layout/hierarchy2"/>
    <dgm:cxn modelId="{AB4FA776-58EB-4184-AA74-EE88B116980C}" type="presParOf" srcId="{5BDF0591-9911-402D-96FE-987A55EF5643}" destId="{2A6EBC78-1AB6-417F-AC6D-0743DD13E669}" srcOrd="1" destOrd="0" presId="urn:microsoft.com/office/officeart/2005/8/layout/hierarchy2"/>
    <dgm:cxn modelId="{49F5ACF3-3CEC-4CB3-B6D1-A9B31DB23C62}" type="presParOf" srcId="{2A6EBC78-1AB6-417F-AC6D-0743DD13E669}" destId="{CAC5F425-85C6-45C6-87A7-379BC0E502C2}" srcOrd="0" destOrd="0" presId="urn:microsoft.com/office/officeart/2005/8/layout/hierarchy2"/>
    <dgm:cxn modelId="{6E19A76A-6C9A-4A88-851D-E1540201FA40}" type="presParOf" srcId="{2A6EBC78-1AB6-417F-AC6D-0743DD13E669}" destId="{713BDDE8-B156-4B07-9553-2F62FA6B8C8B}" srcOrd="1" destOrd="0" presId="urn:microsoft.com/office/officeart/2005/8/layout/hierarchy2"/>
    <dgm:cxn modelId="{AC485C14-5DC0-4E3C-A773-50F1F4F0C712}" type="presParOf" srcId="{5BDF0591-9911-402D-96FE-987A55EF5643}" destId="{99CA8D0C-2358-4571-B0AF-CA951CC6CDF7}" srcOrd="2" destOrd="0" presId="urn:microsoft.com/office/officeart/2005/8/layout/hierarchy2"/>
    <dgm:cxn modelId="{F271B5F4-EC96-4B07-A0F1-4FE8D017BAF9}" type="presParOf" srcId="{99CA8D0C-2358-4571-B0AF-CA951CC6CDF7}" destId="{5A57A5D9-55CC-4BE9-AADD-673D66764A39}" srcOrd="0" destOrd="0" presId="urn:microsoft.com/office/officeart/2005/8/layout/hierarchy2"/>
    <dgm:cxn modelId="{4B66153B-E508-4322-9493-21FA3AEADD3A}" type="presParOf" srcId="{5BDF0591-9911-402D-96FE-987A55EF5643}" destId="{E03B45D2-FAA8-4F3A-B35D-C5A03401CE9A}" srcOrd="3" destOrd="0" presId="urn:microsoft.com/office/officeart/2005/8/layout/hierarchy2"/>
    <dgm:cxn modelId="{9AD03348-4A0A-437E-B900-DEF706D40863}" type="presParOf" srcId="{E03B45D2-FAA8-4F3A-B35D-C5A03401CE9A}" destId="{6B5B698A-75E6-481A-95B5-428881F16797}" srcOrd="0" destOrd="0" presId="urn:microsoft.com/office/officeart/2005/8/layout/hierarchy2"/>
    <dgm:cxn modelId="{180DDE42-AE59-4E82-9481-F767DA637838}" type="presParOf" srcId="{E03B45D2-FAA8-4F3A-B35D-C5A03401CE9A}" destId="{E2D3AD0F-1AA4-437C-B17A-23B04D307611}" srcOrd="1" destOrd="0" presId="urn:microsoft.com/office/officeart/2005/8/layout/hierarchy2"/>
    <dgm:cxn modelId="{270E2491-617D-4CC2-BC58-AE88BA007004}" type="presParOf" srcId="{4703CCE2-65E8-433E-8DAF-44A9839DBF04}" destId="{0BEE5504-C986-405C-A878-6AEE78D9419B}" srcOrd="2" destOrd="0" presId="urn:microsoft.com/office/officeart/2005/8/layout/hierarchy2"/>
    <dgm:cxn modelId="{C33CFFC3-467D-4F81-9B14-D705EDCC7CE4}" type="presParOf" srcId="{0BEE5504-C986-405C-A878-6AEE78D9419B}" destId="{B3F87C78-3697-4497-B345-BE9EE329F36D}" srcOrd="0" destOrd="0" presId="urn:microsoft.com/office/officeart/2005/8/layout/hierarchy2"/>
    <dgm:cxn modelId="{B174616B-5FE3-498A-9C94-B0CED6A868C2}" type="presParOf" srcId="{4703CCE2-65E8-433E-8DAF-44A9839DBF04}" destId="{CEEF33B7-622F-41EC-B8B4-84EF9F9B94DF}" srcOrd="3" destOrd="0" presId="urn:microsoft.com/office/officeart/2005/8/layout/hierarchy2"/>
    <dgm:cxn modelId="{5192F644-078C-4836-AA31-4929E4A4CCDE}" type="presParOf" srcId="{CEEF33B7-622F-41EC-B8B4-84EF9F9B94DF}" destId="{706BFF76-731C-4B00-9A25-B9294B9021F5}" srcOrd="0" destOrd="0" presId="urn:microsoft.com/office/officeart/2005/8/layout/hierarchy2"/>
    <dgm:cxn modelId="{483586E8-B966-4557-9B2D-EA899EB27254}" type="presParOf" srcId="{CEEF33B7-622F-41EC-B8B4-84EF9F9B94DF}" destId="{353665E4-0838-4254-B905-6799452E8175}" srcOrd="1" destOrd="0" presId="urn:microsoft.com/office/officeart/2005/8/layout/hierarchy2"/>
    <dgm:cxn modelId="{4FCEC3B4-72ED-484C-B4AB-C8FA99872BDA}" type="presParOf" srcId="{353665E4-0838-4254-B905-6799452E8175}" destId="{7912E48C-100D-48F0-AF8F-C9D52FA6FE77}" srcOrd="0" destOrd="0" presId="urn:microsoft.com/office/officeart/2005/8/layout/hierarchy2"/>
    <dgm:cxn modelId="{5761BA93-AEDA-4D12-8C28-5436232C97AF}" type="presParOf" srcId="{7912E48C-100D-48F0-AF8F-C9D52FA6FE77}" destId="{2B02BCF0-1F9A-477A-8555-382E8F2D0A83}" srcOrd="0" destOrd="0" presId="urn:microsoft.com/office/officeart/2005/8/layout/hierarchy2"/>
    <dgm:cxn modelId="{A947F1B4-9D53-484D-B38B-7EC2F3757F40}" type="presParOf" srcId="{353665E4-0838-4254-B905-6799452E8175}" destId="{7DBB10EE-A949-49AC-B653-3F967BE30E65}" srcOrd="1" destOrd="0" presId="urn:microsoft.com/office/officeart/2005/8/layout/hierarchy2"/>
    <dgm:cxn modelId="{ED1A01C0-DE94-45BF-A09C-975DBDA2F5E2}" type="presParOf" srcId="{7DBB10EE-A949-49AC-B653-3F967BE30E65}" destId="{C625D12C-57C3-4508-8631-673B93C48BEF}" srcOrd="0" destOrd="0" presId="urn:microsoft.com/office/officeart/2005/8/layout/hierarchy2"/>
    <dgm:cxn modelId="{A892D5E2-FC7E-4218-8EC7-CFF18214D3C3}" type="presParOf" srcId="{7DBB10EE-A949-49AC-B653-3F967BE30E65}" destId="{ED9FA286-38E1-47A4-94C0-466AFE87DCED}"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68D740-A26A-46E8-B8AE-113B9016CCCE}">
      <dsp:nvSpPr>
        <dsp:cNvPr id="0" name=""/>
        <dsp:cNvSpPr/>
      </dsp:nvSpPr>
      <dsp:spPr>
        <a:xfrm>
          <a:off x="856953" y="735249"/>
          <a:ext cx="4910829" cy="4910829"/>
        </a:xfrm>
        <a:prstGeom prst="blockArc">
          <a:avLst>
            <a:gd name="adj1" fmla="val 10800000"/>
            <a:gd name="adj2" fmla="val 16200000"/>
            <a:gd name="adj3" fmla="val 4634"/>
          </a:avLst>
        </a:prstGeom>
        <a:gradFill rotWithShape="0">
          <a:gsLst>
            <a:gs pos="0">
              <a:schemeClr val="accent2">
                <a:shade val="90000"/>
                <a:hueOff val="-304934"/>
                <a:satOff val="-48584"/>
                <a:lumOff val="34351"/>
                <a:alphaOff val="0"/>
                <a:shade val="51000"/>
                <a:satMod val="130000"/>
              </a:schemeClr>
            </a:gs>
            <a:gs pos="80000">
              <a:schemeClr val="accent2">
                <a:shade val="90000"/>
                <a:hueOff val="-304934"/>
                <a:satOff val="-48584"/>
                <a:lumOff val="34351"/>
                <a:alphaOff val="0"/>
                <a:shade val="93000"/>
                <a:satMod val="130000"/>
              </a:schemeClr>
            </a:gs>
            <a:gs pos="100000">
              <a:schemeClr val="accent2">
                <a:shade val="90000"/>
                <a:hueOff val="-304934"/>
                <a:satOff val="-48584"/>
                <a:lumOff val="3435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10E2283C-E7C4-4214-A2E8-090762BD9494}">
      <dsp:nvSpPr>
        <dsp:cNvPr id="0" name=""/>
        <dsp:cNvSpPr/>
      </dsp:nvSpPr>
      <dsp:spPr>
        <a:xfrm>
          <a:off x="856953" y="735249"/>
          <a:ext cx="4910829" cy="4910829"/>
        </a:xfrm>
        <a:prstGeom prst="blockArc">
          <a:avLst>
            <a:gd name="adj1" fmla="val 5400000"/>
            <a:gd name="adj2" fmla="val 10800000"/>
            <a:gd name="adj3" fmla="val 4634"/>
          </a:avLst>
        </a:prstGeom>
        <a:gradFill rotWithShape="0">
          <a:gsLst>
            <a:gs pos="0">
              <a:schemeClr val="accent2">
                <a:shade val="90000"/>
                <a:hueOff val="-203289"/>
                <a:satOff val="-32389"/>
                <a:lumOff val="22901"/>
                <a:alphaOff val="0"/>
                <a:shade val="51000"/>
                <a:satMod val="130000"/>
              </a:schemeClr>
            </a:gs>
            <a:gs pos="80000">
              <a:schemeClr val="accent2">
                <a:shade val="90000"/>
                <a:hueOff val="-203289"/>
                <a:satOff val="-32389"/>
                <a:lumOff val="22901"/>
                <a:alphaOff val="0"/>
                <a:shade val="93000"/>
                <a:satMod val="130000"/>
              </a:schemeClr>
            </a:gs>
            <a:gs pos="100000">
              <a:schemeClr val="accent2">
                <a:shade val="90000"/>
                <a:hueOff val="-203289"/>
                <a:satOff val="-32389"/>
                <a:lumOff val="2290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5734E59-7041-4487-A430-3BCEE1BFD044}">
      <dsp:nvSpPr>
        <dsp:cNvPr id="0" name=""/>
        <dsp:cNvSpPr/>
      </dsp:nvSpPr>
      <dsp:spPr>
        <a:xfrm>
          <a:off x="993585" y="739143"/>
          <a:ext cx="4910829" cy="4910829"/>
        </a:xfrm>
        <a:prstGeom prst="blockArc">
          <a:avLst>
            <a:gd name="adj1" fmla="val 21241544"/>
            <a:gd name="adj2" fmla="val 5595938"/>
            <a:gd name="adj3" fmla="val 4634"/>
          </a:avLst>
        </a:prstGeom>
        <a:gradFill rotWithShape="0">
          <a:gsLst>
            <a:gs pos="0">
              <a:schemeClr val="accent2">
                <a:shade val="90000"/>
                <a:hueOff val="-101645"/>
                <a:satOff val="-16195"/>
                <a:lumOff val="11450"/>
                <a:alphaOff val="0"/>
                <a:shade val="51000"/>
                <a:satMod val="130000"/>
              </a:schemeClr>
            </a:gs>
            <a:gs pos="80000">
              <a:schemeClr val="accent2">
                <a:shade val="90000"/>
                <a:hueOff val="-101645"/>
                <a:satOff val="-16195"/>
                <a:lumOff val="11450"/>
                <a:alphaOff val="0"/>
                <a:shade val="93000"/>
                <a:satMod val="130000"/>
              </a:schemeClr>
            </a:gs>
            <a:gs pos="100000">
              <a:schemeClr val="accent2">
                <a:shade val="90000"/>
                <a:hueOff val="-101645"/>
                <a:satOff val="-16195"/>
                <a:lumOff val="1145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AA5339C-72AA-48FF-998E-1488568D01FA}">
      <dsp:nvSpPr>
        <dsp:cNvPr id="0" name=""/>
        <dsp:cNvSpPr/>
      </dsp:nvSpPr>
      <dsp:spPr>
        <a:xfrm>
          <a:off x="992787" y="731399"/>
          <a:ext cx="4910829" cy="4910829"/>
        </a:xfrm>
        <a:prstGeom prst="blockArc">
          <a:avLst>
            <a:gd name="adj1" fmla="val 16005207"/>
            <a:gd name="adj2" fmla="val 21252703"/>
            <a:gd name="adj3" fmla="val 4634"/>
          </a:avLst>
        </a:prstGeom>
        <a:gradFill rotWithShape="0">
          <a:gsLst>
            <a:gs pos="0">
              <a:schemeClr val="accent2">
                <a:shade val="90000"/>
                <a:hueOff val="0"/>
                <a:satOff val="0"/>
                <a:lumOff val="0"/>
                <a:alphaOff val="0"/>
                <a:shade val="51000"/>
                <a:satMod val="130000"/>
              </a:schemeClr>
            </a:gs>
            <a:gs pos="80000">
              <a:schemeClr val="accent2">
                <a:shade val="90000"/>
                <a:hueOff val="0"/>
                <a:satOff val="0"/>
                <a:lumOff val="0"/>
                <a:alphaOff val="0"/>
                <a:shade val="93000"/>
                <a:satMod val="130000"/>
              </a:schemeClr>
            </a:gs>
            <a:gs pos="100000">
              <a:schemeClr val="accent2">
                <a:shade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10DF8EFA-7964-4475-AD55-F23ED17C510C}">
      <dsp:nvSpPr>
        <dsp:cNvPr id="0" name=""/>
        <dsp:cNvSpPr/>
      </dsp:nvSpPr>
      <dsp:spPr>
        <a:xfrm>
          <a:off x="2183445" y="2061741"/>
          <a:ext cx="2257844" cy="2257844"/>
        </a:xfrm>
        <a:prstGeom prst="ellipse">
          <a:avLst/>
        </a:prstGeom>
        <a:gradFill rotWithShape="0">
          <a:gsLst>
            <a:gs pos="0">
              <a:schemeClr val="accent2">
                <a:shade val="80000"/>
                <a:hueOff val="0"/>
                <a:satOff val="0"/>
                <a:lumOff val="0"/>
                <a:alphaOff val="0"/>
                <a:shade val="51000"/>
                <a:satMod val="130000"/>
              </a:schemeClr>
            </a:gs>
            <a:gs pos="80000">
              <a:schemeClr val="accent2">
                <a:shade val="80000"/>
                <a:hueOff val="0"/>
                <a:satOff val="0"/>
                <a:lumOff val="0"/>
                <a:alphaOff val="0"/>
                <a:shade val="93000"/>
                <a:satMod val="130000"/>
              </a:schemeClr>
            </a:gs>
            <a:gs pos="100000">
              <a:schemeClr val="accent2">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id-ID" sz="2300" kern="1200" dirty="0"/>
            <a:t>Kondisi untuk bantuan, terdiri dari empat</a:t>
          </a:r>
        </a:p>
      </dsp:txBody>
      <dsp:txXfrm>
        <a:off x="2514099" y="2392395"/>
        <a:ext cx="1596536" cy="1596536"/>
      </dsp:txXfrm>
    </dsp:sp>
    <dsp:sp modelId="{8D541070-3935-43B7-87A4-00AB9357EA76}">
      <dsp:nvSpPr>
        <dsp:cNvPr id="0" name=""/>
        <dsp:cNvSpPr/>
      </dsp:nvSpPr>
      <dsp:spPr>
        <a:xfrm>
          <a:off x="2522122" y="1901"/>
          <a:ext cx="1580491" cy="1580491"/>
        </a:xfrm>
        <a:prstGeom prst="ellipse">
          <a:avLst/>
        </a:prstGeom>
        <a:gradFill rotWithShape="0">
          <a:gsLst>
            <a:gs pos="0">
              <a:schemeClr val="accent2">
                <a:shade val="80000"/>
                <a:hueOff val="0"/>
                <a:satOff val="0"/>
                <a:lumOff val="0"/>
                <a:alphaOff val="0"/>
                <a:shade val="51000"/>
                <a:satMod val="130000"/>
              </a:schemeClr>
            </a:gs>
            <a:gs pos="80000">
              <a:schemeClr val="accent2">
                <a:shade val="80000"/>
                <a:hueOff val="0"/>
                <a:satOff val="0"/>
                <a:lumOff val="0"/>
                <a:alphaOff val="0"/>
                <a:shade val="93000"/>
                <a:satMod val="130000"/>
              </a:schemeClr>
            </a:gs>
            <a:gs pos="100000">
              <a:schemeClr val="accent2">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id-ID" sz="1600" kern="1200" dirty="0">
              <a:solidFill>
                <a:srgbClr val="002060"/>
              </a:solidFill>
            </a:rPr>
            <a:t>Keempat, latar yang mendukung bantuan</a:t>
          </a:r>
        </a:p>
      </dsp:txBody>
      <dsp:txXfrm>
        <a:off x="2753580" y="233359"/>
        <a:ext cx="1117575" cy="1117575"/>
      </dsp:txXfrm>
    </dsp:sp>
    <dsp:sp modelId="{4FDE7088-581A-4ED7-AC9E-77633D90DC0C}">
      <dsp:nvSpPr>
        <dsp:cNvPr id="0" name=""/>
        <dsp:cNvSpPr/>
      </dsp:nvSpPr>
      <dsp:spPr>
        <a:xfrm>
          <a:off x="5044244" y="2154671"/>
          <a:ext cx="1580491" cy="1580491"/>
        </a:xfrm>
        <a:prstGeom prst="ellipse">
          <a:avLst/>
        </a:prstGeom>
        <a:gradFill rotWithShape="0">
          <a:gsLst>
            <a:gs pos="0">
              <a:schemeClr val="accent2">
                <a:shade val="80000"/>
                <a:hueOff val="-101137"/>
                <a:satOff val="-16195"/>
                <a:lumOff val="12104"/>
                <a:alphaOff val="0"/>
                <a:shade val="51000"/>
                <a:satMod val="130000"/>
              </a:schemeClr>
            </a:gs>
            <a:gs pos="80000">
              <a:schemeClr val="accent2">
                <a:shade val="80000"/>
                <a:hueOff val="-101137"/>
                <a:satOff val="-16195"/>
                <a:lumOff val="12104"/>
                <a:alphaOff val="0"/>
                <a:shade val="93000"/>
                <a:satMod val="130000"/>
              </a:schemeClr>
            </a:gs>
            <a:gs pos="100000">
              <a:schemeClr val="accent2">
                <a:shade val="80000"/>
                <a:hueOff val="-101137"/>
                <a:satOff val="-16195"/>
                <a:lumOff val="12104"/>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id-ID" sz="1400" kern="1200" dirty="0">
              <a:solidFill>
                <a:srgbClr val="002060"/>
              </a:solidFill>
            </a:rPr>
            <a:t>Pertama, seserang yang membutuh          kan bantuan</a:t>
          </a:r>
        </a:p>
      </dsp:txBody>
      <dsp:txXfrm>
        <a:off x="5275702" y="2386129"/>
        <a:ext cx="1117575" cy="1117575"/>
      </dsp:txXfrm>
    </dsp:sp>
    <dsp:sp modelId="{B8DFE7A0-6876-4261-80B2-CA188229B77A}">
      <dsp:nvSpPr>
        <dsp:cNvPr id="0" name=""/>
        <dsp:cNvSpPr/>
      </dsp:nvSpPr>
      <dsp:spPr>
        <a:xfrm>
          <a:off x="2522122" y="4798935"/>
          <a:ext cx="1580491" cy="1580491"/>
        </a:xfrm>
        <a:prstGeom prst="ellipse">
          <a:avLst/>
        </a:prstGeom>
        <a:gradFill rotWithShape="0">
          <a:gsLst>
            <a:gs pos="0">
              <a:schemeClr val="accent2">
                <a:shade val="80000"/>
                <a:hueOff val="-202275"/>
                <a:satOff val="-32389"/>
                <a:lumOff val="24207"/>
                <a:alphaOff val="0"/>
                <a:shade val="51000"/>
                <a:satMod val="130000"/>
              </a:schemeClr>
            </a:gs>
            <a:gs pos="80000">
              <a:schemeClr val="accent2">
                <a:shade val="80000"/>
                <a:hueOff val="-202275"/>
                <a:satOff val="-32389"/>
                <a:lumOff val="24207"/>
                <a:alphaOff val="0"/>
                <a:shade val="93000"/>
                <a:satMod val="130000"/>
              </a:schemeClr>
            </a:gs>
            <a:gs pos="100000">
              <a:schemeClr val="accent2">
                <a:shade val="80000"/>
                <a:hueOff val="-202275"/>
                <a:satOff val="-32389"/>
                <a:lumOff val="2420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id-ID" sz="1500" kern="1200" dirty="0">
              <a:solidFill>
                <a:srgbClr val="002060"/>
              </a:solidFill>
            </a:rPr>
            <a:t>Kedua, seseorang yang akan memberikan bantuan</a:t>
          </a:r>
        </a:p>
      </dsp:txBody>
      <dsp:txXfrm>
        <a:off x="2753580" y="5030393"/>
        <a:ext cx="1117575" cy="1117575"/>
      </dsp:txXfrm>
    </dsp:sp>
    <dsp:sp modelId="{B7223B4A-622C-4D00-BEF3-A3B68B8F0C47}">
      <dsp:nvSpPr>
        <dsp:cNvPr id="0" name=""/>
        <dsp:cNvSpPr/>
      </dsp:nvSpPr>
      <dsp:spPr>
        <a:xfrm>
          <a:off x="123605" y="2400418"/>
          <a:ext cx="1580491" cy="1580491"/>
        </a:xfrm>
        <a:prstGeom prst="ellipse">
          <a:avLst/>
        </a:prstGeom>
        <a:gradFill rotWithShape="0">
          <a:gsLst>
            <a:gs pos="0">
              <a:schemeClr val="accent2">
                <a:shade val="80000"/>
                <a:hueOff val="-303412"/>
                <a:satOff val="-48584"/>
                <a:lumOff val="36311"/>
                <a:alphaOff val="0"/>
                <a:shade val="51000"/>
                <a:satMod val="130000"/>
              </a:schemeClr>
            </a:gs>
            <a:gs pos="80000">
              <a:schemeClr val="accent2">
                <a:shade val="80000"/>
                <a:hueOff val="-303412"/>
                <a:satOff val="-48584"/>
                <a:lumOff val="36311"/>
                <a:alphaOff val="0"/>
                <a:shade val="93000"/>
                <a:satMod val="130000"/>
              </a:schemeClr>
            </a:gs>
            <a:gs pos="100000">
              <a:schemeClr val="accent2">
                <a:shade val="80000"/>
                <a:hueOff val="-303412"/>
                <a:satOff val="-48584"/>
                <a:lumOff val="3631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id-ID" sz="1600" kern="1200" dirty="0">
              <a:solidFill>
                <a:srgbClr val="002060"/>
              </a:solidFill>
            </a:rPr>
            <a:t>Ketiga, refleksi keterampil an konselor</a:t>
          </a:r>
          <a:endParaRPr lang="id-ID" sz="1600" kern="1200" dirty="0"/>
        </a:p>
      </dsp:txBody>
      <dsp:txXfrm>
        <a:off x="355063" y="2631876"/>
        <a:ext cx="1117575" cy="11175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A73C38-3DD1-45C4-865E-CB909DF20B48}">
      <dsp:nvSpPr>
        <dsp:cNvPr id="0" name=""/>
        <dsp:cNvSpPr/>
      </dsp:nvSpPr>
      <dsp:spPr>
        <a:xfrm>
          <a:off x="6344" y="2518184"/>
          <a:ext cx="2052893" cy="1026446"/>
        </a:xfrm>
        <a:prstGeom prst="roundRect">
          <a:avLst>
            <a:gd name="adj" fmla="val 10000"/>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id-ID" sz="2000" kern="1200" dirty="0">
              <a:solidFill>
                <a:srgbClr val="002060"/>
              </a:solidFill>
            </a:rPr>
            <a:t>Rintangan dalam proses bantuan</a:t>
          </a:r>
        </a:p>
      </dsp:txBody>
      <dsp:txXfrm>
        <a:off x="36408" y="2548248"/>
        <a:ext cx="1992765" cy="966318"/>
      </dsp:txXfrm>
    </dsp:sp>
    <dsp:sp modelId="{EF3A5C0C-2237-4AF6-9986-AFD1BD7C6D03}">
      <dsp:nvSpPr>
        <dsp:cNvPr id="0" name=""/>
        <dsp:cNvSpPr/>
      </dsp:nvSpPr>
      <dsp:spPr>
        <a:xfrm rot="18666961">
          <a:off x="1845443" y="2544137"/>
          <a:ext cx="1248745" cy="33760"/>
        </a:xfrm>
        <a:custGeom>
          <a:avLst/>
          <a:gdLst/>
          <a:ahLst/>
          <a:cxnLst/>
          <a:rect l="0" t="0" r="0" b="0"/>
          <a:pathLst>
            <a:path>
              <a:moveTo>
                <a:pt x="0" y="16880"/>
              </a:moveTo>
              <a:lnTo>
                <a:pt x="1248745" y="16880"/>
              </a:lnTo>
            </a:path>
          </a:pathLst>
        </a:custGeom>
        <a:noFill/>
        <a:ln w="25400" cap="flat" cmpd="sng" algn="ctr">
          <a:solidFill>
            <a:schemeClr val="accent5">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p>
      </dsp:txBody>
      <dsp:txXfrm>
        <a:off x="2438597" y="2529799"/>
        <a:ext cx="62437" cy="62437"/>
      </dsp:txXfrm>
    </dsp:sp>
    <dsp:sp modelId="{9ED277CC-1E25-41BE-BA25-0C5FDFAF628E}">
      <dsp:nvSpPr>
        <dsp:cNvPr id="0" name=""/>
        <dsp:cNvSpPr/>
      </dsp:nvSpPr>
      <dsp:spPr>
        <a:xfrm>
          <a:off x="2880395" y="1577404"/>
          <a:ext cx="2052893" cy="1026446"/>
        </a:xfrm>
        <a:prstGeom prst="roundRect">
          <a:avLst>
            <a:gd name="adj" fmla="val 10000"/>
          </a:avLst>
        </a:prstGeom>
        <a:solidFill>
          <a:schemeClr val="accent5">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id-ID" sz="2000" b="1" kern="1200" dirty="0">
              <a:solidFill>
                <a:srgbClr val="002060"/>
              </a:solidFill>
            </a:rPr>
            <a:t>Keterampilan Klien memahami masalah</a:t>
          </a:r>
        </a:p>
      </dsp:txBody>
      <dsp:txXfrm>
        <a:off x="2910459" y="1607468"/>
        <a:ext cx="1992765" cy="966318"/>
      </dsp:txXfrm>
    </dsp:sp>
    <dsp:sp modelId="{47DBF9F9-A11A-4769-9149-6DA9DA68438A}">
      <dsp:nvSpPr>
        <dsp:cNvPr id="0" name=""/>
        <dsp:cNvSpPr/>
      </dsp:nvSpPr>
      <dsp:spPr>
        <a:xfrm rot="19457599">
          <a:off x="4838238" y="1778644"/>
          <a:ext cx="1011258" cy="33760"/>
        </a:xfrm>
        <a:custGeom>
          <a:avLst/>
          <a:gdLst/>
          <a:ahLst/>
          <a:cxnLst/>
          <a:rect l="0" t="0" r="0" b="0"/>
          <a:pathLst>
            <a:path>
              <a:moveTo>
                <a:pt x="0" y="16880"/>
              </a:moveTo>
              <a:lnTo>
                <a:pt x="1011258" y="16880"/>
              </a:lnTo>
            </a:path>
          </a:pathLst>
        </a:custGeom>
        <a:noFill/>
        <a:ln w="25400" cap="flat" cmpd="sng" algn="ctr">
          <a:solidFill>
            <a:schemeClr val="accent6">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p>
      </dsp:txBody>
      <dsp:txXfrm>
        <a:off x="5318585" y="1770243"/>
        <a:ext cx="50562" cy="50562"/>
      </dsp:txXfrm>
    </dsp:sp>
    <dsp:sp modelId="{CAC5F425-85C6-45C6-87A7-379BC0E502C2}">
      <dsp:nvSpPr>
        <dsp:cNvPr id="0" name=""/>
        <dsp:cNvSpPr/>
      </dsp:nvSpPr>
      <dsp:spPr>
        <a:xfrm>
          <a:off x="5754445" y="987197"/>
          <a:ext cx="2052893" cy="1026446"/>
        </a:xfrm>
        <a:prstGeom prst="roundRect">
          <a:avLst>
            <a:gd name="adj" fmla="val 10000"/>
          </a:avLst>
        </a:prstGeom>
        <a:solidFill>
          <a:schemeClr val="accent6">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id-ID" sz="2100" kern="1200" dirty="0">
              <a:solidFill>
                <a:srgbClr val="002060"/>
              </a:solidFill>
            </a:rPr>
            <a:t>Pemahaman klien memahami pokok masalah</a:t>
          </a:r>
        </a:p>
      </dsp:txBody>
      <dsp:txXfrm>
        <a:off x="5784509" y="1017261"/>
        <a:ext cx="1992765" cy="966318"/>
      </dsp:txXfrm>
    </dsp:sp>
    <dsp:sp modelId="{99CA8D0C-2358-4571-B0AF-CA951CC6CDF7}">
      <dsp:nvSpPr>
        <dsp:cNvPr id="0" name=""/>
        <dsp:cNvSpPr/>
      </dsp:nvSpPr>
      <dsp:spPr>
        <a:xfrm rot="2142401">
          <a:off x="4838238" y="2368850"/>
          <a:ext cx="1011258" cy="33760"/>
        </a:xfrm>
        <a:custGeom>
          <a:avLst/>
          <a:gdLst/>
          <a:ahLst/>
          <a:cxnLst/>
          <a:rect l="0" t="0" r="0" b="0"/>
          <a:pathLst>
            <a:path>
              <a:moveTo>
                <a:pt x="0" y="16880"/>
              </a:moveTo>
              <a:lnTo>
                <a:pt x="1011258" y="16880"/>
              </a:lnTo>
            </a:path>
          </a:pathLst>
        </a:custGeom>
        <a:noFill/>
        <a:ln w="25400" cap="flat" cmpd="sng" algn="ctr">
          <a:solidFill>
            <a:schemeClr val="accent6">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p>
      </dsp:txBody>
      <dsp:txXfrm>
        <a:off x="5318585" y="2360449"/>
        <a:ext cx="50562" cy="50562"/>
      </dsp:txXfrm>
    </dsp:sp>
    <dsp:sp modelId="{6B5B698A-75E6-481A-95B5-428881F16797}">
      <dsp:nvSpPr>
        <dsp:cNvPr id="0" name=""/>
        <dsp:cNvSpPr/>
      </dsp:nvSpPr>
      <dsp:spPr>
        <a:xfrm>
          <a:off x="5754445" y="2167611"/>
          <a:ext cx="2052893" cy="1026446"/>
        </a:xfrm>
        <a:prstGeom prst="roundRect">
          <a:avLst>
            <a:gd name="adj" fmla="val 10000"/>
          </a:avLst>
        </a:prstGeom>
        <a:solidFill>
          <a:schemeClr val="accent6">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id-ID" sz="2100" kern="1200" dirty="0">
              <a:solidFill>
                <a:srgbClr val="002060"/>
              </a:solidFill>
            </a:rPr>
            <a:t>Tempramen klien</a:t>
          </a:r>
        </a:p>
      </dsp:txBody>
      <dsp:txXfrm>
        <a:off x="5784509" y="2197675"/>
        <a:ext cx="1992765" cy="966318"/>
      </dsp:txXfrm>
    </dsp:sp>
    <dsp:sp modelId="{0BEE5504-C986-405C-A878-6AEE78D9419B}">
      <dsp:nvSpPr>
        <dsp:cNvPr id="0" name=""/>
        <dsp:cNvSpPr/>
      </dsp:nvSpPr>
      <dsp:spPr>
        <a:xfrm rot="2718081">
          <a:off x="1886092" y="3429447"/>
          <a:ext cx="1167448" cy="33760"/>
        </a:xfrm>
        <a:custGeom>
          <a:avLst/>
          <a:gdLst/>
          <a:ahLst/>
          <a:cxnLst/>
          <a:rect l="0" t="0" r="0" b="0"/>
          <a:pathLst>
            <a:path>
              <a:moveTo>
                <a:pt x="0" y="16880"/>
              </a:moveTo>
              <a:lnTo>
                <a:pt x="1167448" y="16880"/>
              </a:lnTo>
            </a:path>
          </a:pathLst>
        </a:custGeom>
        <a:noFill/>
        <a:ln w="25400" cap="flat" cmpd="sng" algn="ctr">
          <a:solidFill>
            <a:schemeClr val="accent5">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p>
      </dsp:txBody>
      <dsp:txXfrm>
        <a:off x="2440630" y="3417141"/>
        <a:ext cx="58372" cy="58372"/>
      </dsp:txXfrm>
    </dsp:sp>
    <dsp:sp modelId="{706BFF76-731C-4B00-9A25-B9294B9021F5}">
      <dsp:nvSpPr>
        <dsp:cNvPr id="0" name=""/>
        <dsp:cNvSpPr/>
      </dsp:nvSpPr>
      <dsp:spPr>
        <a:xfrm>
          <a:off x="2880395" y="3237086"/>
          <a:ext cx="2468809" cy="1248323"/>
        </a:xfrm>
        <a:prstGeom prst="roundRect">
          <a:avLst>
            <a:gd name="adj" fmla="val 10000"/>
          </a:avLst>
        </a:prstGeom>
        <a:solidFill>
          <a:schemeClr val="accent5">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id-ID" sz="1800" b="1" kern="1200" dirty="0">
              <a:solidFill>
                <a:srgbClr val="002060"/>
              </a:solidFill>
            </a:rPr>
            <a:t>Kemampuan Klien dalam menerima/menemukan pemecahan masalah</a:t>
          </a:r>
        </a:p>
      </dsp:txBody>
      <dsp:txXfrm>
        <a:off x="2916957" y="3273648"/>
        <a:ext cx="2395685" cy="1175199"/>
      </dsp:txXfrm>
    </dsp:sp>
    <dsp:sp modelId="{7912E48C-100D-48F0-AF8F-C9D52FA6FE77}">
      <dsp:nvSpPr>
        <dsp:cNvPr id="0" name=""/>
        <dsp:cNvSpPr/>
      </dsp:nvSpPr>
      <dsp:spPr>
        <a:xfrm>
          <a:off x="5349204" y="3844368"/>
          <a:ext cx="821157" cy="33760"/>
        </a:xfrm>
        <a:custGeom>
          <a:avLst/>
          <a:gdLst/>
          <a:ahLst/>
          <a:cxnLst/>
          <a:rect l="0" t="0" r="0" b="0"/>
          <a:pathLst>
            <a:path>
              <a:moveTo>
                <a:pt x="0" y="16880"/>
              </a:moveTo>
              <a:lnTo>
                <a:pt x="821157" y="16880"/>
              </a:lnTo>
            </a:path>
          </a:pathLst>
        </a:custGeom>
        <a:noFill/>
        <a:ln w="25400" cap="flat" cmpd="sng" algn="ctr">
          <a:solidFill>
            <a:schemeClr val="accent6">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p>
      </dsp:txBody>
      <dsp:txXfrm>
        <a:off x="5739254" y="3840719"/>
        <a:ext cx="41057" cy="41057"/>
      </dsp:txXfrm>
    </dsp:sp>
    <dsp:sp modelId="{C625D12C-57C3-4508-8631-673B93C48BEF}">
      <dsp:nvSpPr>
        <dsp:cNvPr id="0" name=""/>
        <dsp:cNvSpPr/>
      </dsp:nvSpPr>
      <dsp:spPr>
        <a:xfrm>
          <a:off x="6170362" y="3348025"/>
          <a:ext cx="2052893" cy="1026446"/>
        </a:xfrm>
        <a:prstGeom prst="roundRect">
          <a:avLst>
            <a:gd name="adj" fmla="val 10000"/>
          </a:avLst>
        </a:prstGeom>
        <a:solidFill>
          <a:schemeClr val="accent6">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id-ID" sz="2100" kern="1200" dirty="0">
              <a:solidFill>
                <a:srgbClr val="002060"/>
              </a:solidFill>
            </a:rPr>
            <a:t>Pengalaman</a:t>
          </a:r>
        </a:p>
      </dsp:txBody>
      <dsp:txXfrm>
        <a:off x="6200426" y="3378089"/>
        <a:ext cx="1992765" cy="966318"/>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C057FC-95B6-4D89-AFDA-ABA33EE921E5}"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C8A432C8-69A7-458B-9684-2BFA64B31948}" type="datetime2">
              <a:rPr lang="en-US" smtClean="0"/>
              <a:t>Friday, July 31, 2020</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0CFEC368-1D7A-4F81-ABF6-AE0E36BAF64C}"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pPr algn="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a:t>Click to edit Master title style</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96A3A3-94A6-4E5B-AF39-173ACA3E61CC}"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9933D019-A32C-4EAD-B8E6-DBDA699692FD}" type="datetime2">
              <a:rPr lang="en-US" smtClean="0"/>
              <a:t>Friday, July 31, 2020</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0CFEC368-1D7A-4F81-ABF6-AE0E36BAF64C}"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pPr algn="r"/>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a:t>Click to edit Master title style</a:t>
            </a:r>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Friday, July 31,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Friday, July 31, 2020</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sp>
        <p:nvSpPr>
          <p:cNvPr id="10" name="Title 9"/>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9CD4847-11EF-4466-A8AD-85CDB7B49118}" type="datetime2">
              <a:rPr lang="en-US" smtClean="0"/>
              <a:t>Friday, July 31, 2020</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
        <p:nvSpPr>
          <p:cNvPr id="6" name="Title 5"/>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F168457A-3AB9-4880-8A0C-9F8524491207}" type="datetime2">
              <a:rPr lang="en-US" smtClean="0"/>
              <a:t>Friday, July 31, 2020</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Friday, July 31,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0CFEC368-1D7A-4F81-ABF6-AE0E36BAF64C}" type="slidenum">
              <a:rPr lang="en-US" smtClean="0"/>
              <a:pPr/>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6A3A3-94A6-4E5B-AF39-173ACA3E61CC}"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Friday, July 31,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C057FC-95B6-4D89-AFDA-ABA33EE921E5}"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0CFEC368-1D7A-4F81-ABF6-AE0E36BAF64C}"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C8A432C8-69A7-458B-9684-2BFA64B31948}" type="datetime2">
              <a:rPr lang="en-US" smtClean="0"/>
              <a:t>Friday, July 31, 2020</a:t>
            </a:fld>
            <a:endParaRPr lang="en-US"/>
          </a:p>
        </p:txBody>
      </p:sp>
      <p:sp>
        <p:nvSpPr>
          <p:cNvPr id="20" name="Footer Placeholder 19"/>
          <p:cNvSpPr>
            <a:spLocks noGrp="1"/>
          </p:cNvSpPr>
          <p:nvPr>
            <p:ph type="ftr" sz="quarter" idx="11"/>
          </p:nvPr>
        </p:nvSpPr>
        <p:spPr/>
        <p:txBody>
          <a:bodyPr/>
          <a:lstStyle/>
          <a:p>
            <a:pPr algn="r"/>
            <a:endParaRPr lang="en-US" dirty="0"/>
          </a:p>
        </p:txBody>
      </p:sp>
      <p:sp>
        <p:nvSpPr>
          <p:cNvPr id="10" name="Slide Number Placeholder 9"/>
          <p:cNvSpPr>
            <a:spLocks noGrp="1"/>
          </p:cNvSpPr>
          <p:nvPr>
            <p:ph type="sldNum" sz="quarter" idx="12"/>
          </p:nvPr>
        </p:nvSpPr>
        <p:spPr/>
        <p:txBody>
          <a:bodyPr/>
          <a:lstStyle/>
          <a:p>
            <a:fld id="{0CFEC368-1D7A-4F81-ABF6-AE0E36BAF64C}"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96A3A3-94A6-4E5B-AF39-173ACA3E61CC}"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CEBA98F-560C-4997-81C4-81D4D9187EAB}" type="datetime2">
              <a:rPr lang="en-US" smtClean="0"/>
              <a:t>Friday, July 31,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50972B2-CA5C-437D-87D0-8081271A9E4B}" type="datetime2">
              <a:rPr lang="en-US" smtClean="0"/>
              <a:t>Friday, July 31, 2020</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79CD4847-11EF-4466-A8AD-85CDB7B49118}" type="datetime2">
              <a:rPr lang="en-US" smtClean="0"/>
              <a:t>Friday, July 31, 2020</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F168457A-3AB9-4880-8A0C-9F8524491207}" type="datetime2">
              <a:rPr lang="en-US" smtClean="0"/>
              <a:t>Friday, July 31, 2020</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FE976D3-5B7F-4300-ABED-C91F1B2AE209}" type="datetime2">
              <a:rPr lang="en-US" smtClean="0"/>
              <a:t>Friday, July 31,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EBDC1E59-17DD-41CE-97CA-624A472382D4}" type="datetime2">
              <a:rPr lang="en-US" smtClean="0"/>
              <a:t>Friday, July 31,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CC057FC-95B6-4D89-AFDA-ABA33EE921E5}"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C4549AC-EB31-477F-92A9-B1988E232878}"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96A3A3-94A6-4E5B-AF39-173ACA3E61CC}"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Friday, July 31,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Friday, July 31, 2020</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9CD4847-11EF-4466-A8AD-85CDB7B49118}" type="datetime2">
              <a:rPr lang="en-US" smtClean="0"/>
              <a:t>Friday, July 31, 2020</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Friday, July 31,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Friday, July 31, 2020</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Friday, July 31, 2020</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pPr algn="r"/>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0CFEC368-1D7A-4F81-ABF6-AE0E36BAF64C}" type="slidenum">
              <a:rPr lang="en-US" smtClean="0"/>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Friday, July 31,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C057FC-95B6-4D89-AFDA-ABA33EE921E5}"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4549AC-EB31-477F-92A9-B1988E232878}"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96A3A3-94A6-4E5B-AF39-173ACA3E61CC}"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Friday, July 31,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Friday, July 31, 2020</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Friday, July 31, 2020</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9CD4847-11EF-4466-A8AD-85CDB7B49118}" type="datetime2">
              <a:rPr lang="en-US" smtClean="0"/>
              <a:t>Friday, July 31, 2020</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Friday, July 31, 2020</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Friday, July 31, 2020</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pPr algn="r"/>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0CFEC368-1D7A-4F81-ABF6-AE0E36BAF64C}" type="slidenum">
              <a:rPr lang="en-US" smtClean="0"/>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Friday, July 31,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C057FC-95B6-4D89-AFDA-ABA33EE921E5}"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4549AC-EB31-477F-92A9-B1988E232878}" type="datetime2">
              <a:rPr lang="en-US" smtClean="0"/>
              <a:t>Friday, July 31,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9CD4847-11EF-4466-A8AD-85CDB7B49118}" type="datetime2">
              <a:rPr lang="en-US" smtClean="0"/>
              <a:t>Friday, July 31, 2020</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Friday, July 31, 2020</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Friday, July 31,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Friday, July 31,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Friday, July 31, 2020</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A80CB818-7379-467D-8E76-EF9D9074A26C}" type="datetime2">
              <a:rPr lang="en-US" smtClean="0"/>
              <a:t>Friday, July 31, 2020</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algn="r"/>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hf sldNum="0" hdr="0" ftr="0" dt="0"/>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80CB818-7379-467D-8E76-EF9D9074A26C}" type="datetime2">
              <a:rPr lang="en-US" smtClean="0"/>
              <a:t>Friday, July 31, 2020</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lgn="r"/>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CFEC368-1D7A-4F81-ABF6-AE0E36BAF64C}"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Friday, July 31, 2020</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hf sldNum="0"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Friday, July 31, 2020</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hf sldNum="0"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a:t>UNDERSTANDING INTERVENTION</a:t>
            </a:r>
            <a:endParaRPr lang="id-ID" dirty="0"/>
          </a:p>
        </p:txBody>
      </p:sp>
      <p:sp>
        <p:nvSpPr>
          <p:cNvPr id="3" name="Subtitle 2"/>
          <p:cNvSpPr>
            <a:spLocks noGrp="1"/>
          </p:cNvSpPr>
          <p:nvPr>
            <p:ph type="subTitle" idx="1"/>
          </p:nvPr>
        </p:nvSpPr>
        <p:spPr/>
        <p:txBody>
          <a:bodyPr/>
          <a:lstStyle/>
          <a:p>
            <a:r>
              <a:rPr lang="id-ID" dirty="0"/>
              <a:t>Dosen Pengampu :</a:t>
            </a:r>
          </a:p>
          <a:p>
            <a:r>
              <a:rPr lang="id-ID" dirty="0"/>
              <a:t>Laili Alfita, S.Psi. MM. M.Psi. Psikolog</a:t>
            </a:r>
          </a:p>
        </p:txBody>
      </p:sp>
    </p:spTree>
    <p:extLst>
      <p:ext uri="{BB962C8B-B14F-4D97-AF65-F5344CB8AC3E}">
        <p14:creationId xmlns:p14="http://schemas.microsoft.com/office/powerpoint/2010/main" val="384387595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Punched Tape 4"/>
          <p:cNvSpPr/>
          <p:nvPr/>
        </p:nvSpPr>
        <p:spPr>
          <a:xfrm>
            <a:off x="1043608" y="0"/>
            <a:ext cx="3240360" cy="1944216"/>
          </a:xfrm>
          <a:prstGeom prst="flowChartPunchedTap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d-ID" sz="2400" dirty="0"/>
              <a:t>Kondisi sejahtera akan semakin mudah dicapai. </a:t>
            </a:r>
          </a:p>
        </p:txBody>
      </p:sp>
      <p:sp>
        <p:nvSpPr>
          <p:cNvPr id="6" name="Flowchart: Punched Tape 5"/>
          <p:cNvSpPr/>
          <p:nvPr/>
        </p:nvSpPr>
        <p:spPr>
          <a:xfrm>
            <a:off x="4283968" y="1062331"/>
            <a:ext cx="4176463" cy="2160240"/>
          </a:xfrm>
          <a:prstGeom prst="flowChartPunchedTap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sz="2400" dirty="0"/>
              <a:t>Kondisi sejahtera dapat terwujud manakala jarak antara harapan dan kenyataan tidak terlalu lebar. </a:t>
            </a:r>
          </a:p>
        </p:txBody>
      </p:sp>
      <p:sp>
        <p:nvSpPr>
          <p:cNvPr id="7" name="Flowchart: Punched Tape 6"/>
          <p:cNvSpPr/>
          <p:nvPr/>
        </p:nvSpPr>
        <p:spPr>
          <a:xfrm>
            <a:off x="1043608" y="3224763"/>
            <a:ext cx="4320479" cy="2604008"/>
          </a:xfrm>
          <a:prstGeom prst="flowChartPunchedTape">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id-ID" sz="2400" dirty="0">
                <a:solidFill>
                  <a:schemeClr val="tx1"/>
                </a:solidFill>
              </a:rPr>
              <a:t>Melalui intervensi sosial, hambatan sosial yang dihadapi kelompok sasaran perubahan akan diatasi.. </a:t>
            </a:r>
          </a:p>
        </p:txBody>
      </p:sp>
      <p:sp>
        <p:nvSpPr>
          <p:cNvPr id="8" name="Rectangle 7"/>
          <p:cNvSpPr/>
          <p:nvPr/>
        </p:nvSpPr>
        <p:spPr>
          <a:xfrm>
            <a:off x="1259632" y="5919663"/>
            <a:ext cx="7632848" cy="646331"/>
          </a:xfrm>
          <a:prstGeom prst="rect">
            <a:avLst/>
          </a:prstGeom>
        </p:spPr>
        <p:txBody>
          <a:bodyPr wrap="square">
            <a:spAutoFit/>
          </a:bodyPr>
          <a:lstStyle/>
          <a:p>
            <a:pPr algn="ctr"/>
            <a:r>
              <a:rPr lang="id-ID" b="1" dirty="0"/>
              <a:t>Intervensi sosial berupaya memperkecil jarak antara </a:t>
            </a:r>
            <a:r>
              <a:rPr lang="id-ID" b="1" dirty="0">
                <a:solidFill>
                  <a:srgbClr val="FF0000"/>
                </a:solidFill>
              </a:rPr>
              <a:t>harapan </a:t>
            </a:r>
            <a:r>
              <a:rPr lang="id-ID" b="1" dirty="0"/>
              <a:t>lingkungan dengan </a:t>
            </a:r>
            <a:r>
              <a:rPr lang="id-ID" b="1" dirty="0">
                <a:solidFill>
                  <a:srgbClr val="002060"/>
                </a:solidFill>
              </a:rPr>
              <a:t>kondisi kenyataan</a:t>
            </a:r>
          </a:p>
        </p:txBody>
      </p:sp>
    </p:spTree>
    <p:extLst>
      <p:ext uri="{BB962C8B-B14F-4D97-AF65-F5344CB8AC3E}">
        <p14:creationId xmlns:p14="http://schemas.microsoft.com/office/powerpoint/2010/main" val="3984888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ircle(in)">
                                      <p:cBhvr>
                                        <p:cTn id="19" dur="20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barn(inVertical)">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640288"/>
          </a:xfrm>
        </p:spPr>
        <p:txBody>
          <a:bodyPr>
            <a:noAutofit/>
          </a:bodyPr>
          <a:lstStyle/>
          <a:p>
            <a:pPr algn="just"/>
            <a:r>
              <a:rPr lang="id-ID" sz="2800" dirty="0"/>
              <a:t>Sebelum kita berbicara tentang intervensi, maka terlebih dahulu kita akan berbicara tentang </a:t>
            </a:r>
            <a:r>
              <a:rPr lang="id-ID" sz="2800" b="1" dirty="0">
                <a:solidFill>
                  <a:srgbClr val="0070C0"/>
                </a:solidFill>
              </a:rPr>
              <a:t>bantuan</a:t>
            </a:r>
            <a:r>
              <a:rPr lang="id-ID" sz="2800" dirty="0"/>
              <a:t>.</a:t>
            </a:r>
          </a:p>
          <a:p>
            <a:pPr algn="just"/>
            <a:r>
              <a:rPr lang="id-ID" sz="2800" dirty="0"/>
              <a:t> Proses bantuan mempunyai beberapa dimensi, setiap dimensinya berkontribusi sebagai definisi dari bantuan. </a:t>
            </a:r>
            <a:r>
              <a:rPr lang="id-ID" sz="2800" dirty="0">
                <a:solidFill>
                  <a:srgbClr val="002060"/>
                </a:solidFill>
              </a:rPr>
              <a:t>Satu dimensi menentukan kondisi di bawah perbantuan yang terjadi</a:t>
            </a:r>
            <a:r>
              <a:rPr lang="id-ID" sz="2800" dirty="0"/>
              <a:t>. Dimensi yang lain secara spesifik menunjuk kepada kondisi sebelum adanya seseorang yang meminta bantuan dan menjalankan bantuan. </a:t>
            </a:r>
          </a:p>
        </p:txBody>
      </p:sp>
    </p:spTree>
    <p:extLst>
      <p:ext uri="{BB962C8B-B14F-4D97-AF65-F5344CB8AC3E}">
        <p14:creationId xmlns:p14="http://schemas.microsoft.com/office/powerpoint/2010/main" val="4228800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760168849"/>
              </p:ext>
            </p:extLst>
          </p:nvPr>
        </p:nvGraphicFramePr>
        <p:xfrm>
          <a:off x="755576" y="443289"/>
          <a:ext cx="6624736" cy="6381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6228184" y="4221088"/>
            <a:ext cx="2520280" cy="1477328"/>
          </a:xfrm>
          <a:prstGeom prst="rect">
            <a:avLst/>
          </a:prstGeom>
        </p:spPr>
        <p:txBody>
          <a:bodyPr wrap="square">
            <a:spAutoFit/>
          </a:bodyPr>
          <a:lstStyle/>
          <a:p>
            <a:r>
              <a:rPr lang="id-ID" dirty="0"/>
              <a:t>Artinya bahwa bantuan tidak dapat dilakukan tanpa seseorang yang membutuhkan bantuan.</a:t>
            </a:r>
          </a:p>
        </p:txBody>
      </p:sp>
      <p:sp>
        <p:nvSpPr>
          <p:cNvPr id="7" name="Rectangle 6"/>
          <p:cNvSpPr/>
          <p:nvPr/>
        </p:nvSpPr>
        <p:spPr>
          <a:xfrm>
            <a:off x="179512" y="4581128"/>
            <a:ext cx="3024336" cy="2308324"/>
          </a:xfrm>
          <a:prstGeom prst="rect">
            <a:avLst/>
          </a:prstGeom>
        </p:spPr>
        <p:txBody>
          <a:bodyPr wrap="square">
            <a:spAutoFit/>
          </a:bodyPr>
          <a:lstStyle/>
          <a:p>
            <a:pPr algn="ctr"/>
            <a:r>
              <a:rPr lang="id-ID" dirty="0"/>
              <a:t>adanya keinginan/perhatian untuk memberikan bantuan. Disinilah akan ada diferensiasi antara keinginan untuk memberikan bantuan dan keinginan untuk mendapat bantuan. </a:t>
            </a:r>
          </a:p>
        </p:txBody>
      </p:sp>
      <p:sp>
        <p:nvSpPr>
          <p:cNvPr id="8" name="Rectangle 7"/>
          <p:cNvSpPr/>
          <p:nvPr/>
        </p:nvSpPr>
        <p:spPr>
          <a:xfrm>
            <a:off x="5508104" y="692696"/>
            <a:ext cx="3240360" cy="1477328"/>
          </a:xfrm>
          <a:prstGeom prst="rect">
            <a:avLst/>
          </a:prstGeom>
        </p:spPr>
        <p:txBody>
          <a:bodyPr wrap="square">
            <a:spAutoFit/>
          </a:bodyPr>
          <a:lstStyle/>
          <a:p>
            <a:pPr algn="ctr"/>
            <a:r>
              <a:rPr lang="id-ID" dirty="0"/>
              <a:t>yang meliputi faktor kepribadian, kenyamanan, karakteristik ruangan yang estetis, maupun ketepatan waktu. </a:t>
            </a:r>
          </a:p>
        </p:txBody>
      </p:sp>
      <p:sp>
        <p:nvSpPr>
          <p:cNvPr id="9" name="Rectangle 8"/>
          <p:cNvSpPr/>
          <p:nvPr/>
        </p:nvSpPr>
        <p:spPr>
          <a:xfrm>
            <a:off x="179512" y="1559265"/>
            <a:ext cx="2520280" cy="923330"/>
          </a:xfrm>
          <a:prstGeom prst="rect">
            <a:avLst/>
          </a:prstGeom>
        </p:spPr>
        <p:txBody>
          <a:bodyPr wrap="square">
            <a:spAutoFit/>
          </a:bodyPr>
          <a:lstStyle/>
          <a:p>
            <a:pPr lvl="0"/>
            <a:r>
              <a:rPr lang="id-ID" dirty="0">
                <a:solidFill>
                  <a:srgbClr val="002060"/>
                </a:solidFill>
              </a:rPr>
              <a:t>baik melalui belajar maupun diperoleh secara natural</a:t>
            </a:r>
            <a:r>
              <a:rPr lang="id-ID" dirty="0"/>
              <a:t>.</a:t>
            </a:r>
          </a:p>
        </p:txBody>
      </p:sp>
    </p:spTree>
    <p:extLst>
      <p:ext uri="{BB962C8B-B14F-4D97-AF65-F5344CB8AC3E}">
        <p14:creationId xmlns:p14="http://schemas.microsoft.com/office/powerpoint/2010/main" val="3682337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down)">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circle(in)">
                                      <p:cBhvr>
                                        <p:cTn id="24"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63969967"/>
              </p:ext>
            </p:extLst>
          </p:nvPr>
        </p:nvGraphicFramePr>
        <p:xfrm>
          <a:off x="467544" y="260648"/>
          <a:ext cx="8229600"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5862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latin typeface="AR CENA" pitchFamily="2" charset="0"/>
              </a:rPr>
              <a:t>INTERVENSI</a:t>
            </a:r>
          </a:p>
        </p:txBody>
      </p:sp>
      <p:sp>
        <p:nvSpPr>
          <p:cNvPr id="4" name="Down Arrow Callout 3"/>
          <p:cNvSpPr/>
          <p:nvPr/>
        </p:nvSpPr>
        <p:spPr>
          <a:xfrm>
            <a:off x="2915816" y="1340768"/>
            <a:ext cx="2736304" cy="1152128"/>
          </a:xfrm>
          <a:prstGeom prst="downArrowCallo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id-ID"/>
          </a:p>
        </p:txBody>
      </p:sp>
      <p:sp>
        <p:nvSpPr>
          <p:cNvPr id="5" name="Rectangle 4"/>
          <p:cNvSpPr/>
          <p:nvPr/>
        </p:nvSpPr>
        <p:spPr>
          <a:xfrm>
            <a:off x="3413377" y="1411955"/>
            <a:ext cx="1741182" cy="523220"/>
          </a:xfrm>
          <a:prstGeom prst="rect">
            <a:avLst/>
          </a:prstGeom>
        </p:spPr>
        <p:txBody>
          <a:bodyPr wrap="none">
            <a:spAutoFit/>
          </a:bodyPr>
          <a:lstStyle/>
          <a:p>
            <a:r>
              <a:rPr lang="id-ID" sz="2800" b="1" dirty="0">
                <a:latin typeface="AR CENA" pitchFamily="2" charset="0"/>
              </a:rPr>
              <a:t>INTERVENSI</a:t>
            </a:r>
          </a:p>
        </p:txBody>
      </p:sp>
      <p:sp>
        <p:nvSpPr>
          <p:cNvPr id="7" name="Flowchart: Preparation 6"/>
          <p:cNvSpPr/>
          <p:nvPr/>
        </p:nvSpPr>
        <p:spPr>
          <a:xfrm>
            <a:off x="395536" y="2492896"/>
            <a:ext cx="8136904" cy="3672408"/>
          </a:xfrm>
          <a:prstGeom prst="flowChartPreparati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b="1" dirty="0">
                <a:solidFill>
                  <a:schemeClr val="tx1"/>
                </a:solidFill>
              </a:rPr>
              <a:t>adalah aktivitas untuk melaksanakan rencana pengasuhan dengan memberikan pelayanan terhadap anak dalam keluarga maupun di lingkungan lembaga kesejahteraan sosial anak</a:t>
            </a:r>
          </a:p>
          <a:p>
            <a:pPr algn="ctr"/>
            <a:r>
              <a:rPr lang="id-ID" sz="1200" dirty="0">
                <a:solidFill>
                  <a:schemeClr val="tx1"/>
                </a:solidFill>
              </a:rPr>
              <a:t>(Peraturan Menteri Sosial Republik Indonesia, 2011, Standart Nasional Pengasuhan) Untuk Lembaga Kesejahteraan Sosial Anak)</a:t>
            </a:r>
          </a:p>
        </p:txBody>
      </p:sp>
    </p:spTree>
    <p:extLst>
      <p:ext uri="{BB962C8B-B14F-4D97-AF65-F5344CB8AC3E}">
        <p14:creationId xmlns:p14="http://schemas.microsoft.com/office/powerpoint/2010/main" val="2143284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latin typeface="AR CENA" pitchFamily="2" charset="0"/>
              </a:rPr>
              <a:t>INTERVENSI</a:t>
            </a:r>
            <a:endParaRPr lang="id-ID" dirty="0"/>
          </a:p>
        </p:txBody>
      </p:sp>
      <p:sp>
        <p:nvSpPr>
          <p:cNvPr id="4" name="Down Arrow Callout 3"/>
          <p:cNvSpPr/>
          <p:nvPr/>
        </p:nvSpPr>
        <p:spPr>
          <a:xfrm>
            <a:off x="2915816" y="1340768"/>
            <a:ext cx="2736304" cy="1152128"/>
          </a:xfrm>
          <a:prstGeom prst="downArrowCallo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id-ID"/>
          </a:p>
        </p:txBody>
      </p:sp>
      <p:sp>
        <p:nvSpPr>
          <p:cNvPr id="5" name="Flowchart: Preparation 4"/>
          <p:cNvSpPr/>
          <p:nvPr/>
        </p:nvSpPr>
        <p:spPr>
          <a:xfrm>
            <a:off x="395536" y="2492896"/>
            <a:ext cx="8136904" cy="3672408"/>
          </a:xfrm>
          <a:prstGeom prst="flowChartPreparatio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sz="2400" dirty="0"/>
              <a:t>adalah tindakan spesifik oleh seorang pekerja sosial dalam kaitan dengan sistem atau proses manusia dalam rangka menimbulkan perubahan.</a:t>
            </a:r>
          </a:p>
          <a:p>
            <a:pPr algn="ctr"/>
            <a:endParaRPr lang="id-ID" sz="2400" dirty="0"/>
          </a:p>
          <a:p>
            <a:pPr algn="ctr"/>
            <a:r>
              <a:rPr lang="id-ID" sz="1200" dirty="0">
                <a:solidFill>
                  <a:schemeClr val="tx1"/>
                </a:solidFill>
              </a:rPr>
              <a:t>(</a:t>
            </a:r>
            <a:r>
              <a:rPr lang="id-ID" sz="1200" dirty="0"/>
              <a:t>Isbandi Rukminto Adi 2008, Intervensi komunitas Pengembangan Masyarakat Sebagai Upaya Pemberdayaan Masyarakat, Jakarta, PT Rajagrafindo Persada.</a:t>
            </a:r>
            <a:r>
              <a:rPr lang="id-ID" sz="1200" dirty="0">
                <a:solidFill>
                  <a:schemeClr val="tx1"/>
                </a:solidFill>
              </a:rPr>
              <a:t>)</a:t>
            </a:r>
          </a:p>
        </p:txBody>
      </p:sp>
      <p:sp>
        <p:nvSpPr>
          <p:cNvPr id="6" name="Rectangle 5"/>
          <p:cNvSpPr/>
          <p:nvPr/>
        </p:nvSpPr>
        <p:spPr>
          <a:xfrm>
            <a:off x="2915816" y="1547500"/>
            <a:ext cx="2448272" cy="523220"/>
          </a:xfrm>
          <a:prstGeom prst="rect">
            <a:avLst/>
          </a:prstGeom>
        </p:spPr>
        <p:txBody>
          <a:bodyPr wrap="square">
            <a:spAutoFit/>
          </a:bodyPr>
          <a:lstStyle/>
          <a:p>
            <a:pPr algn="ctr"/>
            <a:r>
              <a:rPr lang="id-ID" sz="2800" b="1" dirty="0">
                <a:latin typeface="AR CENA" pitchFamily="2" charset="0"/>
              </a:rPr>
              <a:t>INTERVENSI</a:t>
            </a:r>
          </a:p>
        </p:txBody>
      </p:sp>
    </p:spTree>
    <p:extLst>
      <p:ext uri="{BB962C8B-B14F-4D97-AF65-F5344CB8AC3E}">
        <p14:creationId xmlns:p14="http://schemas.microsoft.com/office/powerpoint/2010/main" val="765478300"/>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55847"/>
            <a:ext cx="2462808" cy="1054394"/>
          </a:xfrm>
        </p:spPr>
        <p:txBody>
          <a:bodyPr/>
          <a:lstStyle/>
          <a:p>
            <a:r>
              <a:rPr lang="id-ID" b="1" dirty="0">
                <a:latin typeface="AR CENA" pitchFamily="2" charset="0"/>
              </a:rPr>
              <a:t>INTERVENSI</a:t>
            </a:r>
            <a:endParaRPr lang="id-ID" dirty="0"/>
          </a:p>
        </p:txBody>
      </p:sp>
      <p:sp>
        <p:nvSpPr>
          <p:cNvPr id="4" name="Down Arrow Callout 3"/>
          <p:cNvSpPr/>
          <p:nvPr/>
        </p:nvSpPr>
        <p:spPr>
          <a:xfrm>
            <a:off x="2915816" y="1628800"/>
            <a:ext cx="2736304" cy="1152128"/>
          </a:xfrm>
          <a:prstGeom prst="downArrowCallo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sz="4000" dirty="0">
                <a:latin typeface="AR CENA" pitchFamily="2" charset="0"/>
              </a:rPr>
              <a:t>Intervensi</a:t>
            </a:r>
          </a:p>
        </p:txBody>
      </p:sp>
      <p:sp>
        <p:nvSpPr>
          <p:cNvPr id="6" name="Horizontal Scroll 5"/>
          <p:cNvSpPr/>
          <p:nvPr/>
        </p:nvSpPr>
        <p:spPr>
          <a:xfrm>
            <a:off x="179512" y="2204864"/>
            <a:ext cx="8856984" cy="4653136"/>
          </a:xfrm>
          <a:prstGeom prst="horizontalScroll">
            <a:avLst/>
          </a:prstGeom>
          <a:solidFill>
            <a:srgbClr val="00B0F0"/>
          </a:solidFill>
        </p:spPr>
        <p:style>
          <a:lnRef idx="1">
            <a:schemeClr val="dk1"/>
          </a:lnRef>
          <a:fillRef idx="2">
            <a:schemeClr val="dk1"/>
          </a:fillRef>
          <a:effectRef idx="1">
            <a:schemeClr val="dk1"/>
          </a:effectRef>
          <a:fontRef idx="minor">
            <a:schemeClr val="dk1"/>
          </a:fontRef>
        </p:style>
        <p:txBody>
          <a:bodyPr rtlCol="0" anchor="ctr"/>
          <a:lstStyle/>
          <a:p>
            <a:pPr algn="just"/>
            <a:r>
              <a:rPr lang="id-ID" sz="2000" dirty="0"/>
              <a:t>intervensi sosial adalah perubahan yang terencana yang dilakukan oleh pelaku perubahan (change agent) terhadap berbagai sasaran perubahan (target of change) yang terdiri dari individu, keluarga, dan kelompok kecil (level mikro), komunitas dan organisasi (level mezzo) dan masyarakat yang lebih luas, baik ditingkat kabupaten/kota, provinsi, negara, maupun tingkat global (level makro).</a:t>
            </a:r>
          </a:p>
          <a:p>
            <a:pPr algn="just"/>
            <a:endParaRPr lang="id-ID" sz="2000" dirty="0"/>
          </a:p>
          <a:p>
            <a:pPr algn="ctr"/>
            <a:r>
              <a:rPr lang="id-ID" sz="1400" dirty="0"/>
              <a:t>(Louise C. Johnson, 2001, Praktek Pekerjaan Sosial (Suatu Pendekatan Generalist), terj. Tim Penerjemah STKS Bandung)</a:t>
            </a:r>
          </a:p>
        </p:txBody>
      </p:sp>
    </p:spTree>
    <p:extLst>
      <p:ext uri="{BB962C8B-B14F-4D97-AF65-F5344CB8AC3E}">
        <p14:creationId xmlns:p14="http://schemas.microsoft.com/office/powerpoint/2010/main" val="221428369"/>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60120" y="188640"/>
            <a:ext cx="8183880" cy="1051560"/>
          </a:xfrm>
        </p:spPr>
        <p:txBody>
          <a:bodyPr>
            <a:normAutofit fontScale="90000"/>
          </a:bodyPr>
          <a:lstStyle/>
          <a:p>
            <a:pPr algn="ctr"/>
            <a:r>
              <a:rPr lang="id-ID" dirty="0">
                <a:latin typeface="AR CENA" pitchFamily="2" charset="0"/>
              </a:rPr>
              <a:t>TUJUAN UTAMA DARI </a:t>
            </a:r>
            <a:br>
              <a:rPr lang="id-ID" dirty="0">
                <a:latin typeface="AR CENA" pitchFamily="2" charset="0"/>
              </a:rPr>
            </a:br>
            <a:r>
              <a:rPr lang="id-ID" dirty="0">
                <a:latin typeface="AR CENA" pitchFamily="2" charset="0"/>
              </a:rPr>
              <a:t>METODE INTERVENSI SOSIAL</a:t>
            </a:r>
          </a:p>
        </p:txBody>
      </p:sp>
      <p:sp>
        <p:nvSpPr>
          <p:cNvPr id="4" name="Rectangle 3"/>
          <p:cNvSpPr/>
          <p:nvPr/>
        </p:nvSpPr>
        <p:spPr>
          <a:xfrm>
            <a:off x="1043608" y="2276872"/>
            <a:ext cx="7632848" cy="1569660"/>
          </a:xfrm>
          <a:prstGeom prst="rect">
            <a:avLst/>
          </a:prstGeom>
          <a:effectLst>
            <a:outerShdw blurRad="63500" dist="25400" dir="5400000" rotWithShape="0">
              <a:srgbClr val="000000">
                <a:alpha val="43137"/>
              </a:srgbClr>
            </a:outerShdw>
            <a:reflection blurRad="6350" stA="50000" endA="300" endPos="55500" dist="101600" dir="5400000" sy="-100000" algn="bl" rotWithShape="0"/>
          </a:effectLst>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id-ID" sz="3200" dirty="0">
                <a:latin typeface="AR CENA" pitchFamily="2" charset="0"/>
              </a:rPr>
              <a:t>Memperbaiki fungsi sosial orang (individu, kelompok, masyarakat) yang merupakan sasaran perubahan. </a:t>
            </a:r>
          </a:p>
        </p:txBody>
      </p:sp>
      <p:cxnSp>
        <p:nvCxnSpPr>
          <p:cNvPr id="6" name="Straight Arrow Connector 5"/>
          <p:cNvCxnSpPr/>
          <p:nvPr/>
        </p:nvCxnSpPr>
        <p:spPr>
          <a:xfrm>
            <a:off x="4572000" y="1484784"/>
            <a:ext cx="0" cy="576064"/>
          </a:xfrm>
          <a:prstGeom prst="straightConnector1">
            <a:avLst/>
          </a:prstGeom>
          <a:ln w="76200">
            <a:tailEnd type="arrow"/>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182524868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1484784"/>
            <a:ext cx="7498080" cy="2650306"/>
          </a:xfrm>
        </p:spPr>
        <p:style>
          <a:lnRef idx="1">
            <a:schemeClr val="accent4"/>
          </a:lnRef>
          <a:fillRef idx="2">
            <a:schemeClr val="accent4"/>
          </a:fillRef>
          <a:effectRef idx="1">
            <a:schemeClr val="accent4"/>
          </a:effectRef>
          <a:fontRef idx="minor">
            <a:schemeClr val="dk1"/>
          </a:fontRef>
        </p:style>
        <p:txBody>
          <a:bodyPr>
            <a:normAutofit/>
          </a:bodyPr>
          <a:lstStyle/>
          <a:p>
            <a:pPr algn="ctr"/>
            <a:r>
              <a:rPr lang="id-ID" b="1" dirty="0">
                <a:latin typeface="AR CENA" pitchFamily="2" charset="0"/>
              </a:rPr>
              <a:t>APA YANG TERJADI JIKA FUNGSI SOSIAL SESEORANG BERFUNGSI                  DENGAN BAIK  ??</a:t>
            </a:r>
          </a:p>
        </p:txBody>
      </p:sp>
    </p:spTree>
    <p:extLst>
      <p:ext uri="{BB962C8B-B14F-4D97-AF65-F5344CB8AC3E}">
        <p14:creationId xmlns:p14="http://schemas.microsoft.com/office/powerpoint/2010/main" val="117487029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_rels/them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jpeg"/></Relationships>
</file>

<file path=ppt/theme/_rels/them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jpeg"/></Relationships>
</file>

<file path=ppt/theme/theme1.xml><?xml version="1.0" encoding="utf-8"?>
<a:theme xmlns:a="http://schemas.openxmlformats.org/drawingml/2006/main" name="Default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4.xml><?xml version="1.0" encoding="utf-8"?>
<a:theme xmlns:a="http://schemas.openxmlformats.org/drawingml/2006/main" name="Angles">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5.xml><?xml version="1.0" encoding="utf-8"?>
<a:theme xmlns:a="http://schemas.openxmlformats.org/drawingml/2006/main" name="1_Angles">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164</TotalTime>
  <Words>449</Words>
  <Application>Microsoft Office PowerPoint</Application>
  <PresentationFormat>On-screen Show (4:3)</PresentationFormat>
  <Paragraphs>41</Paragraphs>
  <Slides>10</Slides>
  <Notes>0</Notes>
  <HiddenSlides>0</HiddenSlides>
  <MMClips>0</MMClips>
  <ScaleCrop>false</ScaleCrop>
  <HeadingPairs>
    <vt:vector size="6" baseType="variant">
      <vt:variant>
        <vt:lpstr>Fonts Used</vt:lpstr>
      </vt:variant>
      <vt:variant>
        <vt:i4>8</vt:i4>
      </vt:variant>
      <vt:variant>
        <vt:lpstr>Theme</vt:lpstr>
      </vt:variant>
      <vt:variant>
        <vt:i4>5</vt:i4>
      </vt:variant>
      <vt:variant>
        <vt:lpstr>Slide Titles</vt:lpstr>
      </vt:variant>
      <vt:variant>
        <vt:i4>10</vt:i4>
      </vt:variant>
    </vt:vector>
  </HeadingPairs>
  <TitlesOfParts>
    <vt:vector size="23" baseType="lpstr">
      <vt:lpstr>AR CENA</vt:lpstr>
      <vt:lpstr>Arial</vt:lpstr>
      <vt:lpstr>Franklin Gothic Book</vt:lpstr>
      <vt:lpstr>Franklin Gothic Medium</vt:lpstr>
      <vt:lpstr>Gill Sans MT</vt:lpstr>
      <vt:lpstr>Verdana</vt:lpstr>
      <vt:lpstr>Wingdings</vt:lpstr>
      <vt:lpstr>Wingdings 2</vt:lpstr>
      <vt:lpstr>Default Theme</vt:lpstr>
      <vt:lpstr>Grid</vt:lpstr>
      <vt:lpstr>Solstice</vt:lpstr>
      <vt:lpstr>Angles</vt:lpstr>
      <vt:lpstr>1_Angles</vt:lpstr>
      <vt:lpstr>UNDERSTANDING INTERVENTION</vt:lpstr>
      <vt:lpstr>PowerPoint Presentation</vt:lpstr>
      <vt:lpstr>PowerPoint Presentation</vt:lpstr>
      <vt:lpstr>PowerPoint Presentation</vt:lpstr>
      <vt:lpstr>INTERVENSI</vt:lpstr>
      <vt:lpstr>INTERVENSI</vt:lpstr>
      <vt:lpstr>INTERVENSI</vt:lpstr>
      <vt:lpstr>TUJUAN UTAMA DARI  METODE INTERVENSI SOSIAL</vt:lpstr>
      <vt:lpstr>APA YANG TERJADI JIKA FUNGSI SOSIAL SESEORANG BERFUNGSI                  DENGAN BAIK  ??</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PENGERTIAN INTERVENSI</dc:title>
  <dc:creator>Hp</dc:creator>
  <cp:lastModifiedBy>Muhammad Dandy</cp:lastModifiedBy>
  <cp:revision>17</cp:revision>
  <dcterms:created xsi:type="dcterms:W3CDTF">2020-03-09T13:30:55Z</dcterms:created>
  <dcterms:modified xsi:type="dcterms:W3CDTF">2020-07-31T15:58:49Z</dcterms:modified>
</cp:coreProperties>
</file>