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F53B3-2A95-46B2-B9E2-6A5FF5FCC7B0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23B60-4B93-4059-927F-37FC4105B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947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F53B3-2A95-46B2-B9E2-6A5FF5FCC7B0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23B60-4B93-4059-927F-37FC4105B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711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F53B3-2A95-46B2-B9E2-6A5FF5FCC7B0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23B60-4B93-4059-927F-37FC4105B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793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F53B3-2A95-46B2-B9E2-6A5FF5FCC7B0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23B60-4B93-4059-927F-37FC4105B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87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F53B3-2A95-46B2-B9E2-6A5FF5FCC7B0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23B60-4B93-4059-927F-37FC4105B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543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F53B3-2A95-46B2-B9E2-6A5FF5FCC7B0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23B60-4B93-4059-927F-37FC4105B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042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F53B3-2A95-46B2-B9E2-6A5FF5FCC7B0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23B60-4B93-4059-927F-37FC4105B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222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F53B3-2A95-46B2-B9E2-6A5FF5FCC7B0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23B60-4B93-4059-927F-37FC4105B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121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F53B3-2A95-46B2-B9E2-6A5FF5FCC7B0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23B60-4B93-4059-927F-37FC4105B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33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F53B3-2A95-46B2-B9E2-6A5FF5FCC7B0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23B60-4B93-4059-927F-37FC4105B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86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F53B3-2A95-46B2-B9E2-6A5FF5FCC7B0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23B60-4B93-4059-927F-37FC4105B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783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F53B3-2A95-46B2-B9E2-6A5FF5FCC7B0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23B60-4B93-4059-927F-37FC4105B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792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48680"/>
            <a:ext cx="7772400" cy="4824536"/>
          </a:xfrm>
        </p:spPr>
        <p:txBody>
          <a:bodyPr>
            <a:normAutofit/>
          </a:bodyPr>
          <a:lstStyle/>
          <a:p>
            <a:r>
              <a:rPr lang="en-US" sz="7200">
                <a:solidFill>
                  <a:schemeClr val="accent6">
                    <a:lumMod val="75000"/>
                  </a:schemeClr>
                </a:solidFill>
                <a:latin typeface="Forte" pitchFamily="66" charset="0"/>
              </a:rPr>
              <a:t>Guidelines in the interview</a:t>
            </a:r>
            <a:endParaRPr lang="en-US" sz="7200" dirty="0">
              <a:solidFill>
                <a:schemeClr val="accent6">
                  <a:lumMod val="75000"/>
                </a:schemeClr>
              </a:solidFill>
              <a:latin typeface="Forte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68960"/>
            <a:ext cx="6400800" cy="2569840"/>
          </a:xfrm>
        </p:spPr>
        <p:txBody>
          <a:bodyPr>
            <a:noAutofit/>
          </a:bodyPr>
          <a:lstStyle/>
          <a:p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643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772816"/>
            <a:ext cx="6410497" cy="3816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1515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/>
          <a:lstStyle/>
          <a:p>
            <a:pPr marL="0" indent="0" algn="ctr">
              <a:buNone/>
            </a:pPr>
            <a:r>
              <a:rPr lang="id-ID" i="1" dirty="0"/>
              <a:t>kesan pertama dari penampilan pewawancara, yang pertama diucapkan dan dilakukan pewawancara, sangatlah penting untuk merangsang sikap kerja sama dari pihak responden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864969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>
                <a:solidFill>
                  <a:srgbClr val="FF0000"/>
                </a:solidFill>
                <a:latin typeface="Forte" pitchFamily="66" charset="0"/>
                <a:cs typeface="Arial" pitchFamily="34" charset="0"/>
              </a:rPr>
              <a:t>Pedoman untuk mencapai tujuan wawancara dengan baik adalah</a:t>
            </a:r>
            <a:endParaRPr lang="en-US" dirty="0">
              <a:solidFill>
                <a:srgbClr val="FF0000"/>
              </a:solidFill>
              <a:latin typeface="Forte" pitchFamily="66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dirty="0">
                <a:latin typeface="Arial Narrow" pitchFamily="34" charset="0"/>
              </a:rPr>
              <a:t>Berpakaian sederhana, rapi, tanpa perhiasan </a:t>
            </a:r>
          </a:p>
          <a:p>
            <a:r>
              <a:rPr lang="id-ID" dirty="0">
                <a:latin typeface="Arial Narrow" pitchFamily="34" charset="0"/>
              </a:rPr>
              <a:t>Sikap rendah hati </a:t>
            </a:r>
          </a:p>
          <a:p>
            <a:r>
              <a:rPr lang="id-ID" dirty="0">
                <a:latin typeface="Arial Narrow" pitchFamily="34" charset="0"/>
              </a:rPr>
              <a:t>Sikap hormat kepada responden</a:t>
            </a:r>
          </a:p>
          <a:p>
            <a:r>
              <a:rPr lang="id-ID" dirty="0">
                <a:latin typeface="Arial Narrow" pitchFamily="34" charset="0"/>
              </a:rPr>
              <a:t>Ramah dalam sikap dan ucapan </a:t>
            </a:r>
          </a:p>
          <a:p>
            <a:r>
              <a:rPr lang="id-ID" dirty="0">
                <a:latin typeface="Arial Narrow" pitchFamily="34" charset="0"/>
              </a:rPr>
              <a:t>Sikap yang penuh pengertian terhadap responden dan netral </a:t>
            </a:r>
          </a:p>
          <a:p>
            <a:r>
              <a:rPr lang="id-ID" dirty="0">
                <a:latin typeface="Arial Narrow" pitchFamily="34" charset="0"/>
              </a:rPr>
              <a:t>Bersikap seolah-olah tiap responden yg kita hadapi selalu ramah dan menarik </a:t>
            </a:r>
          </a:p>
          <a:p>
            <a:r>
              <a:rPr lang="id-ID" dirty="0">
                <a:latin typeface="Arial Narrow" pitchFamily="34" charset="0"/>
              </a:rPr>
              <a:t>Sanggup menjadi pendengar yang baik </a:t>
            </a:r>
            <a:endParaRPr lang="en-US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6319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74242"/>
          </a:xfrm>
        </p:spPr>
        <p:txBody>
          <a:bodyPr>
            <a:normAutofit/>
          </a:bodyPr>
          <a:lstStyle/>
          <a:p>
            <a:r>
              <a:rPr lang="id-ID" dirty="0">
                <a:solidFill>
                  <a:srgbClr val="FF0000"/>
                </a:solidFill>
                <a:latin typeface="Forte" pitchFamily="66" charset="0"/>
                <a:cs typeface="Arial" pitchFamily="34" charset="0"/>
              </a:rPr>
              <a:t>Hal-hal yang dilakukan dalam wawancara</a:t>
            </a:r>
            <a:endParaRPr lang="en-US" dirty="0">
              <a:solidFill>
                <a:srgbClr val="FF0000"/>
              </a:solidFill>
              <a:latin typeface="Forte" pitchFamily="66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417243"/>
          </a:xfrm>
        </p:spPr>
        <p:txBody>
          <a:bodyPr/>
          <a:lstStyle/>
          <a:p>
            <a:pPr marL="0" indent="0" algn="ctr">
              <a:buNone/>
            </a:pPr>
            <a:r>
              <a:rPr lang="id-ID" i="1" dirty="0"/>
              <a:t>Seperti : Apa yang harus saya tanyakan lagi? Bagaimana nada bicara yang diwawancarai ini? Dari gerak tubuh dan nada suaranya, apakah ia terlihat berbicara jujur atau mencoba menyembunyikan sesuatu?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406677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/>
          </a:bodyPr>
          <a:lstStyle/>
          <a:p>
            <a:r>
              <a:rPr lang="id-ID" dirty="0">
                <a:solidFill>
                  <a:srgbClr val="FF0000"/>
                </a:solidFill>
                <a:latin typeface="Forte" pitchFamily="66" charset="0"/>
                <a:cs typeface="Arial" pitchFamily="34" charset="0"/>
              </a:rPr>
              <a:t>Sumber kekeliruan pelaporan hasil wawancara </a:t>
            </a:r>
            <a:endParaRPr lang="en-US" dirty="0">
              <a:solidFill>
                <a:srgbClr val="FF0000"/>
              </a:solidFill>
              <a:latin typeface="Forte" pitchFamily="66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>
            <a:normAutofit fontScale="92500"/>
          </a:bodyPr>
          <a:lstStyle/>
          <a:p>
            <a:r>
              <a:rPr lang="id-ID" i="1" dirty="0">
                <a:latin typeface="Arial Narrow" pitchFamily="34" charset="0"/>
              </a:rPr>
              <a:t>Ingatan </a:t>
            </a:r>
          </a:p>
          <a:p>
            <a:r>
              <a:rPr lang="id-ID" i="1" dirty="0">
                <a:latin typeface="Arial Narrow" pitchFamily="34" charset="0"/>
              </a:rPr>
              <a:t>Hasil yang seharusnya dilaporkan, dilewatkan saja dan tidak dilaporkan </a:t>
            </a:r>
          </a:p>
          <a:p>
            <a:r>
              <a:rPr lang="id-ID" i="1" dirty="0">
                <a:latin typeface="Arial Narrow" pitchFamily="34" charset="0"/>
              </a:rPr>
              <a:t>Melebih-lebihkan atau telah meramu jawabannya </a:t>
            </a:r>
          </a:p>
          <a:p>
            <a:r>
              <a:rPr lang="id-ID" i="1" dirty="0">
                <a:latin typeface="Arial Narrow" pitchFamily="34" charset="0"/>
              </a:rPr>
              <a:t>Mengganti hal yang tidak dapat diingat </a:t>
            </a:r>
          </a:p>
          <a:p>
            <a:r>
              <a:rPr lang="id-ID" i="1" dirty="0">
                <a:latin typeface="Arial Narrow" pitchFamily="34" charset="0"/>
              </a:rPr>
              <a:t>Tidak mampu mereproduksi kejadian menurut waktu atau hubungan antar fakta seperti apa adanya </a:t>
            </a:r>
            <a:endParaRPr lang="en-US" i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3004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Autofit/>
          </a:bodyPr>
          <a:lstStyle/>
          <a:p>
            <a:r>
              <a:rPr lang="id-ID" sz="7200" dirty="0">
                <a:solidFill>
                  <a:srgbClr val="FF0000"/>
                </a:solidFill>
                <a:latin typeface="Forte" pitchFamily="66" charset="0"/>
              </a:rPr>
              <a:t>Kesimpulan </a:t>
            </a:r>
            <a:endParaRPr lang="en-US" sz="7200" dirty="0">
              <a:solidFill>
                <a:srgbClr val="FF0000"/>
              </a:solidFill>
              <a:latin typeface="Forte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561259"/>
          </a:xfrm>
        </p:spPr>
        <p:txBody>
          <a:bodyPr/>
          <a:lstStyle/>
          <a:p>
            <a:pPr marL="0" indent="0" algn="ctr">
              <a:buNone/>
            </a:pPr>
            <a:r>
              <a:rPr lang="id-ID" i="1" dirty="0"/>
              <a:t>Salah satu penyebab terbesar dari permasalahan komunikasi adalah bahwa kita menganggap bahwa orang lain sama seperti diri kita sendiri dan bukannya menyesuaikan diri dengan  fakta bahwa mereka mungkin berbeda dalam </a:t>
            </a:r>
            <a:r>
              <a:rPr lang="id-ID" i="1"/>
              <a:t>beberapa hal.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946950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d-ID" sz="7200" dirty="0">
                <a:solidFill>
                  <a:srgbClr val="0070C0"/>
                </a:solidFill>
                <a:latin typeface="Freestyle Script" pitchFamily="66" charset="0"/>
              </a:rPr>
              <a:t>Thank you for attention guys!!</a:t>
            </a:r>
          </a:p>
          <a:p>
            <a:pPr marL="0" indent="0" algn="ctr">
              <a:buNone/>
            </a:pPr>
            <a:r>
              <a:rPr lang="id-ID" sz="7200" dirty="0">
                <a:solidFill>
                  <a:srgbClr val="0070C0"/>
                </a:solidFill>
                <a:latin typeface="Freestyle Script" pitchFamily="66" charset="0"/>
              </a:rPr>
              <a:t>Love you</a:t>
            </a:r>
            <a:endParaRPr lang="en-US" sz="7200" dirty="0">
              <a:solidFill>
                <a:srgbClr val="0070C0"/>
              </a:solidFill>
              <a:latin typeface="Freestyle Script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304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198</Words>
  <Application>Microsoft Office PowerPoint</Application>
  <PresentationFormat>On-screen Show (4:3)</PresentationFormat>
  <Paragraphs>22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Arial Narrow</vt:lpstr>
      <vt:lpstr>Calibri</vt:lpstr>
      <vt:lpstr>Forte</vt:lpstr>
      <vt:lpstr>Freestyle Script</vt:lpstr>
      <vt:lpstr>Office Theme</vt:lpstr>
      <vt:lpstr>Guidelines in the interview</vt:lpstr>
      <vt:lpstr>PowerPoint Presentation</vt:lpstr>
      <vt:lpstr>PowerPoint Presentation</vt:lpstr>
      <vt:lpstr>Pedoman untuk mencapai tujuan wawancara dengan baik adalah</vt:lpstr>
      <vt:lpstr>Hal-hal yang dilakukan dalam wawancara</vt:lpstr>
      <vt:lpstr>Sumber kekeliruan pelaporan hasil wawancara </vt:lpstr>
      <vt:lpstr>Kesimpulan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Pedoman dalam wawancara</dc:title>
  <dc:creator>Win 10</dc:creator>
  <cp:lastModifiedBy>Muhammad Dandy</cp:lastModifiedBy>
  <cp:revision>6</cp:revision>
  <dcterms:created xsi:type="dcterms:W3CDTF">2020-05-14T04:50:21Z</dcterms:created>
  <dcterms:modified xsi:type="dcterms:W3CDTF">2020-07-31T16:03:37Z</dcterms:modified>
</cp:coreProperties>
</file>