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3"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id-ID"/>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280"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CB89DE0-A69E-4FCF-B9BB-20B51177235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id-ID"/>
          </a:p>
        </p:txBody>
      </p:sp>
      <p:sp>
        <p:nvSpPr>
          <p:cNvPr id="3" name="Date Placeholder 2">
            <a:extLst>
              <a:ext uri="{FF2B5EF4-FFF2-40B4-BE49-F238E27FC236}">
                <a16:creationId xmlns:a16="http://schemas.microsoft.com/office/drawing/2014/main" id="{4674AE16-2610-45BD-A07C-30ECB737BC60}"/>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0017F675-8E61-4000-B9C0-C10E56F99D49}" type="datetimeFigureOut">
              <a:rPr lang="id-ID"/>
              <a:pPr>
                <a:defRPr/>
              </a:pPr>
              <a:t>31/07/2020</a:t>
            </a:fld>
            <a:endParaRPr lang="id-ID"/>
          </a:p>
        </p:txBody>
      </p:sp>
      <p:sp>
        <p:nvSpPr>
          <p:cNvPr id="4" name="Slide Image Placeholder 3">
            <a:extLst>
              <a:ext uri="{FF2B5EF4-FFF2-40B4-BE49-F238E27FC236}">
                <a16:creationId xmlns:a16="http://schemas.microsoft.com/office/drawing/2014/main" id="{423CC6F8-08B8-4744-91C0-63CC8C47C30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d-ID" noProof="0"/>
          </a:p>
        </p:txBody>
      </p:sp>
      <p:sp>
        <p:nvSpPr>
          <p:cNvPr id="5" name="Notes Placeholder 4">
            <a:extLst>
              <a:ext uri="{FF2B5EF4-FFF2-40B4-BE49-F238E27FC236}">
                <a16:creationId xmlns:a16="http://schemas.microsoft.com/office/drawing/2014/main" id="{4E9C338C-19D5-4166-84E7-DE319F917B4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id-ID" noProof="0"/>
          </a:p>
        </p:txBody>
      </p:sp>
      <p:sp>
        <p:nvSpPr>
          <p:cNvPr id="6" name="Footer Placeholder 5">
            <a:extLst>
              <a:ext uri="{FF2B5EF4-FFF2-40B4-BE49-F238E27FC236}">
                <a16:creationId xmlns:a16="http://schemas.microsoft.com/office/drawing/2014/main" id="{7DD43C6E-4205-440D-AE8D-ACFFF4A72534}"/>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id-ID"/>
          </a:p>
        </p:txBody>
      </p:sp>
      <p:sp>
        <p:nvSpPr>
          <p:cNvPr id="7" name="Slide Number Placeholder 6">
            <a:extLst>
              <a:ext uri="{FF2B5EF4-FFF2-40B4-BE49-F238E27FC236}">
                <a16:creationId xmlns:a16="http://schemas.microsoft.com/office/drawing/2014/main" id="{A3942015-041D-4DA3-8A9D-78F2A969157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E609DC85-7CB0-410A-A91F-2A7399CBA2F1}" type="slidenum">
              <a:rPr lang="id-ID" altLang="en-US"/>
              <a:pPr/>
              <a:t>‹#›</a:t>
            </a:fld>
            <a:endParaRPr lang="id-ID"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3627BB3C-16D2-4E67-BDA0-741D2D973BF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4A87213D-6B9F-45DA-9AAA-44A00FCA129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8676" name="Slide Number Placeholder 3">
            <a:extLst>
              <a:ext uri="{FF2B5EF4-FFF2-40B4-BE49-F238E27FC236}">
                <a16:creationId xmlns:a16="http://schemas.microsoft.com/office/drawing/2014/main" id="{B66D1283-8222-4897-89FA-9D201C388A8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F9EE0BA-535A-48C8-99BD-AF4E05FAEA7A}" type="slidenum">
              <a:rPr lang="id-ID" altLang="en-US"/>
              <a:pPr/>
              <a:t>15</a:t>
            </a:fld>
            <a:endParaRPr lang="id-ID"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88">
            <a:extLst>
              <a:ext uri="{FF2B5EF4-FFF2-40B4-BE49-F238E27FC236}">
                <a16:creationId xmlns:a16="http://schemas.microsoft.com/office/drawing/2014/main" id="{03E1F4D9-5DC7-4A61-B788-769E36AC50AE}"/>
              </a:ext>
            </a:extLst>
          </p:cNvPr>
          <p:cNvGrpSpPr>
            <a:grpSpLocks/>
          </p:cNvGrpSpPr>
          <p:nvPr/>
        </p:nvGrpSpPr>
        <p:grpSpPr bwMode="auto">
          <a:xfrm>
            <a:off x="-247650" y="-58738"/>
            <a:ext cx="9386888" cy="6923088"/>
            <a:chOff x="-329674" y="-51881"/>
            <a:chExt cx="12515851" cy="6923798"/>
          </a:xfrm>
        </p:grpSpPr>
        <p:sp>
          <p:nvSpPr>
            <p:cNvPr id="5" name="Freeform 5">
              <a:extLst>
                <a:ext uri="{FF2B5EF4-FFF2-40B4-BE49-F238E27FC236}">
                  <a16:creationId xmlns:a16="http://schemas.microsoft.com/office/drawing/2014/main" id="{7114BF24-A2B0-4DE3-9D9A-410CDBC29961}"/>
                </a:ext>
              </a:extLst>
            </p:cNvPr>
            <p:cNvSpPr>
              <a:spLocks noChangeArrowheads="1"/>
            </p:cNvSpPr>
            <p:nvPr/>
          </p:nvSpPr>
          <p:spPr bwMode="auto">
            <a:xfrm>
              <a:off x="-329674" y="1297633"/>
              <a:ext cx="9702800" cy="5574284"/>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 name="T10" fmla="*/ 0 w 2038"/>
                <a:gd name="T11" fmla="*/ 0 h 1169"/>
                <a:gd name="T12" fmla="*/ 2038 w 2038"/>
                <a:gd name="T13" fmla="*/ 1169 h 1169"/>
              </a:gdLst>
              <a:ahLst/>
              <a:cxnLst>
                <a:cxn ang="0">
                  <a:pos x="T0" y="T1"/>
                </a:cxn>
                <a:cxn ang="0">
                  <a:pos x="T2" y="T3"/>
                </a:cxn>
                <a:cxn ang="0">
                  <a:pos x="T4" y="T5"/>
                </a:cxn>
                <a:cxn ang="0">
                  <a:pos x="T6" y="T7"/>
                </a:cxn>
                <a:cxn ang="0">
                  <a:pos x="T8" y="T9"/>
                </a:cxn>
              </a:cxnLst>
              <a:rect l="T10" t="T11" r="T12" b="T13"/>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6" name="Freeform 6">
              <a:extLst>
                <a:ext uri="{FF2B5EF4-FFF2-40B4-BE49-F238E27FC236}">
                  <a16:creationId xmlns:a16="http://schemas.microsoft.com/office/drawing/2014/main" id="{BC5B6BB9-5D3E-452A-B23B-0E68F98BA58C}"/>
                </a:ext>
              </a:extLst>
            </p:cNvPr>
            <p:cNvSpPr>
              <a:spLocks noChangeArrowheads="1"/>
            </p:cNvSpPr>
            <p:nvPr/>
          </p:nvSpPr>
          <p:spPr bwMode="auto">
            <a:xfrm>
              <a:off x="669393" y="2018432"/>
              <a:ext cx="7374467" cy="484872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 name="T10" fmla="*/ 0 w 1549"/>
                <a:gd name="T11" fmla="*/ 0 h 1017"/>
                <a:gd name="T12" fmla="*/ 1549 w 1549"/>
                <a:gd name="T13" fmla="*/ 1017 h 1017"/>
              </a:gdLst>
              <a:ahLst/>
              <a:cxnLst>
                <a:cxn ang="0">
                  <a:pos x="T0" y="T1"/>
                </a:cxn>
                <a:cxn ang="0">
                  <a:pos x="T2" y="T3"/>
                </a:cxn>
                <a:cxn ang="0">
                  <a:pos x="T4" y="T5"/>
                </a:cxn>
                <a:cxn ang="0">
                  <a:pos x="T6" y="T7"/>
                </a:cxn>
                <a:cxn ang="0">
                  <a:pos x="T8" y="T9"/>
                </a:cxn>
              </a:cxnLst>
              <a:rect l="T10" t="T11" r="T12" b="T13"/>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7" name="Freeform 7">
              <a:extLst>
                <a:ext uri="{FF2B5EF4-FFF2-40B4-BE49-F238E27FC236}">
                  <a16:creationId xmlns:a16="http://schemas.microsoft.com/office/drawing/2014/main" id="{430C6A83-F6C3-4355-9DF2-701153B3A631}"/>
                </a:ext>
              </a:extLst>
            </p:cNvPr>
            <p:cNvSpPr>
              <a:spLocks noChangeArrowheads="1"/>
            </p:cNvSpPr>
            <p:nvPr/>
          </p:nvSpPr>
          <p:spPr bwMode="auto">
            <a:xfrm>
              <a:off x="250293" y="1788221"/>
              <a:ext cx="8036984" cy="508369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 name="T12" fmla="*/ 0 w 1688"/>
                <a:gd name="T13" fmla="*/ 0 h 1066"/>
                <a:gd name="T14" fmla="*/ 1688 w 1688"/>
                <a:gd name="T15" fmla="*/ 1066 h 1066"/>
              </a:gdLst>
              <a:ahLst/>
              <a:cxnLst>
                <a:cxn ang="0">
                  <a:pos x="T0" y="T1"/>
                </a:cxn>
                <a:cxn ang="0">
                  <a:pos x="T2" y="T3"/>
                </a:cxn>
                <a:cxn ang="0">
                  <a:pos x="T4" y="T5"/>
                </a:cxn>
                <a:cxn ang="0">
                  <a:pos x="T6" y="T7"/>
                </a:cxn>
                <a:cxn ang="0">
                  <a:pos x="T8" y="T9"/>
                </a:cxn>
                <a:cxn ang="0">
                  <a:pos x="T10" y="T11"/>
                </a:cxn>
              </a:cxnLst>
              <a:rect l="T12" t="T13" r="T14" b="T15"/>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8" name="Freeform 8">
              <a:extLst>
                <a:ext uri="{FF2B5EF4-FFF2-40B4-BE49-F238E27FC236}">
                  <a16:creationId xmlns:a16="http://schemas.microsoft.com/office/drawing/2014/main" id="{FB9AD8EA-BB2E-4AF9-98CA-5554A1352447}"/>
                </a:ext>
              </a:extLst>
            </p:cNvPr>
            <p:cNvSpPr>
              <a:spLocks noChangeArrowheads="1"/>
            </p:cNvSpPr>
            <p:nvPr/>
          </p:nvSpPr>
          <p:spPr bwMode="auto">
            <a:xfrm>
              <a:off x="-1591" y="549844"/>
              <a:ext cx="10335684" cy="6322073"/>
            </a:xfrm>
            <a:custGeom>
              <a:avLst/>
              <a:gdLst>
                <a:gd name="T0" fmla="*/ 1873 w 2171"/>
                <a:gd name="T1" fmla="*/ 1326 h 1326"/>
                <a:gd name="T2" fmla="*/ 1609 w 2171"/>
                <a:gd name="T3" fmla="*/ 473 h 1326"/>
                <a:gd name="T4" fmla="*/ 880 w 2171"/>
                <a:gd name="T5" fmla="*/ 63 h 1326"/>
                <a:gd name="T6" fmla="*/ 0 w 2171"/>
                <a:gd name="T7" fmla="*/ 423 h 1326"/>
                <a:gd name="T8" fmla="*/ 0 w 2171"/>
                <a:gd name="T9" fmla="*/ 0 h 1326"/>
                <a:gd name="T10" fmla="*/ 2171 w 2171"/>
                <a:gd name="T11" fmla="*/ 1326 h 1326"/>
              </a:gdLst>
              <a:ahLst/>
              <a:cxnLst>
                <a:cxn ang="0">
                  <a:pos x="T0" y="T1"/>
                </a:cxn>
                <a:cxn ang="0">
                  <a:pos x="T2" y="T3"/>
                </a:cxn>
                <a:cxn ang="0">
                  <a:pos x="T4" y="T5"/>
                </a:cxn>
                <a:cxn ang="0">
                  <a:pos x="T6" y="T7"/>
                </a:cxn>
              </a:cxnLst>
              <a:rect l="T8" t="T9" r="T10" b="T11"/>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9" name="Freeform 9">
              <a:extLst>
                <a:ext uri="{FF2B5EF4-FFF2-40B4-BE49-F238E27FC236}">
                  <a16:creationId xmlns:a16="http://schemas.microsoft.com/office/drawing/2014/main" id="{E97F7347-5DD1-4A00-B08F-84174650EE92}"/>
                </a:ext>
              </a:extLst>
            </p:cNvPr>
            <p:cNvSpPr>
              <a:spLocks noChangeArrowheads="1"/>
            </p:cNvSpPr>
            <p:nvPr/>
          </p:nvSpPr>
          <p:spPr bwMode="auto">
            <a:xfrm>
              <a:off x="2643" y="6186047"/>
              <a:ext cx="505883" cy="681108"/>
            </a:xfrm>
            <a:custGeom>
              <a:avLst/>
              <a:gdLst>
                <a:gd name="T0" fmla="*/ 0 w 106"/>
                <a:gd name="T1" fmla="*/ 0 h 143"/>
                <a:gd name="T2" fmla="*/ 106 w 106"/>
                <a:gd name="T3" fmla="*/ 143 h 143"/>
                <a:gd name="T4" fmla="*/ 0 w 106"/>
                <a:gd name="T5" fmla="*/ 0 h 143"/>
                <a:gd name="T6" fmla="*/ 106 w 106"/>
                <a:gd name="T7" fmla="*/ 143 h 143"/>
              </a:gdLst>
              <a:ahLst/>
              <a:cxnLst>
                <a:cxn ang="0">
                  <a:pos x="T0" y="T1"/>
                </a:cxn>
                <a:cxn ang="0">
                  <a:pos x="T2" y="T3"/>
                </a:cxn>
              </a:cxnLst>
              <a:rect l="T4" t="T5" r="T6" b="T7"/>
              <a:pathLst>
                <a:path w="106" h="143">
                  <a:moveTo>
                    <a:pt x="0" y="0"/>
                  </a:moveTo>
                  <a:cubicBezTo>
                    <a:pt x="35" y="54"/>
                    <a:pt x="70" y="101"/>
                    <a:pt x="106" y="143"/>
                  </a:cubicBezTo>
                </a:path>
              </a:pathLst>
            </a:custGeom>
            <a:noFill/>
            <a:ln w="4763">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0" name="Freeform 10">
              <a:extLst>
                <a:ext uri="{FF2B5EF4-FFF2-40B4-BE49-F238E27FC236}">
                  <a16:creationId xmlns:a16="http://schemas.microsoft.com/office/drawing/2014/main" id="{1BDCC70A-EF31-4523-A59D-BFE87D1C732F}"/>
                </a:ext>
              </a:extLst>
            </p:cNvPr>
            <p:cNvSpPr>
              <a:spLocks noChangeArrowheads="1"/>
            </p:cNvSpPr>
            <p:nvPr/>
          </p:nvSpPr>
          <p:spPr bwMode="auto">
            <a:xfrm>
              <a:off x="-1591" y="-51881"/>
              <a:ext cx="11093451" cy="6923798"/>
            </a:xfrm>
            <a:custGeom>
              <a:avLst/>
              <a:gdLst>
                <a:gd name="T0" fmla="*/ 2046 w 2330"/>
                <a:gd name="T1" fmla="*/ 1452 h 1452"/>
                <a:gd name="T2" fmla="*/ 1813 w 2330"/>
                <a:gd name="T3" fmla="*/ 601 h 1452"/>
                <a:gd name="T4" fmla="*/ 956 w 2330"/>
                <a:gd name="T5" fmla="*/ 97 h 1452"/>
                <a:gd name="T6" fmla="*/ 0 w 2330"/>
                <a:gd name="T7" fmla="*/ 366 h 1452"/>
                <a:gd name="T8" fmla="*/ 0 w 2330"/>
                <a:gd name="T9" fmla="*/ 0 h 1452"/>
                <a:gd name="T10" fmla="*/ 2330 w 2330"/>
                <a:gd name="T11" fmla="*/ 1452 h 1452"/>
              </a:gdLst>
              <a:ahLst/>
              <a:cxnLst>
                <a:cxn ang="0">
                  <a:pos x="T0" y="T1"/>
                </a:cxn>
                <a:cxn ang="0">
                  <a:pos x="T2" y="T3"/>
                </a:cxn>
                <a:cxn ang="0">
                  <a:pos x="T4" y="T5"/>
                </a:cxn>
                <a:cxn ang="0">
                  <a:pos x="T6" y="T7"/>
                </a:cxn>
              </a:cxnLst>
              <a:rect l="T8" t="T9" r="T10" b="T11"/>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1" name="Freeform 11">
              <a:extLst>
                <a:ext uri="{FF2B5EF4-FFF2-40B4-BE49-F238E27FC236}">
                  <a16:creationId xmlns:a16="http://schemas.microsoft.com/office/drawing/2014/main" id="{97AFF182-181D-49EE-8676-96ECB6A65B5B}"/>
                </a:ext>
              </a:extLst>
            </p:cNvPr>
            <p:cNvSpPr>
              <a:spLocks noChangeArrowheads="1"/>
            </p:cNvSpPr>
            <p:nvPr/>
          </p:nvSpPr>
          <p:spPr bwMode="auto">
            <a:xfrm>
              <a:off x="5425543" y="5275"/>
              <a:ext cx="5789083" cy="6847590"/>
            </a:xfrm>
            <a:custGeom>
              <a:avLst/>
              <a:gdLst>
                <a:gd name="T0" fmla="*/ 1094 w 1216"/>
                <a:gd name="T1" fmla="*/ 1436 h 1436"/>
                <a:gd name="T2" fmla="*/ 709 w 1216"/>
                <a:gd name="T3" fmla="*/ 551 h 1436"/>
                <a:gd name="T4" fmla="*/ 0 w 1216"/>
                <a:gd name="T5" fmla="*/ 0 h 1436"/>
                <a:gd name="T6" fmla="*/ 0 w 1216"/>
                <a:gd name="T7" fmla="*/ 0 h 1436"/>
                <a:gd name="T8" fmla="*/ 1216 w 1216"/>
                <a:gd name="T9" fmla="*/ 1436 h 1436"/>
              </a:gdLst>
              <a:ahLst/>
              <a:cxnLst>
                <a:cxn ang="0">
                  <a:pos x="T0" y="T1"/>
                </a:cxn>
                <a:cxn ang="0">
                  <a:pos x="T2" y="T3"/>
                </a:cxn>
                <a:cxn ang="0">
                  <a:pos x="T4" y="T5"/>
                </a:cxn>
              </a:cxnLst>
              <a:rect l="T6" t="T7" r="T8" b="T9"/>
              <a:pathLst>
                <a:path w="1216" h="1436">
                  <a:moveTo>
                    <a:pt x="1094" y="1436"/>
                  </a:moveTo>
                  <a:cubicBezTo>
                    <a:pt x="1216" y="1114"/>
                    <a:pt x="904" y="770"/>
                    <a:pt x="709" y="551"/>
                  </a:cubicBezTo>
                  <a:cubicBezTo>
                    <a:pt x="509" y="327"/>
                    <a:pt x="274" y="127"/>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2" name="Freeform 12">
              <a:extLst>
                <a:ext uri="{FF2B5EF4-FFF2-40B4-BE49-F238E27FC236}">
                  <a16:creationId xmlns:a16="http://schemas.microsoft.com/office/drawing/2014/main" id="{37C28D6A-866C-457B-86A3-64140CDB8A3A}"/>
                </a:ext>
              </a:extLst>
            </p:cNvPr>
            <p:cNvSpPr>
              <a:spLocks noChangeArrowheads="1"/>
            </p:cNvSpPr>
            <p:nvPr/>
          </p:nvSpPr>
          <p:spPr bwMode="auto">
            <a:xfrm>
              <a:off x="-1591" y="5275"/>
              <a:ext cx="1058335" cy="614426"/>
            </a:xfrm>
            <a:custGeom>
              <a:avLst/>
              <a:gdLst>
                <a:gd name="T0" fmla="*/ 222 w 222"/>
                <a:gd name="T1" fmla="*/ 0 h 129"/>
                <a:gd name="T2" fmla="*/ 0 w 222"/>
                <a:gd name="T3" fmla="*/ 129 h 129"/>
                <a:gd name="T4" fmla="*/ 0 w 222"/>
                <a:gd name="T5" fmla="*/ 0 h 129"/>
                <a:gd name="T6" fmla="*/ 222 w 222"/>
                <a:gd name="T7" fmla="*/ 129 h 129"/>
              </a:gdLst>
              <a:ahLst/>
              <a:cxnLst>
                <a:cxn ang="0">
                  <a:pos x="T0" y="T1"/>
                </a:cxn>
                <a:cxn ang="0">
                  <a:pos x="T2" y="T3"/>
                </a:cxn>
              </a:cxnLst>
              <a:rect l="T4" t="T5" r="T6" b="T7"/>
              <a:pathLst>
                <a:path w="222" h="129">
                  <a:moveTo>
                    <a:pt x="222" y="0"/>
                  </a:moveTo>
                  <a:cubicBezTo>
                    <a:pt x="152" y="35"/>
                    <a:pt x="76" y="78"/>
                    <a:pt x="0" y="129"/>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3" name="Freeform 13">
              <a:extLst>
                <a:ext uri="{FF2B5EF4-FFF2-40B4-BE49-F238E27FC236}">
                  <a16:creationId xmlns:a16="http://schemas.microsoft.com/office/drawing/2014/main" id="{BFBACDAE-E893-48D8-AEDD-2ACD8D5AE215}"/>
                </a:ext>
              </a:extLst>
            </p:cNvPr>
            <p:cNvSpPr>
              <a:spLocks noChangeArrowheads="1"/>
            </p:cNvSpPr>
            <p:nvPr/>
          </p:nvSpPr>
          <p:spPr bwMode="auto">
            <a:xfrm>
              <a:off x="5821359" y="5275"/>
              <a:ext cx="5588000" cy="6866642"/>
            </a:xfrm>
            <a:custGeom>
              <a:avLst/>
              <a:gdLst>
                <a:gd name="T0" fmla="*/ 1067 w 1174"/>
                <a:gd name="T1" fmla="*/ 1440 h 1440"/>
                <a:gd name="T2" fmla="*/ 698 w 1174"/>
                <a:gd name="T3" fmla="*/ 577 h 1440"/>
                <a:gd name="T4" fmla="*/ 0 w 1174"/>
                <a:gd name="T5" fmla="*/ 0 h 1440"/>
                <a:gd name="T6" fmla="*/ 0 w 1174"/>
                <a:gd name="T7" fmla="*/ 0 h 1440"/>
                <a:gd name="T8" fmla="*/ 1174 w 1174"/>
                <a:gd name="T9" fmla="*/ 1440 h 1440"/>
              </a:gdLst>
              <a:ahLst/>
              <a:cxnLst>
                <a:cxn ang="0">
                  <a:pos x="T0" y="T1"/>
                </a:cxn>
                <a:cxn ang="0">
                  <a:pos x="T2" y="T3"/>
                </a:cxn>
                <a:cxn ang="0">
                  <a:pos x="T4" y="T5"/>
                </a:cxn>
              </a:cxnLst>
              <a:rect l="T6" t="T7" r="T8" b="T9"/>
              <a:pathLst>
                <a:path w="1174" h="1440">
                  <a:moveTo>
                    <a:pt x="1067" y="1440"/>
                  </a:moveTo>
                  <a:cubicBezTo>
                    <a:pt x="1174" y="1124"/>
                    <a:pt x="887" y="797"/>
                    <a:pt x="698" y="577"/>
                  </a:cubicBezTo>
                  <a:cubicBezTo>
                    <a:pt x="500" y="348"/>
                    <a:pt x="270" y="141"/>
                    <a:pt x="0"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4" name="Freeform 14">
              <a:extLst>
                <a:ext uri="{FF2B5EF4-FFF2-40B4-BE49-F238E27FC236}">
                  <a16:creationId xmlns:a16="http://schemas.microsoft.com/office/drawing/2014/main" id="{D0C55E60-DFF4-4819-818B-B49A599D370B}"/>
                </a:ext>
              </a:extLst>
            </p:cNvPr>
            <p:cNvSpPr>
              <a:spLocks noChangeArrowheads="1"/>
            </p:cNvSpPr>
            <p:nvPr/>
          </p:nvSpPr>
          <p:spPr bwMode="auto">
            <a:xfrm>
              <a:off x="2643" y="512"/>
              <a:ext cx="596900" cy="352461"/>
            </a:xfrm>
            <a:custGeom>
              <a:avLst/>
              <a:gdLst>
                <a:gd name="T0" fmla="*/ 125 w 125"/>
                <a:gd name="T1" fmla="*/ 0 h 74"/>
                <a:gd name="T2" fmla="*/ 0 w 125"/>
                <a:gd name="T3" fmla="*/ 74 h 74"/>
                <a:gd name="T4" fmla="*/ 0 w 125"/>
                <a:gd name="T5" fmla="*/ 0 h 74"/>
                <a:gd name="T6" fmla="*/ 125 w 125"/>
                <a:gd name="T7" fmla="*/ 74 h 74"/>
              </a:gdLst>
              <a:ahLst/>
              <a:cxnLst>
                <a:cxn ang="0">
                  <a:pos x="T0" y="T1"/>
                </a:cxn>
                <a:cxn ang="0">
                  <a:pos x="T2" y="T3"/>
                </a:cxn>
              </a:cxnLst>
              <a:rect l="T4" t="T5" r="T6" b="T7"/>
              <a:pathLst>
                <a:path w="125" h="74">
                  <a:moveTo>
                    <a:pt x="125" y="0"/>
                  </a:moveTo>
                  <a:cubicBezTo>
                    <a:pt x="85" y="22"/>
                    <a:pt x="43" y="47"/>
                    <a:pt x="0" y="74"/>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5" name="Freeform 15">
              <a:extLst>
                <a:ext uri="{FF2B5EF4-FFF2-40B4-BE49-F238E27FC236}">
                  <a16:creationId xmlns:a16="http://schemas.microsoft.com/office/drawing/2014/main" id="{C4CB96FE-82E9-48A5-A76E-104295077504}"/>
                </a:ext>
              </a:extLst>
            </p:cNvPr>
            <p:cNvSpPr>
              <a:spLocks noChangeArrowheads="1"/>
            </p:cNvSpPr>
            <p:nvPr/>
          </p:nvSpPr>
          <p:spPr bwMode="auto">
            <a:xfrm>
              <a:off x="6011860" y="5275"/>
              <a:ext cx="5499100" cy="6866642"/>
            </a:xfrm>
            <a:custGeom>
              <a:avLst/>
              <a:gdLst>
                <a:gd name="T0" fmla="*/ 1056 w 1155"/>
                <a:gd name="T1" fmla="*/ 1440 h 1440"/>
                <a:gd name="T2" fmla="*/ 686 w 1155"/>
                <a:gd name="T3" fmla="*/ 580 h 1440"/>
                <a:gd name="T4" fmla="*/ 0 w 1155"/>
                <a:gd name="T5" fmla="*/ 0 h 1440"/>
                <a:gd name="T6" fmla="*/ 0 w 1155"/>
                <a:gd name="T7" fmla="*/ 0 h 1440"/>
                <a:gd name="T8" fmla="*/ 1155 w 1155"/>
                <a:gd name="T9" fmla="*/ 1440 h 1440"/>
              </a:gdLst>
              <a:ahLst/>
              <a:cxnLst>
                <a:cxn ang="0">
                  <a:pos x="T0" y="T1"/>
                </a:cxn>
                <a:cxn ang="0">
                  <a:pos x="T2" y="T3"/>
                </a:cxn>
                <a:cxn ang="0">
                  <a:pos x="T4" y="T5"/>
                </a:cxn>
              </a:cxnLst>
              <a:rect l="T6" t="T7" r="T8" b="T9"/>
              <a:pathLst>
                <a:path w="1155" h="1440">
                  <a:moveTo>
                    <a:pt x="1056" y="1440"/>
                  </a:moveTo>
                  <a:cubicBezTo>
                    <a:pt x="1155" y="1123"/>
                    <a:pt x="875" y="801"/>
                    <a:pt x="686" y="580"/>
                  </a:cubicBezTo>
                  <a:cubicBezTo>
                    <a:pt x="491" y="352"/>
                    <a:pt x="264" y="145"/>
                    <a:pt x="0" y="0"/>
                  </a:cubicBezTo>
                </a:path>
              </a:pathLst>
            </a:custGeom>
            <a:noFill/>
            <a:ln w="12700">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6" name="Freeform 16">
              <a:extLst>
                <a:ext uri="{FF2B5EF4-FFF2-40B4-BE49-F238E27FC236}">
                  <a16:creationId xmlns:a16="http://schemas.microsoft.com/office/drawing/2014/main" id="{97A0AAC8-3180-45D7-934F-64346123B7A9}"/>
                </a:ext>
              </a:extLst>
            </p:cNvPr>
            <p:cNvSpPr>
              <a:spLocks noChangeArrowheads="1"/>
            </p:cNvSpPr>
            <p:nvPr/>
          </p:nvSpPr>
          <p:spPr bwMode="auto">
            <a:xfrm>
              <a:off x="-1591" y="5275"/>
              <a:ext cx="357717" cy="214335"/>
            </a:xfrm>
            <a:custGeom>
              <a:avLst/>
              <a:gdLst>
                <a:gd name="T0" fmla="*/ 75 w 75"/>
                <a:gd name="T1" fmla="*/ 0 h 45"/>
                <a:gd name="T2" fmla="*/ 0 w 75"/>
                <a:gd name="T3" fmla="*/ 45 h 45"/>
                <a:gd name="T4" fmla="*/ 0 w 75"/>
                <a:gd name="T5" fmla="*/ 0 h 45"/>
                <a:gd name="T6" fmla="*/ 75 w 75"/>
                <a:gd name="T7" fmla="*/ 45 h 45"/>
              </a:gdLst>
              <a:ahLst/>
              <a:cxnLst>
                <a:cxn ang="0">
                  <a:pos x="T0" y="T1"/>
                </a:cxn>
                <a:cxn ang="0">
                  <a:pos x="T2" y="T3"/>
                </a:cxn>
              </a:cxnLst>
              <a:rect l="T4" t="T5" r="T6" b="T7"/>
              <a:pathLst>
                <a:path w="75" h="45">
                  <a:moveTo>
                    <a:pt x="75" y="0"/>
                  </a:moveTo>
                  <a:cubicBezTo>
                    <a:pt x="50" y="14"/>
                    <a:pt x="25" y="29"/>
                    <a:pt x="0" y="45"/>
                  </a:cubicBezTo>
                </a:path>
              </a:pathLst>
            </a:custGeom>
            <a:noFill/>
            <a:ln w="12700">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7" name="Freeform 17">
              <a:extLst>
                <a:ext uri="{FF2B5EF4-FFF2-40B4-BE49-F238E27FC236}">
                  <a16:creationId xmlns:a16="http://schemas.microsoft.com/office/drawing/2014/main" id="{23364B17-5BCA-4746-9B62-A2D50CBE95A0}"/>
                </a:ext>
              </a:extLst>
            </p:cNvPr>
            <p:cNvSpPr>
              <a:spLocks noChangeArrowheads="1"/>
            </p:cNvSpPr>
            <p:nvPr/>
          </p:nvSpPr>
          <p:spPr bwMode="auto">
            <a:xfrm>
              <a:off x="6210826" y="512"/>
              <a:ext cx="5522384" cy="6871405"/>
            </a:xfrm>
            <a:custGeom>
              <a:avLst/>
              <a:gdLst>
                <a:gd name="T0" fmla="*/ 1053 w 1160"/>
                <a:gd name="T1" fmla="*/ 1441 h 1441"/>
                <a:gd name="T2" fmla="*/ 705 w 1160"/>
                <a:gd name="T3" fmla="*/ 599 h 1441"/>
                <a:gd name="T4" fmla="*/ 0 w 1160"/>
                <a:gd name="T5" fmla="*/ 0 h 1441"/>
                <a:gd name="T6" fmla="*/ 0 w 1160"/>
                <a:gd name="T7" fmla="*/ 0 h 1441"/>
                <a:gd name="T8" fmla="*/ 1160 w 1160"/>
                <a:gd name="T9" fmla="*/ 1441 h 1441"/>
              </a:gdLst>
              <a:ahLst/>
              <a:cxnLst>
                <a:cxn ang="0">
                  <a:pos x="T0" y="T1"/>
                </a:cxn>
                <a:cxn ang="0">
                  <a:pos x="T2" y="T3"/>
                </a:cxn>
                <a:cxn ang="0">
                  <a:pos x="T4" y="T5"/>
                </a:cxn>
              </a:cxnLst>
              <a:rect l="T6" t="T7" r="T8" b="T9"/>
              <a:pathLst>
                <a:path w="1160" h="1441">
                  <a:moveTo>
                    <a:pt x="1053" y="1441"/>
                  </a:moveTo>
                  <a:cubicBezTo>
                    <a:pt x="1160" y="1129"/>
                    <a:pt x="892" y="817"/>
                    <a:pt x="705" y="599"/>
                  </a:cubicBezTo>
                  <a:cubicBezTo>
                    <a:pt x="503" y="365"/>
                    <a:pt x="270" y="152"/>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8" name="Freeform 18">
              <a:extLst>
                <a:ext uri="{FF2B5EF4-FFF2-40B4-BE49-F238E27FC236}">
                  <a16:creationId xmlns:a16="http://schemas.microsoft.com/office/drawing/2014/main" id="{85E7A883-1BF5-44F3-93D7-F405511C1018}"/>
                </a:ext>
              </a:extLst>
            </p:cNvPr>
            <p:cNvSpPr>
              <a:spLocks noChangeArrowheads="1"/>
            </p:cNvSpPr>
            <p:nvPr/>
          </p:nvSpPr>
          <p:spPr bwMode="auto">
            <a:xfrm>
              <a:off x="6462710" y="5275"/>
              <a:ext cx="5414433" cy="6866642"/>
            </a:xfrm>
            <a:custGeom>
              <a:avLst/>
              <a:gdLst>
                <a:gd name="T0" fmla="*/ 1040 w 1137"/>
                <a:gd name="T1" fmla="*/ 1440 h 1440"/>
                <a:gd name="T2" fmla="*/ 698 w 1137"/>
                <a:gd name="T3" fmla="*/ 611 h 1440"/>
                <a:gd name="T4" fmla="*/ 0 w 1137"/>
                <a:gd name="T5" fmla="*/ 0 h 1440"/>
                <a:gd name="T6" fmla="*/ 0 w 1137"/>
                <a:gd name="T7" fmla="*/ 0 h 1440"/>
                <a:gd name="T8" fmla="*/ 1137 w 1137"/>
                <a:gd name="T9" fmla="*/ 1440 h 1440"/>
              </a:gdLst>
              <a:ahLst/>
              <a:cxnLst>
                <a:cxn ang="0">
                  <a:pos x="T0" y="T1"/>
                </a:cxn>
                <a:cxn ang="0">
                  <a:pos x="T2" y="T3"/>
                </a:cxn>
                <a:cxn ang="0">
                  <a:pos x="T4" y="T5"/>
                </a:cxn>
              </a:cxnLst>
              <a:rect l="T6" t="T7" r="T8" b="T9"/>
              <a:pathLst>
                <a:path w="1137" h="1440">
                  <a:moveTo>
                    <a:pt x="1040" y="1440"/>
                  </a:moveTo>
                  <a:cubicBezTo>
                    <a:pt x="1137" y="1131"/>
                    <a:pt x="883" y="828"/>
                    <a:pt x="698" y="611"/>
                  </a:cubicBezTo>
                  <a:cubicBezTo>
                    <a:pt x="498" y="375"/>
                    <a:pt x="268" y="159"/>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9" name="Freeform 19">
              <a:extLst>
                <a:ext uri="{FF2B5EF4-FFF2-40B4-BE49-F238E27FC236}">
                  <a16:creationId xmlns:a16="http://schemas.microsoft.com/office/drawing/2014/main" id="{94AC3246-780A-4793-B174-592BFB858933}"/>
                </a:ext>
              </a:extLst>
            </p:cNvPr>
            <p:cNvSpPr>
              <a:spLocks noChangeArrowheads="1"/>
            </p:cNvSpPr>
            <p:nvPr/>
          </p:nvSpPr>
          <p:spPr bwMode="auto">
            <a:xfrm>
              <a:off x="6877577" y="5275"/>
              <a:ext cx="5037667" cy="6861880"/>
            </a:xfrm>
            <a:custGeom>
              <a:avLst/>
              <a:gdLst>
                <a:gd name="T0" fmla="*/ 1011 w 1058"/>
                <a:gd name="T1" fmla="*/ 1439 h 1439"/>
                <a:gd name="T2" fmla="*/ 648 w 1058"/>
                <a:gd name="T3" fmla="*/ 617 h 1439"/>
                <a:gd name="T4" fmla="*/ 0 w 1058"/>
                <a:gd name="T5" fmla="*/ 0 h 1439"/>
                <a:gd name="T6" fmla="*/ 0 w 1058"/>
                <a:gd name="T7" fmla="*/ 0 h 1439"/>
                <a:gd name="T8" fmla="*/ 1058 w 1058"/>
                <a:gd name="T9" fmla="*/ 1439 h 1439"/>
              </a:gdLst>
              <a:ahLst/>
              <a:cxnLst>
                <a:cxn ang="0">
                  <a:pos x="T0" y="T1"/>
                </a:cxn>
                <a:cxn ang="0">
                  <a:pos x="T2" y="T3"/>
                </a:cxn>
                <a:cxn ang="0">
                  <a:pos x="T4" y="T5"/>
                </a:cxn>
              </a:cxnLst>
              <a:rect l="T6" t="T7" r="T8" b="T9"/>
              <a:pathLst>
                <a:path w="1058" h="1439">
                  <a:moveTo>
                    <a:pt x="1011" y="1439"/>
                  </a:moveTo>
                  <a:cubicBezTo>
                    <a:pt x="1058" y="1131"/>
                    <a:pt x="825" y="841"/>
                    <a:pt x="648" y="617"/>
                  </a:cubicBezTo>
                  <a:cubicBezTo>
                    <a:pt x="462" y="383"/>
                    <a:pt x="248" y="168"/>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0" name="Freeform 20">
              <a:extLst>
                <a:ext uri="{FF2B5EF4-FFF2-40B4-BE49-F238E27FC236}">
                  <a16:creationId xmlns:a16="http://schemas.microsoft.com/office/drawing/2014/main" id="{458F132A-8204-4F22-883F-46A349469878}"/>
                </a:ext>
              </a:extLst>
            </p:cNvPr>
            <p:cNvSpPr>
              <a:spLocks noChangeArrowheads="1"/>
            </p:cNvSpPr>
            <p:nvPr/>
          </p:nvSpPr>
          <p:spPr bwMode="auto">
            <a:xfrm>
              <a:off x="8767760" y="5275"/>
              <a:ext cx="3418417" cy="2741894"/>
            </a:xfrm>
            <a:custGeom>
              <a:avLst/>
              <a:gdLst>
                <a:gd name="T0" fmla="*/ 718 w 718"/>
                <a:gd name="T1" fmla="*/ 575 h 575"/>
                <a:gd name="T2" fmla="*/ 0 w 718"/>
                <a:gd name="T3" fmla="*/ 0 h 575"/>
                <a:gd name="T4" fmla="*/ 0 w 718"/>
                <a:gd name="T5" fmla="*/ 0 h 575"/>
                <a:gd name="T6" fmla="*/ 718 w 718"/>
                <a:gd name="T7" fmla="*/ 575 h 575"/>
              </a:gdLst>
              <a:ahLst/>
              <a:cxnLst>
                <a:cxn ang="0">
                  <a:pos x="T0" y="T1"/>
                </a:cxn>
                <a:cxn ang="0">
                  <a:pos x="T2" y="T3"/>
                </a:cxn>
              </a:cxnLst>
              <a:rect l="T4" t="T5" r="T6" b="T7"/>
              <a:pathLst>
                <a:path w="718" h="575">
                  <a:moveTo>
                    <a:pt x="718" y="575"/>
                  </a:moveTo>
                  <a:cubicBezTo>
                    <a:pt x="500" y="360"/>
                    <a:pt x="260" y="163"/>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1" name="Freeform 21">
              <a:extLst>
                <a:ext uri="{FF2B5EF4-FFF2-40B4-BE49-F238E27FC236}">
                  <a16:creationId xmlns:a16="http://schemas.microsoft.com/office/drawing/2014/main" id="{F9ED26E2-8898-47FB-A8E2-F6A03227292A}"/>
                </a:ext>
              </a:extLst>
            </p:cNvPr>
            <p:cNvSpPr>
              <a:spLocks noChangeArrowheads="1"/>
            </p:cNvSpPr>
            <p:nvPr/>
          </p:nvSpPr>
          <p:spPr bwMode="auto">
            <a:xfrm>
              <a:off x="9235544" y="10038"/>
              <a:ext cx="2950633" cy="2556137"/>
            </a:xfrm>
            <a:custGeom>
              <a:avLst/>
              <a:gdLst>
                <a:gd name="T0" fmla="*/ 620 w 620"/>
                <a:gd name="T1" fmla="*/ 536 h 536"/>
                <a:gd name="T2" fmla="*/ 0 w 620"/>
                <a:gd name="T3" fmla="*/ 0 h 536"/>
                <a:gd name="T4" fmla="*/ 0 w 620"/>
                <a:gd name="T5" fmla="*/ 0 h 536"/>
                <a:gd name="T6" fmla="*/ 620 w 620"/>
                <a:gd name="T7" fmla="*/ 536 h 536"/>
              </a:gdLst>
              <a:ahLst/>
              <a:cxnLst>
                <a:cxn ang="0">
                  <a:pos x="T0" y="T1"/>
                </a:cxn>
                <a:cxn ang="0">
                  <a:pos x="T2" y="T3"/>
                </a:cxn>
              </a:cxnLst>
              <a:rect l="T4" t="T5" r="T6" b="T7"/>
              <a:pathLst>
                <a:path w="620" h="536">
                  <a:moveTo>
                    <a:pt x="620" y="536"/>
                  </a:moveTo>
                  <a:cubicBezTo>
                    <a:pt x="404" y="314"/>
                    <a:pt x="196" y="138"/>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2" name="Freeform 22">
              <a:extLst>
                <a:ext uri="{FF2B5EF4-FFF2-40B4-BE49-F238E27FC236}">
                  <a16:creationId xmlns:a16="http://schemas.microsoft.com/office/drawing/2014/main" id="{41E874CE-BA92-4CA2-B9C5-C30B78DBD522}"/>
                </a:ext>
              </a:extLst>
            </p:cNvPr>
            <p:cNvSpPr>
              <a:spLocks noChangeArrowheads="1"/>
            </p:cNvSpPr>
            <p:nvPr/>
          </p:nvSpPr>
          <p:spPr bwMode="auto">
            <a:xfrm>
              <a:off x="10020826" y="5275"/>
              <a:ext cx="2165351" cy="1359040"/>
            </a:xfrm>
            <a:custGeom>
              <a:avLst/>
              <a:gdLst>
                <a:gd name="T0" fmla="*/ 0 w 455"/>
                <a:gd name="T1" fmla="*/ 0 h 285"/>
                <a:gd name="T2" fmla="*/ 455 w 455"/>
                <a:gd name="T3" fmla="*/ 285 h 285"/>
                <a:gd name="T4" fmla="*/ 0 w 455"/>
                <a:gd name="T5" fmla="*/ 0 h 285"/>
                <a:gd name="T6" fmla="*/ 455 w 455"/>
                <a:gd name="T7" fmla="*/ 285 h 285"/>
              </a:gdLst>
              <a:ahLst/>
              <a:cxnLst>
                <a:cxn ang="0">
                  <a:pos x="T0" y="T1"/>
                </a:cxn>
                <a:cxn ang="0">
                  <a:pos x="T2" y="T3"/>
                </a:cxn>
              </a:cxnLst>
              <a:rect l="T4" t="T5" r="T6" b="T7"/>
              <a:pathLst>
                <a:path w="455" h="285">
                  <a:moveTo>
                    <a:pt x="0" y="0"/>
                  </a:moveTo>
                  <a:cubicBezTo>
                    <a:pt x="153" y="85"/>
                    <a:pt x="308" y="180"/>
                    <a:pt x="455" y="285"/>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3" name="Freeform 23">
              <a:extLst>
                <a:ext uri="{FF2B5EF4-FFF2-40B4-BE49-F238E27FC236}">
                  <a16:creationId xmlns:a16="http://schemas.microsoft.com/office/drawing/2014/main" id="{77F0BBBB-BF5A-4F2B-8F59-9163DDA7FEDC}"/>
                </a:ext>
              </a:extLst>
            </p:cNvPr>
            <p:cNvSpPr>
              <a:spLocks noChangeArrowheads="1"/>
            </p:cNvSpPr>
            <p:nvPr/>
          </p:nvSpPr>
          <p:spPr bwMode="auto">
            <a:xfrm>
              <a:off x="11290826" y="5275"/>
              <a:ext cx="895351" cy="535043"/>
            </a:xfrm>
            <a:custGeom>
              <a:avLst/>
              <a:gdLst>
                <a:gd name="T0" fmla="*/ 0 w 188"/>
                <a:gd name="T1" fmla="*/ 0 h 112"/>
                <a:gd name="T2" fmla="*/ 188 w 188"/>
                <a:gd name="T3" fmla="*/ 112 h 112"/>
                <a:gd name="T4" fmla="*/ 0 w 188"/>
                <a:gd name="T5" fmla="*/ 0 h 112"/>
                <a:gd name="T6" fmla="*/ 188 w 188"/>
                <a:gd name="T7" fmla="*/ 112 h 112"/>
              </a:gdLst>
              <a:ahLst/>
              <a:cxnLst>
                <a:cxn ang="0">
                  <a:pos x="T0" y="T1"/>
                </a:cxn>
                <a:cxn ang="0">
                  <a:pos x="T2" y="T3"/>
                </a:cxn>
              </a:cxnLst>
              <a:rect l="T4" t="T5" r="T6" b="T7"/>
              <a:pathLst>
                <a:path w="188" h="112">
                  <a:moveTo>
                    <a:pt x="0" y="0"/>
                  </a:moveTo>
                  <a:cubicBezTo>
                    <a:pt x="63" y="36"/>
                    <a:pt x="126" y="73"/>
                    <a:pt x="188" y="112"/>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grpSp>
      <p:grpSp>
        <p:nvGrpSpPr>
          <p:cNvPr id="24" name="Group 8">
            <a:extLst>
              <a:ext uri="{FF2B5EF4-FFF2-40B4-BE49-F238E27FC236}">
                <a16:creationId xmlns:a16="http://schemas.microsoft.com/office/drawing/2014/main" id="{AA04FBF8-7413-4490-B5CF-6051BC10DB87}"/>
              </a:ext>
            </a:extLst>
          </p:cNvPr>
          <p:cNvGrpSpPr>
            <a:grpSpLocks/>
          </p:cNvGrpSpPr>
          <p:nvPr/>
        </p:nvGrpSpPr>
        <p:grpSpPr bwMode="auto">
          <a:xfrm>
            <a:off x="1252538" y="1185863"/>
            <a:ext cx="6635750" cy="4478337"/>
            <a:chOff x="1669293" y="1186483"/>
            <a:chExt cx="8848345" cy="4477933"/>
          </a:xfrm>
        </p:grpSpPr>
        <p:sp>
          <p:nvSpPr>
            <p:cNvPr id="25" name="Rectangle 24">
              <a:extLst>
                <a:ext uri="{FF2B5EF4-FFF2-40B4-BE49-F238E27FC236}">
                  <a16:creationId xmlns:a16="http://schemas.microsoft.com/office/drawing/2014/main" id="{ACC86874-4AE5-4969-92F0-8B4BC6E7E0E5}"/>
                </a:ext>
              </a:extLst>
            </p:cNvPr>
            <p:cNvSpPr/>
            <p:nvPr/>
          </p:nvSpPr>
          <p:spPr>
            <a:xfrm>
              <a:off x="1673527" y="1186483"/>
              <a:ext cx="8844111" cy="715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5">
              <a:extLst>
                <a:ext uri="{FF2B5EF4-FFF2-40B4-BE49-F238E27FC236}">
                  <a16:creationId xmlns:a16="http://schemas.microsoft.com/office/drawing/2014/main" id="{51CDA27D-FEBA-4546-A233-1B341D6F0EA7}"/>
                </a:ext>
              </a:extLst>
            </p:cNvPr>
            <p:cNvSpPr/>
            <p:nvPr/>
          </p:nvSpPr>
          <p:spPr>
            <a:xfrm rot="10800000">
              <a:off x="5892366" y="5313611"/>
              <a:ext cx="406431" cy="350805"/>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a:extLst>
                <a:ext uri="{FF2B5EF4-FFF2-40B4-BE49-F238E27FC236}">
                  <a16:creationId xmlns:a16="http://schemas.microsoft.com/office/drawing/2014/main" id="{CD1E123E-BBBA-43E7-9E15-559AF066BE6C}"/>
                </a:ext>
              </a:extLst>
            </p:cNvPr>
            <p:cNvSpPr/>
            <p:nvPr/>
          </p:nvSpPr>
          <p:spPr>
            <a:xfrm>
              <a:off x="1669293" y="1991272"/>
              <a:ext cx="8846228" cy="33223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319427" y="2075505"/>
            <a:ext cx="6509936" cy="1748729"/>
          </a:xfrm>
        </p:spPr>
        <p:txBody>
          <a:bodyPr bIns="0" anchor="b"/>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319428" y="3906267"/>
            <a:ext cx="6505070"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8" name="Date Placeholder 3">
            <a:extLst>
              <a:ext uri="{FF2B5EF4-FFF2-40B4-BE49-F238E27FC236}">
                <a16:creationId xmlns:a16="http://schemas.microsoft.com/office/drawing/2014/main" id="{09C0F31E-FA73-45DB-81D9-73D619A24287}"/>
              </a:ext>
            </a:extLst>
          </p:cNvPr>
          <p:cNvSpPr>
            <a:spLocks noGrp="1"/>
          </p:cNvSpPr>
          <p:nvPr>
            <p:ph type="dt" sz="half" idx="10"/>
          </p:nvPr>
        </p:nvSpPr>
        <p:spPr/>
        <p:txBody>
          <a:bodyPr/>
          <a:lstStyle>
            <a:lvl1pPr>
              <a:defRPr lang="en-US"/>
            </a:lvl1pPr>
          </a:lstStyle>
          <a:p>
            <a:pPr>
              <a:defRPr/>
            </a:pPr>
            <a:fld id="{818F548C-F1CE-4A6E-AD77-0C8437859527}" type="datetimeFigureOut">
              <a:rPr/>
              <a:pPr>
                <a:defRPr/>
              </a:pPr>
              <a:t>7/31/2020</a:t>
            </a:fld>
            <a:endParaRPr dirty="0"/>
          </a:p>
        </p:txBody>
      </p:sp>
      <p:sp>
        <p:nvSpPr>
          <p:cNvPr id="29" name="Footer Placeholder 4">
            <a:extLst>
              <a:ext uri="{FF2B5EF4-FFF2-40B4-BE49-F238E27FC236}">
                <a16:creationId xmlns:a16="http://schemas.microsoft.com/office/drawing/2014/main" id="{E9E3B4D9-4D30-4292-A9B6-7D7BAEBBF53E}"/>
              </a:ext>
            </a:extLst>
          </p:cNvPr>
          <p:cNvSpPr>
            <a:spLocks noGrp="1"/>
          </p:cNvSpPr>
          <p:nvPr>
            <p:ph type="ftr" sz="quarter" idx="11"/>
          </p:nvPr>
        </p:nvSpPr>
        <p:spPr/>
        <p:txBody>
          <a:bodyPr/>
          <a:lstStyle>
            <a:lvl1pPr algn="ctr">
              <a:defRPr/>
            </a:lvl1pPr>
          </a:lstStyle>
          <a:p>
            <a:pPr>
              <a:defRPr/>
            </a:pPr>
            <a:endParaRPr lang="en-US"/>
          </a:p>
        </p:txBody>
      </p:sp>
      <p:sp>
        <p:nvSpPr>
          <p:cNvPr id="30" name="Slide Number Placeholder 5">
            <a:extLst>
              <a:ext uri="{FF2B5EF4-FFF2-40B4-BE49-F238E27FC236}">
                <a16:creationId xmlns:a16="http://schemas.microsoft.com/office/drawing/2014/main" id="{E37F65D5-8993-44CE-BF3B-FCFFD4846641}"/>
              </a:ext>
            </a:extLst>
          </p:cNvPr>
          <p:cNvSpPr>
            <a:spLocks noGrp="1"/>
          </p:cNvSpPr>
          <p:nvPr>
            <p:ph type="sldNum" sz="quarter" idx="12"/>
          </p:nvPr>
        </p:nvSpPr>
        <p:spPr/>
        <p:txBody>
          <a:bodyPr/>
          <a:lstStyle>
            <a:lvl1pPr>
              <a:defRPr/>
            </a:lvl1pPr>
          </a:lstStyle>
          <a:p>
            <a:fld id="{9CF05AFE-A716-48E8-A118-291F2BFF146D}" type="slidenum">
              <a:rPr lang="en-US" altLang="en-US"/>
              <a:pPr/>
              <a:t>‹#›</a:t>
            </a:fld>
            <a:endParaRPr lang="en-US" altLang="en-US"/>
          </a:p>
        </p:txBody>
      </p:sp>
    </p:spTree>
    <p:extLst>
      <p:ext uri="{BB962C8B-B14F-4D97-AF65-F5344CB8AC3E}">
        <p14:creationId xmlns:p14="http://schemas.microsoft.com/office/powerpoint/2010/main" val="3450122635"/>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4" name="Group 74">
            <a:extLst>
              <a:ext uri="{FF2B5EF4-FFF2-40B4-BE49-F238E27FC236}">
                <a16:creationId xmlns:a16="http://schemas.microsoft.com/office/drawing/2014/main" id="{4C987DFA-41FB-4706-BF12-C26C5EA69ABF}"/>
              </a:ext>
            </a:extLst>
          </p:cNvPr>
          <p:cNvGrpSpPr>
            <a:grpSpLocks/>
          </p:cNvGrpSpPr>
          <p:nvPr/>
        </p:nvGrpSpPr>
        <p:grpSpPr bwMode="auto">
          <a:xfrm>
            <a:off x="-312738" y="0"/>
            <a:ext cx="9437688" cy="6853238"/>
            <a:chOff x="-417513" y="0"/>
            <a:chExt cx="12584114" cy="6853238"/>
          </a:xfrm>
        </p:grpSpPr>
        <p:sp>
          <p:nvSpPr>
            <p:cNvPr id="5" name="Freeform 5">
              <a:extLst>
                <a:ext uri="{FF2B5EF4-FFF2-40B4-BE49-F238E27FC236}">
                  <a16:creationId xmlns:a16="http://schemas.microsoft.com/office/drawing/2014/main" id="{A172822B-757F-4FFF-B16E-9DB11BD11C5E}"/>
                </a:ext>
              </a:extLst>
            </p:cNvPr>
            <p:cNvSpPr>
              <a:spLocks noChangeArrowheads="1"/>
            </p:cNvSpPr>
            <p:nvPr/>
          </p:nvSpPr>
          <p:spPr bwMode="auto">
            <a:xfrm>
              <a:off x="1305528" y="0"/>
              <a:ext cx="3863079" cy="6843713"/>
            </a:xfrm>
            <a:custGeom>
              <a:avLst/>
              <a:gdLst>
                <a:gd name="T0" fmla="*/ 813 w 813"/>
                <a:gd name="T1" fmla="*/ 0 h 1440"/>
                <a:gd name="T2" fmla="*/ 435 w 813"/>
                <a:gd name="T3" fmla="*/ 1440 h 1440"/>
                <a:gd name="T4" fmla="*/ 0 w 813"/>
                <a:gd name="T5" fmla="*/ 0 h 1440"/>
                <a:gd name="T6" fmla="*/ 813 w 813"/>
                <a:gd name="T7" fmla="*/ 1440 h 1440"/>
              </a:gdLst>
              <a:ahLst/>
              <a:cxnLst>
                <a:cxn ang="0">
                  <a:pos x="T0" y="T1"/>
                </a:cxn>
                <a:cxn ang="0">
                  <a:pos x="T2" y="T3"/>
                </a:cxn>
              </a:cxnLst>
              <a:rect l="T4" t="T5" r="T6" b="T7"/>
              <a:pathLst>
                <a:path w="813" h="1440">
                  <a:moveTo>
                    <a:pt x="813" y="0"/>
                  </a:moveTo>
                  <a:cubicBezTo>
                    <a:pt x="331" y="221"/>
                    <a:pt x="0" y="1039"/>
                    <a:pt x="435"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6" name="Freeform 6">
              <a:extLst>
                <a:ext uri="{FF2B5EF4-FFF2-40B4-BE49-F238E27FC236}">
                  <a16:creationId xmlns:a16="http://schemas.microsoft.com/office/drawing/2014/main" id="{DA9B5615-DEB1-44FB-87C3-379913450052}"/>
                </a:ext>
              </a:extLst>
            </p:cNvPr>
            <p:cNvSpPr>
              <a:spLocks noChangeArrowheads="1"/>
            </p:cNvSpPr>
            <p:nvPr/>
          </p:nvSpPr>
          <p:spPr bwMode="auto">
            <a:xfrm>
              <a:off x="10627720" y="9525"/>
              <a:ext cx="1538881" cy="555625"/>
            </a:xfrm>
            <a:custGeom>
              <a:avLst/>
              <a:gdLst>
                <a:gd name="T0" fmla="*/ 324 w 324"/>
                <a:gd name="T1" fmla="*/ 117 h 117"/>
                <a:gd name="T2" fmla="*/ 0 w 324"/>
                <a:gd name="T3" fmla="*/ 0 h 117"/>
                <a:gd name="T4" fmla="*/ 0 w 324"/>
                <a:gd name="T5" fmla="*/ 0 h 117"/>
                <a:gd name="T6" fmla="*/ 324 w 324"/>
                <a:gd name="T7" fmla="*/ 117 h 117"/>
              </a:gdLst>
              <a:ahLst/>
              <a:cxnLst>
                <a:cxn ang="0">
                  <a:pos x="T0" y="T1"/>
                </a:cxn>
                <a:cxn ang="0">
                  <a:pos x="T2" y="T3"/>
                </a:cxn>
              </a:cxnLst>
              <a:rect l="T4" t="T5" r="T6" b="T7"/>
              <a:pathLst>
                <a:path w="324" h="117">
                  <a:moveTo>
                    <a:pt x="324" y="117"/>
                  </a:moveTo>
                  <a:cubicBezTo>
                    <a:pt x="223" y="64"/>
                    <a:pt x="107" y="28"/>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7" name="Freeform 7">
              <a:extLst>
                <a:ext uri="{FF2B5EF4-FFF2-40B4-BE49-F238E27FC236}">
                  <a16:creationId xmlns:a16="http://schemas.microsoft.com/office/drawing/2014/main" id="{B1E95730-033B-48EA-810D-A54DC9D6ACCE}"/>
                </a:ext>
              </a:extLst>
            </p:cNvPr>
            <p:cNvSpPr>
              <a:spLocks noChangeArrowheads="1"/>
            </p:cNvSpPr>
            <p:nvPr/>
          </p:nvSpPr>
          <p:spPr bwMode="auto">
            <a:xfrm>
              <a:off x="10246704" y="5013325"/>
              <a:ext cx="1919897" cy="1830388"/>
            </a:xfrm>
            <a:custGeom>
              <a:avLst/>
              <a:gdLst>
                <a:gd name="T0" fmla="*/ 0 w 404"/>
                <a:gd name="T1" fmla="*/ 385 h 385"/>
                <a:gd name="T2" fmla="*/ 404 w 404"/>
                <a:gd name="T3" fmla="*/ 0 h 385"/>
                <a:gd name="T4" fmla="*/ 0 w 404"/>
                <a:gd name="T5" fmla="*/ 0 h 385"/>
                <a:gd name="T6" fmla="*/ 404 w 404"/>
                <a:gd name="T7" fmla="*/ 385 h 385"/>
              </a:gdLst>
              <a:ahLst/>
              <a:cxnLst>
                <a:cxn ang="0">
                  <a:pos x="T0" y="T1"/>
                </a:cxn>
                <a:cxn ang="0">
                  <a:pos x="T2" y="T3"/>
                </a:cxn>
              </a:cxnLst>
              <a:rect l="T4" t="T5" r="T6" b="T7"/>
              <a:pathLst>
                <a:path w="404" h="385">
                  <a:moveTo>
                    <a:pt x="0" y="385"/>
                  </a:moveTo>
                  <a:cubicBezTo>
                    <a:pt x="146" y="272"/>
                    <a:pt x="285" y="142"/>
                    <a:pt x="404"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8" name="Freeform 8">
              <a:extLst>
                <a:ext uri="{FF2B5EF4-FFF2-40B4-BE49-F238E27FC236}">
                  <a16:creationId xmlns:a16="http://schemas.microsoft.com/office/drawing/2014/main" id="{CF9BC7FB-4F6F-414A-81CE-AA5BBFE14962}"/>
                </a:ext>
              </a:extLst>
            </p:cNvPr>
            <p:cNvSpPr>
              <a:spLocks noChangeArrowheads="1"/>
            </p:cNvSpPr>
            <p:nvPr/>
          </p:nvSpPr>
          <p:spPr bwMode="auto">
            <a:xfrm>
              <a:off x="1121369" y="0"/>
              <a:ext cx="3676806" cy="6843713"/>
            </a:xfrm>
            <a:custGeom>
              <a:avLst/>
              <a:gdLst>
                <a:gd name="T0" fmla="*/ 774 w 774"/>
                <a:gd name="T1" fmla="*/ 0 h 1440"/>
                <a:gd name="T2" fmla="*/ 411 w 774"/>
                <a:gd name="T3" fmla="*/ 1440 h 1440"/>
                <a:gd name="T4" fmla="*/ 0 w 774"/>
                <a:gd name="T5" fmla="*/ 0 h 1440"/>
                <a:gd name="T6" fmla="*/ 774 w 774"/>
                <a:gd name="T7" fmla="*/ 1440 h 1440"/>
              </a:gdLst>
              <a:ahLst/>
              <a:cxnLst>
                <a:cxn ang="0">
                  <a:pos x="T0" y="T1"/>
                </a:cxn>
                <a:cxn ang="0">
                  <a:pos x="T2" y="T3"/>
                </a:cxn>
              </a:cxnLst>
              <a:rect l="T4" t="T5" r="T6" b="T7"/>
              <a:pathLst>
                <a:path w="774" h="1440">
                  <a:moveTo>
                    <a:pt x="774" y="0"/>
                  </a:moveTo>
                  <a:cubicBezTo>
                    <a:pt x="312" y="240"/>
                    <a:pt x="0" y="1034"/>
                    <a:pt x="411" y="144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9" name="Freeform 9">
              <a:extLst>
                <a:ext uri="{FF2B5EF4-FFF2-40B4-BE49-F238E27FC236}">
                  <a16:creationId xmlns:a16="http://schemas.microsoft.com/office/drawing/2014/main" id="{49F45D2F-C885-488C-8AD7-C8DDC37814D0}"/>
                </a:ext>
              </a:extLst>
            </p:cNvPr>
            <p:cNvSpPr>
              <a:spLocks noChangeArrowheads="1"/>
            </p:cNvSpPr>
            <p:nvPr/>
          </p:nvSpPr>
          <p:spPr bwMode="auto">
            <a:xfrm>
              <a:off x="11203478" y="9525"/>
              <a:ext cx="963123" cy="366713"/>
            </a:xfrm>
            <a:custGeom>
              <a:avLst/>
              <a:gdLst>
                <a:gd name="T0" fmla="*/ 203 w 203"/>
                <a:gd name="T1" fmla="*/ 77 h 77"/>
                <a:gd name="T2" fmla="*/ 0 w 203"/>
                <a:gd name="T3" fmla="*/ 0 h 77"/>
                <a:gd name="T4" fmla="*/ 0 w 203"/>
                <a:gd name="T5" fmla="*/ 0 h 77"/>
                <a:gd name="T6" fmla="*/ 203 w 203"/>
                <a:gd name="T7" fmla="*/ 77 h 77"/>
              </a:gdLst>
              <a:ahLst/>
              <a:cxnLst>
                <a:cxn ang="0">
                  <a:pos x="T0" y="T1"/>
                </a:cxn>
                <a:cxn ang="0">
                  <a:pos x="T2" y="T3"/>
                </a:cxn>
              </a:cxnLst>
              <a:rect l="T4" t="T5" r="T6" b="T7"/>
              <a:pathLst>
                <a:path w="203" h="77">
                  <a:moveTo>
                    <a:pt x="203" y="77"/>
                  </a:moveTo>
                  <a:cubicBezTo>
                    <a:pt x="138" y="46"/>
                    <a:pt x="68" y="21"/>
                    <a:pt x="0"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0" name="Freeform 10">
              <a:extLst>
                <a:ext uri="{FF2B5EF4-FFF2-40B4-BE49-F238E27FC236}">
                  <a16:creationId xmlns:a16="http://schemas.microsoft.com/office/drawing/2014/main" id="{172E39FC-526F-4197-A1C1-E4B1B108CE12}"/>
                </a:ext>
              </a:extLst>
            </p:cNvPr>
            <p:cNvSpPr>
              <a:spLocks noChangeArrowheads="1"/>
            </p:cNvSpPr>
            <p:nvPr/>
          </p:nvSpPr>
          <p:spPr bwMode="auto">
            <a:xfrm>
              <a:off x="10494364" y="5275263"/>
              <a:ext cx="1668004" cy="1577975"/>
            </a:xfrm>
            <a:custGeom>
              <a:avLst/>
              <a:gdLst>
                <a:gd name="T0" fmla="*/ 0 w 351"/>
                <a:gd name="T1" fmla="*/ 332 h 332"/>
                <a:gd name="T2" fmla="*/ 351 w 351"/>
                <a:gd name="T3" fmla="*/ 0 h 332"/>
                <a:gd name="T4" fmla="*/ 0 w 351"/>
                <a:gd name="T5" fmla="*/ 0 h 332"/>
                <a:gd name="T6" fmla="*/ 351 w 351"/>
                <a:gd name="T7" fmla="*/ 332 h 332"/>
              </a:gdLst>
              <a:ahLst/>
              <a:cxnLst>
                <a:cxn ang="0">
                  <a:pos x="T0" y="T1"/>
                </a:cxn>
                <a:cxn ang="0">
                  <a:pos x="T2" y="T3"/>
                </a:cxn>
              </a:cxnLst>
              <a:rect l="T4" t="T5" r="T6" b="T7"/>
              <a:pathLst>
                <a:path w="351" h="332">
                  <a:moveTo>
                    <a:pt x="0" y="332"/>
                  </a:moveTo>
                  <a:cubicBezTo>
                    <a:pt x="125" y="232"/>
                    <a:pt x="245" y="121"/>
                    <a:pt x="351"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1" name="Freeform 11">
              <a:extLst>
                <a:ext uri="{FF2B5EF4-FFF2-40B4-BE49-F238E27FC236}">
                  <a16:creationId xmlns:a16="http://schemas.microsoft.com/office/drawing/2014/main" id="{F3F1A66F-D3E2-41B2-9D28-A550BB18AE26}"/>
                </a:ext>
              </a:extLst>
            </p:cNvPr>
            <p:cNvSpPr>
              <a:spLocks noChangeArrowheads="1"/>
            </p:cNvSpPr>
            <p:nvPr/>
          </p:nvSpPr>
          <p:spPr bwMode="auto">
            <a:xfrm>
              <a:off x="1000715" y="0"/>
              <a:ext cx="3621769" cy="6843713"/>
            </a:xfrm>
            <a:custGeom>
              <a:avLst/>
              <a:gdLst>
                <a:gd name="T0" fmla="*/ 762 w 762"/>
                <a:gd name="T1" fmla="*/ 0 h 1440"/>
                <a:gd name="T2" fmla="*/ 403 w 762"/>
                <a:gd name="T3" fmla="*/ 1440 h 1440"/>
                <a:gd name="T4" fmla="*/ 0 w 762"/>
                <a:gd name="T5" fmla="*/ 0 h 1440"/>
                <a:gd name="T6" fmla="*/ 762 w 762"/>
                <a:gd name="T7" fmla="*/ 1440 h 1440"/>
              </a:gdLst>
              <a:ahLst/>
              <a:cxnLst>
                <a:cxn ang="0">
                  <a:pos x="T0" y="T1"/>
                </a:cxn>
                <a:cxn ang="0">
                  <a:pos x="T2" y="T3"/>
                </a:cxn>
              </a:cxnLst>
              <a:rect l="T4" t="T5" r="T6" b="T7"/>
              <a:pathLst>
                <a:path w="762" h="1440">
                  <a:moveTo>
                    <a:pt x="762" y="0"/>
                  </a:moveTo>
                  <a:cubicBezTo>
                    <a:pt x="308" y="245"/>
                    <a:pt x="0" y="1033"/>
                    <a:pt x="403"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2" name="Freeform 12">
              <a:extLst>
                <a:ext uri="{FF2B5EF4-FFF2-40B4-BE49-F238E27FC236}">
                  <a16:creationId xmlns:a16="http://schemas.microsoft.com/office/drawing/2014/main" id="{A15E9171-77FB-4C93-A9C1-CCBF33CE28A7}"/>
                </a:ext>
              </a:extLst>
            </p:cNvPr>
            <p:cNvSpPr>
              <a:spLocks noChangeArrowheads="1"/>
            </p:cNvSpPr>
            <p:nvPr/>
          </p:nvSpPr>
          <p:spPr bwMode="auto">
            <a:xfrm>
              <a:off x="11501940" y="9525"/>
              <a:ext cx="664661" cy="257175"/>
            </a:xfrm>
            <a:custGeom>
              <a:avLst/>
              <a:gdLst>
                <a:gd name="T0" fmla="*/ 140 w 140"/>
                <a:gd name="T1" fmla="*/ 54 h 54"/>
                <a:gd name="T2" fmla="*/ 0 w 140"/>
                <a:gd name="T3" fmla="*/ 0 h 54"/>
                <a:gd name="T4" fmla="*/ 0 w 140"/>
                <a:gd name="T5" fmla="*/ 0 h 54"/>
                <a:gd name="T6" fmla="*/ 140 w 140"/>
                <a:gd name="T7" fmla="*/ 54 h 54"/>
              </a:gdLst>
              <a:ahLst/>
              <a:cxnLst>
                <a:cxn ang="0">
                  <a:pos x="T0" y="T1"/>
                </a:cxn>
                <a:cxn ang="0">
                  <a:pos x="T2" y="T3"/>
                </a:cxn>
              </a:cxnLst>
              <a:rect l="T4" t="T5" r="T6" b="T7"/>
              <a:pathLst>
                <a:path w="140" h="54">
                  <a:moveTo>
                    <a:pt x="140" y="54"/>
                  </a:moveTo>
                  <a:cubicBezTo>
                    <a:pt x="95" y="34"/>
                    <a:pt x="48" y="16"/>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3" name="Freeform 13">
              <a:extLst>
                <a:ext uri="{FF2B5EF4-FFF2-40B4-BE49-F238E27FC236}">
                  <a16:creationId xmlns:a16="http://schemas.microsoft.com/office/drawing/2014/main" id="{88B3C3C8-BF97-48B4-8974-D5A55021969E}"/>
                </a:ext>
              </a:extLst>
            </p:cNvPr>
            <p:cNvSpPr>
              <a:spLocks noChangeArrowheads="1"/>
            </p:cNvSpPr>
            <p:nvPr/>
          </p:nvSpPr>
          <p:spPr bwMode="auto">
            <a:xfrm>
              <a:off x="10640421" y="5408613"/>
              <a:ext cx="1526180" cy="1435100"/>
            </a:xfrm>
            <a:custGeom>
              <a:avLst/>
              <a:gdLst>
                <a:gd name="T0" fmla="*/ 0 w 321"/>
                <a:gd name="T1" fmla="*/ 302 h 302"/>
                <a:gd name="T2" fmla="*/ 321 w 321"/>
                <a:gd name="T3" fmla="*/ 0 h 302"/>
                <a:gd name="T4" fmla="*/ 0 w 321"/>
                <a:gd name="T5" fmla="*/ 0 h 302"/>
                <a:gd name="T6" fmla="*/ 321 w 321"/>
                <a:gd name="T7" fmla="*/ 302 h 302"/>
              </a:gdLst>
              <a:ahLst/>
              <a:cxnLst>
                <a:cxn ang="0">
                  <a:pos x="T0" y="T1"/>
                </a:cxn>
                <a:cxn ang="0">
                  <a:pos x="T2" y="T3"/>
                </a:cxn>
              </a:cxnLst>
              <a:rect l="T4" t="T5" r="T6" b="T7"/>
              <a:pathLst>
                <a:path w="321" h="302">
                  <a:moveTo>
                    <a:pt x="0" y="302"/>
                  </a:moveTo>
                  <a:cubicBezTo>
                    <a:pt x="114" y="210"/>
                    <a:pt x="223" y="109"/>
                    <a:pt x="321"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4" name="Freeform 14">
              <a:extLst>
                <a:ext uri="{FF2B5EF4-FFF2-40B4-BE49-F238E27FC236}">
                  <a16:creationId xmlns:a16="http://schemas.microsoft.com/office/drawing/2014/main" id="{9E02B55B-4D48-4692-B358-39BCD28C21E6}"/>
                </a:ext>
              </a:extLst>
            </p:cNvPr>
            <p:cNvSpPr>
              <a:spLocks noChangeArrowheads="1"/>
            </p:cNvSpPr>
            <p:nvPr/>
          </p:nvSpPr>
          <p:spPr bwMode="auto">
            <a:xfrm>
              <a:off x="1000715" y="0"/>
              <a:ext cx="3244986" cy="6843713"/>
            </a:xfrm>
            <a:custGeom>
              <a:avLst/>
              <a:gdLst>
                <a:gd name="T0" fmla="*/ 683 w 683"/>
                <a:gd name="T1" fmla="*/ 0 h 1440"/>
                <a:gd name="T2" fmla="*/ 355 w 683"/>
                <a:gd name="T3" fmla="*/ 1440 h 1440"/>
                <a:gd name="T4" fmla="*/ 0 w 683"/>
                <a:gd name="T5" fmla="*/ 0 h 1440"/>
                <a:gd name="T6" fmla="*/ 683 w 683"/>
                <a:gd name="T7" fmla="*/ 1440 h 1440"/>
              </a:gdLst>
              <a:ahLst/>
              <a:cxnLst>
                <a:cxn ang="0">
                  <a:pos x="T0" y="T1"/>
                </a:cxn>
                <a:cxn ang="0">
                  <a:pos x="T2" y="T3"/>
                </a:cxn>
              </a:cxnLst>
              <a:rect l="T4" t="T5" r="T6" b="T7"/>
              <a:pathLst>
                <a:path w="683" h="1440">
                  <a:moveTo>
                    <a:pt x="683" y="0"/>
                  </a:moveTo>
                  <a:cubicBezTo>
                    <a:pt x="258" y="256"/>
                    <a:pt x="0" y="1041"/>
                    <a:pt x="355"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5" name="Freeform 15">
              <a:extLst>
                <a:ext uri="{FF2B5EF4-FFF2-40B4-BE49-F238E27FC236}">
                  <a16:creationId xmlns:a16="http://schemas.microsoft.com/office/drawing/2014/main" id="{0480A60F-FDE1-4C6D-91A0-B5BDA442CA1A}"/>
                </a:ext>
              </a:extLst>
            </p:cNvPr>
            <p:cNvSpPr>
              <a:spLocks noChangeArrowheads="1"/>
            </p:cNvSpPr>
            <p:nvPr/>
          </p:nvSpPr>
          <p:spPr bwMode="auto">
            <a:xfrm>
              <a:off x="10803410" y="5518150"/>
              <a:ext cx="1363191" cy="1325563"/>
            </a:xfrm>
            <a:custGeom>
              <a:avLst/>
              <a:gdLst>
                <a:gd name="T0" fmla="*/ 0 w 287"/>
                <a:gd name="T1" fmla="*/ 279 h 279"/>
                <a:gd name="T2" fmla="*/ 287 w 287"/>
                <a:gd name="T3" fmla="*/ 0 h 279"/>
                <a:gd name="T4" fmla="*/ 0 w 287"/>
                <a:gd name="T5" fmla="*/ 0 h 279"/>
                <a:gd name="T6" fmla="*/ 287 w 287"/>
                <a:gd name="T7" fmla="*/ 279 h 279"/>
              </a:gdLst>
              <a:ahLst/>
              <a:cxnLst>
                <a:cxn ang="0">
                  <a:pos x="T0" y="T1"/>
                </a:cxn>
                <a:cxn ang="0">
                  <a:pos x="T2" y="T3"/>
                </a:cxn>
              </a:cxnLst>
              <a:rect l="T4" t="T5" r="T6" b="T7"/>
              <a:pathLst>
                <a:path w="287" h="279">
                  <a:moveTo>
                    <a:pt x="0" y="279"/>
                  </a:moveTo>
                  <a:cubicBezTo>
                    <a:pt x="101" y="193"/>
                    <a:pt x="198" y="100"/>
                    <a:pt x="287"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6" name="Freeform 16">
              <a:extLst>
                <a:ext uri="{FF2B5EF4-FFF2-40B4-BE49-F238E27FC236}">
                  <a16:creationId xmlns:a16="http://schemas.microsoft.com/office/drawing/2014/main" id="{369854AB-0AF5-42A9-9921-7EAA99A4D0CA}"/>
                </a:ext>
              </a:extLst>
            </p:cNvPr>
            <p:cNvSpPr>
              <a:spLocks noChangeArrowheads="1"/>
            </p:cNvSpPr>
            <p:nvPr/>
          </p:nvSpPr>
          <p:spPr bwMode="auto">
            <a:xfrm>
              <a:off x="888526" y="0"/>
              <a:ext cx="3230169" cy="6843713"/>
            </a:xfrm>
            <a:custGeom>
              <a:avLst/>
              <a:gdLst>
                <a:gd name="T0" fmla="*/ 680 w 680"/>
                <a:gd name="T1" fmla="*/ 0 h 1440"/>
                <a:gd name="T2" fmla="*/ 337 w 680"/>
                <a:gd name="T3" fmla="*/ 1440 h 1440"/>
                <a:gd name="T4" fmla="*/ 0 w 680"/>
                <a:gd name="T5" fmla="*/ 0 h 1440"/>
                <a:gd name="T6" fmla="*/ 680 w 680"/>
                <a:gd name="T7" fmla="*/ 1440 h 1440"/>
              </a:gdLst>
              <a:ahLst/>
              <a:cxnLst>
                <a:cxn ang="0">
                  <a:pos x="T0" y="T1"/>
                </a:cxn>
                <a:cxn ang="0">
                  <a:pos x="T2" y="T3"/>
                </a:cxn>
              </a:cxnLst>
              <a:rect l="T4" t="T5" r="T6" b="T7"/>
              <a:pathLst>
                <a:path w="680" h="1440">
                  <a:moveTo>
                    <a:pt x="680" y="0"/>
                  </a:moveTo>
                  <a:cubicBezTo>
                    <a:pt x="257" y="265"/>
                    <a:pt x="0" y="1026"/>
                    <a:pt x="337"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7" name="Freeform 17">
              <a:extLst>
                <a:ext uri="{FF2B5EF4-FFF2-40B4-BE49-F238E27FC236}">
                  <a16:creationId xmlns:a16="http://schemas.microsoft.com/office/drawing/2014/main" id="{40FEBDEA-9C23-4442-B6C0-1246FEECAF11}"/>
                </a:ext>
              </a:extLst>
            </p:cNvPr>
            <p:cNvSpPr>
              <a:spLocks noChangeArrowheads="1"/>
            </p:cNvSpPr>
            <p:nvPr/>
          </p:nvSpPr>
          <p:spPr bwMode="auto">
            <a:xfrm>
              <a:off x="10979102" y="5694363"/>
              <a:ext cx="1187499" cy="1149350"/>
            </a:xfrm>
            <a:custGeom>
              <a:avLst/>
              <a:gdLst>
                <a:gd name="T0" fmla="*/ 0 w 250"/>
                <a:gd name="T1" fmla="*/ 242 h 242"/>
                <a:gd name="T2" fmla="*/ 250 w 250"/>
                <a:gd name="T3" fmla="*/ 0 h 242"/>
                <a:gd name="T4" fmla="*/ 0 w 250"/>
                <a:gd name="T5" fmla="*/ 0 h 242"/>
                <a:gd name="T6" fmla="*/ 250 w 250"/>
                <a:gd name="T7" fmla="*/ 242 h 242"/>
              </a:gdLst>
              <a:ahLst/>
              <a:cxnLst>
                <a:cxn ang="0">
                  <a:pos x="T0" y="T1"/>
                </a:cxn>
                <a:cxn ang="0">
                  <a:pos x="T2" y="T3"/>
                </a:cxn>
              </a:cxnLst>
              <a:rect l="T4" t="T5" r="T6" b="T7"/>
              <a:pathLst>
                <a:path w="250" h="242">
                  <a:moveTo>
                    <a:pt x="0" y="242"/>
                  </a:moveTo>
                  <a:cubicBezTo>
                    <a:pt x="88" y="166"/>
                    <a:pt x="172" y="85"/>
                    <a:pt x="25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8" name="Freeform 18">
              <a:extLst>
                <a:ext uri="{FF2B5EF4-FFF2-40B4-BE49-F238E27FC236}">
                  <a16:creationId xmlns:a16="http://schemas.microsoft.com/office/drawing/2014/main" id="{E4FC2E98-21FA-47BF-B4E1-58A5F2479597}"/>
                </a:ext>
              </a:extLst>
            </p:cNvPr>
            <p:cNvSpPr>
              <a:spLocks noChangeArrowheads="1"/>
            </p:cNvSpPr>
            <p:nvPr/>
          </p:nvSpPr>
          <p:spPr bwMode="auto">
            <a:xfrm>
              <a:off x="484226" y="0"/>
              <a:ext cx="3420677" cy="6843713"/>
            </a:xfrm>
            <a:custGeom>
              <a:avLst/>
              <a:gdLst>
                <a:gd name="T0" fmla="*/ 720 w 720"/>
                <a:gd name="T1" fmla="*/ 0 h 1440"/>
                <a:gd name="T2" fmla="*/ 362 w 720"/>
                <a:gd name="T3" fmla="*/ 1440 h 1440"/>
                <a:gd name="T4" fmla="*/ 0 w 720"/>
                <a:gd name="T5" fmla="*/ 0 h 1440"/>
                <a:gd name="T6" fmla="*/ 720 w 720"/>
                <a:gd name="T7" fmla="*/ 1440 h 1440"/>
              </a:gdLst>
              <a:ahLst/>
              <a:cxnLst>
                <a:cxn ang="0">
                  <a:pos x="T0" y="T1"/>
                </a:cxn>
                <a:cxn ang="0">
                  <a:pos x="T2" y="T3"/>
                </a:cxn>
              </a:cxnLst>
              <a:rect l="T4" t="T5" r="T6" b="T7"/>
              <a:pathLst>
                <a:path w="720" h="1440">
                  <a:moveTo>
                    <a:pt x="720" y="0"/>
                  </a:moveTo>
                  <a:cubicBezTo>
                    <a:pt x="316" y="282"/>
                    <a:pt x="0" y="1018"/>
                    <a:pt x="362"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9" name="Freeform 19">
              <a:extLst>
                <a:ext uri="{FF2B5EF4-FFF2-40B4-BE49-F238E27FC236}">
                  <a16:creationId xmlns:a16="http://schemas.microsoft.com/office/drawing/2014/main" id="{F040ABB3-A970-4297-8A63-75130326CAF3}"/>
                </a:ext>
              </a:extLst>
            </p:cNvPr>
            <p:cNvSpPr>
              <a:spLocks noChangeArrowheads="1"/>
            </p:cNvSpPr>
            <p:nvPr/>
          </p:nvSpPr>
          <p:spPr bwMode="auto">
            <a:xfrm>
              <a:off x="11288148" y="6049963"/>
              <a:ext cx="878453" cy="793750"/>
            </a:xfrm>
            <a:custGeom>
              <a:avLst/>
              <a:gdLst>
                <a:gd name="T0" fmla="*/ 0 w 185"/>
                <a:gd name="T1" fmla="*/ 167 h 167"/>
                <a:gd name="T2" fmla="*/ 185 w 185"/>
                <a:gd name="T3" fmla="*/ 0 h 167"/>
                <a:gd name="T4" fmla="*/ 0 w 185"/>
                <a:gd name="T5" fmla="*/ 0 h 167"/>
                <a:gd name="T6" fmla="*/ 185 w 185"/>
                <a:gd name="T7" fmla="*/ 167 h 167"/>
              </a:gdLst>
              <a:ahLst/>
              <a:cxnLst>
                <a:cxn ang="0">
                  <a:pos x="T0" y="T1"/>
                </a:cxn>
                <a:cxn ang="0">
                  <a:pos x="T2" y="T3"/>
                </a:cxn>
              </a:cxnLst>
              <a:rect l="T4" t="T5" r="T6" b="T7"/>
              <a:pathLst>
                <a:path w="185" h="167">
                  <a:moveTo>
                    <a:pt x="0" y="167"/>
                  </a:moveTo>
                  <a:cubicBezTo>
                    <a:pt x="63" y="114"/>
                    <a:pt x="125" y="58"/>
                    <a:pt x="185"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0" name="Freeform 20">
              <a:extLst>
                <a:ext uri="{FF2B5EF4-FFF2-40B4-BE49-F238E27FC236}">
                  <a16:creationId xmlns:a16="http://schemas.microsoft.com/office/drawing/2014/main" id="{543A92A9-F961-4F64-AF93-78AF52A25124}"/>
                </a:ext>
              </a:extLst>
            </p:cNvPr>
            <p:cNvSpPr>
              <a:spLocks noChangeArrowheads="1"/>
            </p:cNvSpPr>
            <p:nvPr/>
          </p:nvSpPr>
          <p:spPr bwMode="auto">
            <a:xfrm>
              <a:off x="598531" y="0"/>
              <a:ext cx="2717914" cy="6843713"/>
            </a:xfrm>
            <a:custGeom>
              <a:avLst/>
              <a:gdLst>
                <a:gd name="T0" fmla="*/ 572 w 572"/>
                <a:gd name="T1" fmla="*/ 0 h 1440"/>
                <a:gd name="T2" fmla="*/ 164 w 572"/>
                <a:gd name="T3" fmla="*/ 1440 h 1440"/>
                <a:gd name="T4" fmla="*/ 0 w 572"/>
                <a:gd name="T5" fmla="*/ 0 h 1440"/>
                <a:gd name="T6" fmla="*/ 572 w 572"/>
                <a:gd name="T7" fmla="*/ 1440 h 1440"/>
              </a:gdLst>
              <a:ahLst/>
              <a:cxnLst>
                <a:cxn ang="0">
                  <a:pos x="T0" y="T1"/>
                </a:cxn>
                <a:cxn ang="0">
                  <a:pos x="T2" y="T3"/>
                </a:cxn>
              </a:cxnLst>
              <a:rect l="T4" t="T5" r="T6" b="T7"/>
              <a:pathLst>
                <a:path w="572" h="1440">
                  <a:moveTo>
                    <a:pt x="572" y="0"/>
                  </a:moveTo>
                  <a:cubicBezTo>
                    <a:pt x="213" y="320"/>
                    <a:pt x="0" y="979"/>
                    <a:pt x="164" y="1440"/>
                  </a:cubicBezTo>
                </a:path>
              </a:pathLst>
            </a:custGeom>
            <a:noFill/>
            <a:ln w="12700">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1" name="Freeform 21">
              <a:extLst>
                <a:ext uri="{FF2B5EF4-FFF2-40B4-BE49-F238E27FC236}">
                  <a16:creationId xmlns:a16="http://schemas.microsoft.com/office/drawing/2014/main" id="{FE8AF432-428D-45CA-8CA0-B111862695A4}"/>
                </a:ext>
              </a:extLst>
            </p:cNvPr>
            <p:cNvSpPr>
              <a:spLocks noChangeArrowheads="1"/>
            </p:cNvSpPr>
            <p:nvPr/>
          </p:nvSpPr>
          <p:spPr bwMode="auto">
            <a:xfrm>
              <a:off x="261966" y="0"/>
              <a:ext cx="2944408" cy="6843713"/>
            </a:xfrm>
            <a:custGeom>
              <a:avLst/>
              <a:gdLst>
                <a:gd name="T0" fmla="*/ 620 w 620"/>
                <a:gd name="T1" fmla="*/ 0 h 1440"/>
                <a:gd name="T2" fmla="*/ 186 w 620"/>
                <a:gd name="T3" fmla="*/ 1440 h 1440"/>
                <a:gd name="T4" fmla="*/ 0 w 620"/>
                <a:gd name="T5" fmla="*/ 0 h 1440"/>
                <a:gd name="T6" fmla="*/ 620 w 620"/>
                <a:gd name="T7" fmla="*/ 1440 h 1440"/>
              </a:gdLst>
              <a:ahLst/>
              <a:cxnLst>
                <a:cxn ang="0">
                  <a:pos x="T0" y="T1"/>
                </a:cxn>
                <a:cxn ang="0">
                  <a:pos x="T2" y="T3"/>
                </a:cxn>
              </a:cxnLst>
              <a:rect l="T4" t="T5" r="T6" b="T7"/>
              <a:pathLst>
                <a:path w="620" h="1440">
                  <a:moveTo>
                    <a:pt x="620" y="0"/>
                  </a:moveTo>
                  <a:cubicBezTo>
                    <a:pt x="248" y="325"/>
                    <a:pt x="0" y="960"/>
                    <a:pt x="186" y="1440"/>
                  </a:cubicBezTo>
                </a:path>
              </a:pathLst>
            </a:custGeom>
            <a:noFill/>
            <a:ln w="9525">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2" name="Freeform 22">
              <a:extLst>
                <a:ext uri="{FF2B5EF4-FFF2-40B4-BE49-F238E27FC236}">
                  <a16:creationId xmlns:a16="http://schemas.microsoft.com/office/drawing/2014/main" id="{D20B73F5-F6A4-4242-8A41-B43305D979D9}"/>
                </a:ext>
              </a:extLst>
            </p:cNvPr>
            <p:cNvSpPr>
              <a:spLocks noChangeArrowheads="1"/>
            </p:cNvSpPr>
            <p:nvPr/>
          </p:nvSpPr>
          <p:spPr bwMode="auto">
            <a:xfrm>
              <a:off x="-417513" y="0"/>
              <a:ext cx="2402519" cy="6843713"/>
            </a:xfrm>
            <a:custGeom>
              <a:avLst/>
              <a:gdLst>
                <a:gd name="T0" fmla="*/ 506 w 506"/>
                <a:gd name="T1" fmla="*/ 0 h 1440"/>
                <a:gd name="T2" fmla="*/ 171 w 506"/>
                <a:gd name="T3" fmla="*/ 1440 h 1440"/>
                <a:gd name="T4" fmla="*/ 0 w 506"/>
                <a:gd name="T5" fmla="*/ 0 h 1440"/>
                <a:gd name="T6" fmla="*/ 506 w 506"/>
                <a:gd name="T7" fmla="*/ 1440 h 1440"/>
              </a:gdLst>
              <a:ahLst/>
              <a:cxnLst>
                <a:cxn ang="0">
                  <a:pos x="T0" y="T1"/>
                </a:cxn>
                <a:cxn ang="0">
                  <a:pos x="T2" y="T3"/>
                </a:cxn>
              </a:cxnLst>
              <a:rect l="T4" t="T5" r="T6" b="T7"/>
              <a:pathLst>
                <a:path w="506" h="1440">
                  <a:moveTo>
                    <a:pt x="506" y="0"/>
                  </a:moveTo>
                  <a:cubicBezTo>
                    <a:pt x="109" y="356"/>
                    <a:pt x="0" y="943"/>
                    <a:pt x="171"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3" name="Freeform 23">
              <a:extLst>
                <a:ext uri="{FF2B5EF4-FFF2-40B4-BE49-F238E27FC236}">
                  <a16:creationId xmlns:a16="http://schemas.microsoft.com/office/drawing/2014/main" id="{04310F3D-9A16-476D-AF89-DC70551D34F6}"/>
                </a:ext>
              </a:extLst>
            </p:cNvPr>
            <p:cNvSpPr>
              <a:spLocks noChangeArrowheads="1"/>
            </p:cNvSpPr>
            <p:nvPr/>
          </p:nvSpPr>
          <p:spPr bwMode="auto">
            <a:xfrm>
              <a:off x="14307" y="9525"/>
              <a:ext cx="1771724" cy="3198813"/>
            </a:xfrm>
            <a:custGeom>
              <a:avLst/>
              <a:gdLst>
                <a:gd name="T0" fmla="*/ 373 w 373"/>
                <a:gd name="T1" fmla="*/ 0 h 673"/>
                <a:gd name="T2" fmla="*/ 0 w 373"/>
                <a:gd name="T3" fmla="*/ 673 h 673"/>
                <a:gd name="T4" fmla="*/ 0 w 373"/>
                <a:gd name="T5" fmla="*/ 0 h 673"/>
                <a:gd name="T6" fmla="*/ 373 w 373"/>
                <a:gd name="T7" fmla="*/ 673 h 673"/>
              </a:gdLst>
              <a:ahLst/>
              <a:cxnLst>
                <a:cxn ang="0">
                  <a:pos x="T0" y="T1"/>
                </a:cxn>
                <a:cxn ang="0">
                  <a:pos x="T2" y="T3"/>
                </a:cxn>
              </a:cxnLst>
              <a:rect l="T4" t="T5" r="T6" b="T7"/>
              <a:pathLst>
                <a:path w="373" h="673">
                  <a:moveTo>
                    <a:pt x="373" y="0"/>
                  </a:moveTo>
                  <a:cubicBezTo>
                    <a:pt x="175" y="183"/>
                    <a:pt x="51" y="409"/>
                    <a:pt x="0" y="673"/>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4" name="Freeform 24">
              <a:extLst>
                <a:ext uri="{FF2B5EF4-FFF2-40B4-BE49-F238E27FC236}">
                  <a16:creationId xmlns:a16="http://schemas.microsoft.com/office/drawing/2014/main" id="{DE52A1CA-6AFE-4AAC-B582-94195571D834}"/>
                </a:ext>
              </a:extLst>
            </p:cNvPr>
            <p:cNvSpPr>
              <a:spLocks noChangeArrowheads="1"/>
            </p:cNvSpPr>
            <p:nvPr/>
          </p:nvSpPr>
          <p:spPr bwMode="auto">
            <a:xfrm>
              <a:off x="3722" y="6016625"/>
              <a:ext cx="215909" cy="827088"/>
            </a:xfrm>
            <a:custGeom>
              <a:avLst/>
              <a:gdLst>
                <a:gd name="T0" fmla="*/ 0 w 45"/>
                <a:gd name="T1" fmla="*/ 0 h 174"/>
                <a:gd name="T2" fmla="*/ 45 w 45"/>
                <a:gd name="T3" fmla="*/ 174 h 174"/>
                <a:gd name="T4" fmla="*/ 0 w 45"/>
                <a:gd name="T5" fmla="*/ 0 h 174"/>
                <a:gd name="T6" fmla="*/ 45 w 45"/>
                <a:gd name="T7" fmla="*/ 174 h 174"/>
              </a:gdLst>
              <a:ahLst/>
              <a:cxnLst>
                <a:cxn ang="0">
                  <a:pos x="T0" y="T1"/>
                </a:cxn>
                <a:cxn ang="0">
                  <a:pos x="T2" y="T3"/>
                </a:cxn>
              </a:cxnLst>
              <a:rect l="T4" t="T5" r="T6" b="T7"/>
              <a:pathLst>
                <a:path w="45" h="174">
                  <a:moveTo>
                    <a:pt x="0" y="0"/>
                  </a:moveTo>
                  <a:cubicBezTo>
                    <a:pt x="11" y="59"/>
                    <a:pt x="26" y="118"/>
                    <a:pt x="45" y="174"/>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5" name="Freeform 25">
              <a:extLst>
                <a:ext uri="{FF2B5EF4-FFF2-40B4-BE49-F238E27FC236}">
                  <a16:creationId xmlns:a16="http://schemas.microsoft.com/office/drawing/2014/main" id="{28DBE038-4E2E-40DB-8895-583AC1F75149}"/>
                </a:ext>
              </a:extLst>
            </p:cNvPr>
            <p:cNvSpPr>
              <a:spLocks noChangeArrowheads="1"/>
            </p:cNvSpPr>
            <p:nvPr/>
          </p:nvSpPr>
          <p:spPr bwMode="auto">
            <a:xfrm>
              <a:off x="14307" y="0"/>
              <a:ext cx="1562166" cy="2228850"/>
            </a:xfrm>
            <a:custGeom>
              <a:avLst/>
              <a:gdLst>
                <a:gd name="T0" fmla="*/ 329 w 329"/>
                <a:gd name="T1" fmla="*/ 0 h 469"/>
                <a:gd name="T2" fmla="*/ 0 w 329"/>
                <a:gd name="T3" fmla="*/ 469 h 469"/>
                <a:gd name="T4" fmla="*/ 0 w 329"/>
                <a:gd name="T5" fmla="*/ 0 h 469"/>
                <a:gd name="T6" fmla="*/ 329 w 329"/>
                <a:gd name="T7" fmla="*/ 469 h 469"/>
              </a:gdLst>
              <a:ahLst/>
              <a:cxnLst>
                <a:cxn ang="0">
                  <a:pos x="T0" y="T1"/>
                </a:cxn>
                <a:cxn ang="0">
                  <a:pos x="T2" y="T3"/>
                </a:cxn>
              </a:cxnLst>
              <a:rect l="T4" t="T5" r="T6" b="T7"/>
              <a:pathLst>
                <a:path w="329" h="469">
                  <a:moveTo>
                    <a:pt x="329" y="0"/>
                  </a:moveTo>
                  <a:cubicBezTo>
                    <a:pt x="189" y="133"/>
                    <a:pt x="69" y="288"/>
                    <a:pt x="0" y="469"/>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grpSp>
      <p:grpSp>
        <p:nvGrpSpPr>
          <p:cNvPr id="26" name="Group 21">
            <a:extLst>
              <a:ext uri="{FF2B5EF4-FFF2-40B4-BE49-F238E27FC236}">
                <a16:creationId xmlns:a16="http://schemas.microsoft.com/office/drawing/2014/main" id="{2095EBFC-BF30-4198-9D33-C0F15D03474A}"/>
              </a:ext>
            </a:extLst>
          </p:cNvPr>
          <p:cNvGrpSpPr>
            <a:grpSpLocks/>
          </p:cNvGrpSpPr>
          <p:nvPr/>
        </p:nvGrpSpPr>
        <p:grpSpPr bwMode="auto">
          <a:xfrm>
            <a:off x="600075" y="1700213"/>
            <a:ext cx="2755900" cy="3470275"/>
            <a:chOff x="697883" y="1816768"/>
            <a:chExt cx="3674476" cy="3470421"/>
          </a:xfrm>
        </p:grpSpPr>
        <p:sp>
          <p:nvSpPr>
            <p:cNvPr id="27" name="Rectangle 26">
              <a:extLst>
                <a:ext uri="{FF2B5EF4-FFF2-40B4-BE49-F238E27FC236}">
                  <a16:creationId xmlns:a16="http://schemas.microsoft.com/office/drawing/2014/main" id="{A27E82DF-E3A5-4655-B014-EED2FC7478FF}"/>
                </a:ext>
              </a:extLst>
            </p:cNvPr>
            <p:cNvSpPr/>
            <p:nvPr/>
          </p:nvSpPr>
          <p:spPr>
            <a:xfrm>
              <a:off x="697883" y="1816768"/>
              <a:ext cx="3674476" cy="50325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 name="Isosceles Triangle 22">
              <a:extLst>
                <a:ext uri="{FF2B5EF4-FFF2-40B4-BE49-F238E27FC236}">
                  <a16:creationId xmlns:a16="http://schemas.microsoft.com/office/drawing/2014/main" id="{5B40CB1B-761C-4D4A-A92F-C97420BAC217}"/>
                </a:ext>
              </a:extLst>
            </p:cNvPr>
            <p:cNvSpPr/>
            <p:nvPr/>
          </p:nvSpPr>
          <p:spPr>
            <a:xfrm rot="10800000">
              <a:off x="2380607" y="5014128"/>
              <a:ext cx="315378" cy="27306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Rectangle 28">
              <a:extLst>
                <a:ext uri="{FF2B5EF4-FFF2-40B4-BE49-F238E27FC236}">
                  <a16:creationId xmlns:a16="http://schemas.microsoft.com/office/drawing/2014/main" id="{F6A51E0A-D93F-4A01-905E-9E2C90EDCF8D}"/>
                </a:ext>
              </a:extLst>
            </p:cNvPr>
            <p:cNvSpPr/>
            <p:nvPr/>
          </p:nvSpPr>
          <p:spPr>
            <a:xfrm>
              <a:off x="704234" y="2393054"/>
              <a:ext cx="3668125" cy="2624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666474" y="2349926"/>
            <a:ext cx="2625897"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32488" y="794719"/>
            <a:ext cx="4706276"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Date Placeholder 3">
            <a:extLst>
              <a:ext uri="{FF2B5EF4-FFF2-40B4-BE49-F238E27FC236}">
                <a16:creationId xmlns:a16="http://schemas.microsoft.com/office/drawing/2014/main" id="{026DA8F5-1C8F-4C55-B6CB-03631AC003B2}"/>
              </a:ext>
            </a:extLst>
          </p:cNvPr>
          <p:cNvSpPr>
            <a:spLocks noGrp="1"/>
          </p:cNvSpPr>
          <p:nvPr>
            <p:ph type="dt" sz="half" idx="10"/>
          </p:nvPr>
        </p:nvSpPr>
        <p:spPr/>
        <p:txBody>
          <a:bodyPr/>
          <a:lstStyle>
            <a:lvl1pPr>
              <a:defRPr/>
            </a:lvl1pPr>
          </a:lstStyle>
          <a:p>
            <a:pPr>
              <a:defRPr/>
            </a:pPr>
            <a:fld id="{FBDAFF93-9BE7-4B64-965D-0B7C31919D45}" type="datetimeFigureOut">
              <a:rPr lang="id-ID"/>
              <a:pPr>
                <a:defRPr/>
              </a:pPr>
              <a:t>31/07/2020</a:t>
            </a:fld>
            <a:endParaRPr lang="id-ID"/>
          </a:p>
        </p:txBody>
      </p:sp>
      <p:sp>
        <p:nvSpPr>
          <p:cNvPr id="31" name="Footer Placeholder 4">
            <a:extLst>
              <a:ext uri="{FF2B5EF4-FFF2-40B4-BE49-F238E27FC236}">
                <a16:creationId xmlns:a16="http://schemas.microsoft.com/office/drawing/2014/main" id="{25999564-C558-4076-B872-6C4C9EB70F9D}"/>
              </a:ext>
            </a:extLst>
          </p:cNvPr>
          <p:cNvSpPr>
            <a:spLocks noGrp="1"/>
          </p:cNvSpPr>
          <p:nvPr>
            <p:ph type="ftr" sz="quarter" idx="11"/>
          </p:nvPr>
        </p:nvSpPr>
        <p:spPr/>
        <p:txBody>
          <a:bodyPr/>
          <a:lstStyle>
            <a:lvl1pPr>
              <a:defRPr/>
            </a:lvl1pPr>
          </a:lstStyle>
          <a:p>
            <a:pPr>
              <a:defRPr/>
            </a:pPr>
            <a:endParaRPr lang="id-ID"/>
          </a:p>
        </p:txBody>
      </p:sp>
      <p:sp>
        <p:nvSpPr>
          <p:cNvPr id="32" name="Slide Number Placeholder 5">
            <a:extLst>
              <a:ext uri="{FF2B5EF4-FFF2-40B4-BE49-F238E27FC236}">
                <a16:creationId xmlns:a16="http://schemas.microsoft.com/office/drawing/2014/main" id="{5A8A05E5-D8E9-49D8-808A-B3A6444FE9E4}"/>
              </a:ext>
            </a:extLst>
          </p:cNvPr>
          <p:cNvSpPr>
            <a:spLocks noGrp="1"/>
          </p:cNvSpPr>
          <p:nvPr>
            <p:ph type="sldNum" sz="quarter" idx="12"/>
          </p:nvPr>
        </p:nvSpPr>
        <p:spPr/>
        <p:txBody>
          <a:bodyPr/>
          <a:lstStyle>
            <a:lvl1pPr>
              <a:defRPr/>
            </a:lvl1pPr>
          </a:lstStyle>
          <a:p>
            <a:fld id="{058F0EBD-4E34-4754-A334-CA962319B1FC}" type="slidenum">
              <a:rPr lang="id-ID" altLang="en-US"/>
              <a:pPr/>
              <a:t>‹#›</a:t>
            </a:fld>
            <a:endParaRPr lang="id-ID" altLang="en-US"/>
          </a:p>
        </p:txBody>
      </p:sp>
    </p:spTree>
    <p:extLst>
      <p:ext uri="{BB962C8B-B14F-4D97-AF65-F5344CB8AC3E}">
        <p14:creationId xmlns:p14="http://schemas.microsoft.com/office/powerpoint/2010/main" val="1228541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4" name="Group 74">
            <a:extLst>
              <a:ext uri="{FF2B5EF4-FFF2-40B4-BE49-F238E27FC236}">
                <a16:creationId xmlns:a16="http://schemas.microsoft.com/office/drawing/2014/main" id="{66EB39E5-2AC7-49DF-BF89-8CBDFC6A5019}"/>
              </a:ext>
            </a:extLst>
          </p:cNvPr>
          <p:cNvGrpSpPr>
            <a:grpSpLocks/>
          </p:cNvGrpSpPr>
          <p:nvPr/>
        </p:nvGrpSpPr>
        <p:grpSpPr bwMode="auto">
          <a:xfrm flipH="1">
            <a:off x="0" y="0"/>
            <a:ext cx="9437688" cy="6853238"/>
            <a:chOff x="-417513" y="0"/>
            <a:chExt cx="12584114" cy="6853238"/>
          </a:xfrm>
        </p:grpSpPr>
        <p:sp>
          <p:nvSpPr>
            <p:cNvPr id="5" name="Freeform 5">
              <a:extLst>
                <a:ext uri="{FF2B5EF4-FFF2-40B4-BE49-F238E27FC236}">
                  <a16:creationId xmlns:a16="http://schemas.microsoft.com/office/drawing/2014/main" id="{720F0037-4570-4940-AC12-F73E05DA4AEA}"/>
                </a:ext>
              </a:extLst>
            </p:cNvPr>
            <p:cNvSpPr>
              <a:spLocks noChangeArrowheads="1"/>
            </p:cNvSpPr>
            <p:nvPr/>
          </p:nvSpPr>
          <p:spPr bwMode="auto">
            <a:xfrm>
              <a:off x="1305526" y="0"/>
              <a:ext cx="3863080" cy="6843713"/>
            </a:xfrm>
            <a:custGeom>
              <a:avLst/>
              <a:gdLst>
                <a:gd name="T0" fmla="*/ 813 w 813"/>
                <a:gd name="T1" fmla="*/ 0 h 1440"/>
                <a:gd name="T2" fmla="*/ 435 w 813"/>
                <a:gd name="T3" fmla="*/ 1440 h 1440"/>
                <a:gd name="T4" fmla="*/ 0 w 813"/>
                <a:gd name="T5" fmla="*/ 0 h 1440"/>
                <a:gd name="T6" fmla="*/ 813 w 813"/>
                <a:gd name="T7" fmla="*/ 1440 h 1440"/>
              </a:gdLst>
              <a:ahLst/>
              <a:cxnLst>
                <a:cxn ang="0">
                  <a:pos x="T0" y="T1"/>
                </a:cxn>
                <a:cxn ang="0">
                  <a:pos x="T2" y="T3"/>
                </a:cxn>
              </a:cxnLst>
              <a:rect l="T4" t="T5" r="T6" b="T7"/>
              <a:pathLst>
                <a:path w="813" h="1440">
                  <a:moveTo>
                    <a:pt x="813" y="0"/>
                  </a:moveTo>
                  <a:cubicBezTo>
                    <a:pt x="331" y="221"/>
                    <a:pt x="0" y="1039"/>
                    <a:pt x="435"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6" name="Freeform 6">
              <a:extLst>
                <a:ext uri="{FF2B5EF4-FFF2-40B4-BE49-F238E27FC236}">
                  <a16:creationId xmlns:a16="http://schemas.microsoft.com/office/drawing/2014/main" id="{DF9871F1-B9F9-4E34-944C-1683D7C9D441}"/>
                </a:ext>
              </a:extLst>
            </p:cNvPr>
            <p:cNvSpPr>
              <a:spLocks noChangeArrowheads="1"/>
            </p:cNvSpPr>
            <p:nvPr/>
          </p:nvSpPr>
          <p:spPr bwMode="auto">
            <a:xfrm>
              <a:off x="10627719" y="9525"/>
              <a:ext cx="1538882" cy="555625"/>
            </a:xfrm>
            <a:custGeom>
              <a:avLst/>
              <a:gdLst>
                <a:gd name="T0" fmla="*/ 324 w 324"/>
                <a:gd name="T1" fmla="*/ 117 h 117"/>
                <a:gd name="T2" fmla="*/ 0 w 324"/>
                <a:gd name="T3" fmla="*/ 0 h 117"/>
                <a:gd name="T4" fmla="*/ 0 w 324"/>
                <a:gd name="T5" fmla="*/ 0 h 117"/>
                <a:gd name="T6" fmla="*/ 324 w 324"/>
                <a:gd name="T7" fmla="*/ 117 h 117"/>
              </a:gdLst>
              <a:ahLst/>
              <a:cxnLst>
                <a:cxn ang="0">
                  <a:pos x="T0" y="T1"/>
                </a:cxn>
                <a:cxn ang="0">
                  <a:pos x="T2" y="T3"/>
                </a:cxn>
              </a:cxnLst>
              <a:rect l="T4" t="T5" r="T6" b="T7"/>
              <a:pathLst>
                <a:path w="324" h="117">
                  <a:moveTo>
                    <a:pt x="324" y="117"/>
                  </a:moveTo>
                  <a:cubicBezTo>
                    <a:pt x="223" y="64"/>
                    <a:pt x="107" y="28"/>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7" name="Freeform 7">
              <a:extLst>
                <a:ext uri="{FF2B5EF4-FFF2-40B4-BE49-F238E27FC236}">
                  <a16:creationId xmlns:a16="http://schemas.microsoft.com/office/drawing/2014/main" id="{720D7C28-8B45-4E3F-AC87-73FC3627D034}"/>
                </a:ext>
              </a:extLst>
            </p:cNvPr>
            <p:cNvSpPr>
              <a:spLocks noChangeArrowheads="1"/>
            </p:cNvSpPr>
            <p:nvPr/>
          </p:nvSpPr>
          <p:spPr bwMode="auto">
            <a:xfrm>
              <a:off x="10246703" y="5013325"/>
              <a:ext cx="1919898" cy="1830388"/>
            </a:xfrm>
            <a:custGeom>
              <a:avLst/>
              <a:gdLst>
                <a:gd name="T0" fmla="*/ 0 w 404"/>
                <a:gd name="T1" fmla="*/ 385 h 385"/>
                <a:gd name="T2" fmla="*/ 404 w 404"/>
                <a:gd name="T3" fmla="*/ 0 h 385"/>
                <a:gd name="T4" fmla="*/ 0 w 404"/>
                <a:gd name="T5" fmla="*/ 0 h 385"/>
                <a:gd name="T6" fmla="*/ 404 w 404"/>
                <a:gd name="T7" fmla="*/ 385 h 385"/>
              </a:gdLst>
              <a:ahLst/>
              <a:cxnLst>
                <a:cxn ang="0">
                  <a:pos x="T0" y="T1"/>
                </a:cxn>
                <a:cxn ang="0">
                  <a:pos x="T2" y="T3"/>
                </a:cxn>
              </a:cxnLst>
              <a:rect l="T4" t="T5" r="T6" b="T7"/>
              <a:pathLst>
                <a:path w="404" h="385">
                  <a:moveTo>
                    <a:pt x="0" y="385"/>
                  </a:moveTo>
                  <a:cubicBezTo>
                    <a:pt x="146" y="272"/>
                    <a:pt x="285" y="142"/>
                    <a:pt x="404"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8" name="Freeform 8">
              <a:extLst>
                <a:ext uri="{FF2B5EF4-FFF2-40B4-BE49-F238E27FC236}">
                  <a16:creationId xmlns:a16="http://schemas.microsoft.com/office/drawing/2014/main" id="{89509810-65A0-4224-819A-D8C9349DDA05}"/>
                </a:ext>
              </a:extLst>
            </p:cNvPr>
            <p:cNvSpPr>
              <a:spLocks noChangeArrowheads="1"/>
            </p:cNvSpPr>
            <p:nvPr/>
          </p:nvSpPr>
          <p:spPr bwMode="auto">
            <a:xfrm>
              <a:off x="1121369" y="0"/>
              <a:ext cx="3676804" cy="6843713"/>
            </a:xfrm>
            <a:custGeom>
              <a:avLst/>
              <a:gdLst>
                <a:gd name="T0" fmla="*/ 774 w 774"/>
                <a:gd name="T1" fmla="*/ 0 h 1440"/>
                <a:gd name="T2" fmla="*/ 411 w 774"/>
                <a:gd name="T3" fmla="*/ 1440 h 1440"/>
                <a:gd name="T4" fmla="*/ 0 w 774"/>
                <a:gd name="T5" fmla="*/ 0 h 1440"/>
                <a:gd name="T6" fmla="*/ 774 w 774"/>
                <a:gd name="T7" fmla="*/ 1440 h 1440"/>
              </a:gdLst>
              <a:ahLst/>
              <a:cxnLst>
                <a:cxn ang="0">
                  <a:pos x="T0" y="T1"/>
                </a:cxn>
                <a:cxn ang="0">
                  <a:pos x="T2" y="T3"/>
                </a:cxn>
              </a:cxnLst>
              <a:rect l="T4" t="T5" r="T6" b="T7"/>
              <a:pathLst>
                <a:path w="774" h="1440">
                  <a:moveTo>
                    <a:pt x="774" y="0"/>
                  </a:moveTo>
                  <a:cubicBezTo>
                    <a:pt x="312" y="240"/>
                    <a:pt x="0" y="1034"/>
                    <a:pt x="411" y="144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9" name="Freeform 9">
              <a:extLst>
                <a:ext uri="{FF2B5EF4-FFF2-40B4-BE49-F238E27FC236}">
                  <a16:creationId xmlns:a16="http://schemas.microsoft.com/office/drawing/2014/main" id="{3C43CDEA-CEBF-4F91-96D4-B6AA16ED7743}"/>
                </a:ext>
              </a:extLst>
            </p:cNvPr>
            <p:cNvSpPr>
              <a:spLocks noChangeArrowheads="1"/>
            </p:cNvSpPr>
            <p:nvPr/>
          </p:nvSpPr>
          <p:spPr bwMode="auto">
            <a:xfrm>
              <a:off x="11203476" y="9525"/>
              <a:ext cx="963125" cy="366713"/>
            </a:xfrm>
            <a:custGeom>
              <a:avLst/>
              <a:gdLst>
                <a:gd name="T0" fmla="*/ 203 w 203"/>
                <a:gd name="T1" fmla="*/ 77 h 77"/>
                <a:gd name="T2" fmla="*/ 0 w 203"/>
                <a:gd name="T3" fmla="*/ 0 h 77"/>
                <a:gd name="T4" fmla="*/ 0 w 203"/>
                <a:gd name="T5" fmla="*/ 0 h 77"/>
                <a:gd name="T6" fmla="*/ 203 w 203"/>
                <a:gd name="T7" fmla="*/ 77 h 77"/>
              </a:gdLst>
              <a:ahLst/>
              <a:cxnLst>
                <a:cxn ang="0">
                  <a:pos x="T0" y="T1"/>
                </a:cxn>
                <a:cxn ang="0">
                  <a:pos x="T2" y="T3"/>
                </a:cxn>
              </a:cxnLst>
              <a:rect l="T4" t="T5" r="T6" b="T7"/>
              <a:pathLst>
                <a:path w="203" h="77">
                  <a:moveTo>
                    <a:pt x="203" y="77"/>
                  </a:moveTo>
                  <a:cubicBezTo>
                    <a:pt x="138" y="46"/>
                    <a:pt x="68" y="21"/>
                    <a:pt x="0"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0" name="Freeform 10">
              <a:extLst>
                <a:ext uri="{FF2B5EF4-FFF2-40B4-BE49-F238E27FC236}">
                  <a16:creationId xmlns:a16="http://schemas.microsoft.com/office/drawing/2014/main" id="{A4C02A31-1F7B-41A1-853F-C6BBFF0901A7}"/>
                </a:ext>
              </a:extLst>
            </p:cNvPr>
            <p:cNvSpPr>
              <a:spLocks noChangeArrowheads="1"/>
            </p:cNvSpPr>
            <p:nvPr/>
          </p:nvSpPr>
          <p:spPr bwMode="auto">
            <a:xfrm>
              <a:off x="10494364" y="5275263"/>
              <a:ext cx="1668004" cy="1577975"/>
            </a:xfrm>
            <a:custGeom>
              <a:avLst/>
              <a:gdLst>
                <a:gd name="T0" fmla="*/ 0 w 351"/>
                <a:gd name="T1" fmla="*/ 332 h 332"/>
                <a:gd name="T2" fmla="*/ 351 w 351"/>
                <a:gd name="T3" fmla="*/ 0 h 332"/>
                <a:gd name="T4" fmla="*/ 0 w 351"/>
                <a:gd name="T5" fmla="*/ 0 h 332"/>
                <a:gd name="T6" fmla="*/ 351 w 351"/>
                <a:gd name="T7" fmla="*/ 332 h 332"/>
              </a:gdLst>
              <a:ahLst/>
              <a:cxnLst>
                <a:cxn ang="0">
                  <a:pos x="T0" y="T1"/>
                </a:cxn>
                <a:cxn ang="0">
                  <a:pos x="T2" y="T3"/>
                </a:cxn>
              </a:cxnLst>
              <a:rect l="T4" t="T5" r="T6" b="T7"/>
              <a:pathLst>
                <a:path w="351" h="332">
                  <a:moveTo>
                    <a:pt x="0" y="332"/>
                  </a:moveTo>
                  <a:cubicBezTo>
                    <a:pt x="125" y="232"/>
                    <a:pt x="245" y="121"/>
                    <a:pt x="351"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1" name="Freeform 11">
              <a:extLst>
                <a:ext uri="{FF2B5EF4-FFF2-40B4-BE49-F238E27FC236}">
                  <a16:creationId xmlns:a16="http://schemas.microsoft.com/office/drawing/2014/main" id="{A5E2F23F-6849-402C-995A-4F4CE24910E5}"/>
                </a:ext>
              </a:extLst>
            </p:cNvPr>
            <p:cNvSpPr>
              <a:spLocks noChangeArrowheads="1"/>
            </p:cNvSpPr>
            <p:nvPr/>
          </p:nvSpPr>
          <p:spPr bwMode="auto">
            <a:xfrm>
              <a:off x="1000713" y="0"/>
              <a:ext cx="3621770" cy="6843713"/>
            </a:xfrm>
            <a:custGeom>
              <a:avLst/>
              <a:gdLst>
                <a:gd name="T0" fmla="*/ 762 w 762"/>
                <a:gd name="T1" fmla="*/ 0 h 1440"/>
                <a:gd name="T2" fmla="*/ 403 w 762"/>
                <a:gd name="T3" fmla="*/ 1440 h 1440"/>
                <a:gd name="T4" fmla="*/ 0 w 762"/>
                <a:gd name="T5" fmla="*/ 0 h 1440"/>
                <a:gd name="T6" fmla="*/ 762 w 762"/>
                <a:gd name="T7" fmla="*/ 1440 h 1440"/>
              </a:gdLst>
              <a:ahLst/>
              <a:cxnLst>
                <a:cxn ang="0">
                  <a:pos x="T0" y="T1"/>
                </a:cxn>
                <a:cxn ang="0">
                  <a:pos x="T2" y="T3"/>
                </a:cxn>
              </a:cxnLst>
              <a:rect l="T4" t="T5" r="T6" b="T7"/>
              <a:pathLst>
                <a:path w="762" h="1440">
                  <a:moveTo>
                    <a:pt x="762" y="0"/>
                  </a:moveTo>
                  <a:cubicBezTo>
                    <a:pt x="308" y="245"/>
                    <a:pt x="0" y="1033"/>
                    <a:pt x="403"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2" name="Freeform 12">
              <a:extLst>
                <a:ext uri="{FF2B5EF4-FFF2-40B4-BE49-F238E27FC236}">
                  <a16:creationId xmlns:a16="http://schemas.microsoft.com/office/drawing/2014/main" id="{26864FAC-9174-462B-93A5-F64413116033}"/>
                </a:ext>
              </a:extLst>
            </p:cNvPr>
            <p:cNvSpPr>
              <a:spLocks noChangeArrowheads="1"/>
            </p:cNvSpPr>
            <p:nvPr/>
          </p:nvSpPr>
          <p:spPr bwMode="auto">
            <a:xfrm>
              <a:off x="11501940" y="9525"/>
              <a:ext cx="664661" cy="257175"/>
            </a:xfrm>
            <a:custGeom>
              <a:avLst/>
              <a:gdLst>
                <a:gd name="T0" fmla="*/ 140 w 140"/>
                <a:gd name="T1" fmla="*/ 54 h 54"/>
                <a:gd name="T2" fmla="*/ 0 w 140"/>
                <a:gd name="T3" fmla="*/ 0 h 54"/>
                <a:gd name="T4" fmla="*/ 0 w 140"/>
                <a:gd name="T5" fmla="*/ 0 h 54"/>
                <a:gd name="T6" fmla="*/ 140 w 140"/>
                <a:gd name="T7" fmla="*/ 54 h 54"/>
              </a:gdLst>
              <a:ahLst/>
              <a:cxnLst>
                <a:cxn ang="0">
                  <a:pos x="T0" y="T1"/>
                </a:cxn>
                <a:cxn ang="0">
                  <a:pos x="T2" y="T3"/>
                </a:cxn>
              </a:cxnLst>
              <a:rect l="T4" t="T5" r="T6" b="T7"/>
              <a:pathLst>
                <a:path w="140" h="54">
                  <a:moveTo>
                    <a:pt x="140" y="54"/>
                  </a:moveTo>
                  <a:cubicBezTo>
                    <a:pt x="95" y="34"/>
                    <a:pt x="48" y="16"/>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3" name="Freeform 13">
              <a:extLst>
                <a:ext uri="{FF2B5EF4-FFF2-40B4-BE49-F238E27FC236}">
                  <a16:creationId xmlns:a16="http://schemas.microsoft.com/office/drawing/2014/main" id="{4D698DB8-9559-4928-9042-5B9C81103EF0}"/>
                </a:ext>
              </a:extLst>
            </p:cNvPr>
            <p:cNvSpPr>
              <a:spLocks noChangeArrowheads="1"/>
            </p:cNvSpPr>
            <p:nvPr/>
          </p:nvSpPr>
          <p:spPr bwMode="auto">
            <a:xfrm>
              <a:off x="10640419" y="5408613"/>
              <a:ext cx="1526182" cy="1435100"/>
            </a:xfrm>
            <a:custGeom>
              <a:avLst/>
              <a:gdLst>
                <a:gd name="T0" fmla="*/ 0 w 321"/>
                <a:gd name="T1" fmla="*/ 302 h 302"/>
                <a:gd name="T2" fmla="*/ 321 w 321"/>
                <a:gd name="T3" fmla="*/ 0 h 302"/>
                <a:gd name="T4" fmla="*/ 0 w 321"/>
                <a:gd name="T5" fmla="*/ 0 h 302"/>
                <a:gd name="T6" fmla="*/ 321 w 321"/>
                <a:gd name="T7" fmla="*/ 302 h 302"/>
              </a:gdLst>
              <a:ahLst/>
              <a:cxnLst>
                <a:cxn ang="0">
                  <a:pos x="T0" y="T1"/>
                </a:cxn>
                <a:cxn ang="0">
                  <a:pos x="T2" y="T3"/>
                </a:cxn>
              </a:cxnLst>
              <a:rect l="T4" t="T5" r="T6" b="T7"/>
              <a:pathLst>
                <a:path w="321" h="302">
                  <a:moveTo>
                    <a:pt x="0" y="302"/>
                  </a:moveTo>
                  <a:cubicBezTo>
                    <a:pt x="114" y="210"/>
                    <a:pt x="223" y="109"/>
                    <a:pt x="321"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4" name="Freeform 14">
              <a:extLst>
                <a:ext uri="{FF2B5EF4-FFF2-40B4-BE49-F238E27FC236}">
                  <a16:creationId xmlns:a16="http://schemas.microsoft.com/office/drawing/2014/main" id="{96BF837B-1F80-495D-BD75-8FA60572D937}"/>
                </a:ext>
              </a:extLst>
            </p:cNvPr>
            <p:cNvSpPr>
              <a:spLocks noChangeArrowheads="1"/>
            </p:cNvSpPr>
            <p:nvPr/>
          </p:nvSpPr>
          <p:spPr bwMode="auto">
            <a:xfrm>
              <a:off x="1000713" y="0"/>
              <a:ext cx="3244987" cy="6843713"/>
            </a:xfrm>
            <a:custGeom>
              <a:avLst/>
              <a:gdLst>
                <a:gd name="T0" fmla="*/ 683 w 683"/>
                <a:gd name="T1" fmla="*/ 0 h 1440"/>
                <a:gd name="T2" fmla="*/ 355 w 683"/>
                <a:gd name="T3" fmla="*/ 1440 h 1440"/>
                <a:gd name="T4" fmla="*/ 0 w 683"/>
                <a:gd name="T5" fmla="*/ 0 h 1440"/>
                <a:gd name="T6" fmla="*/ 683 w 683"/>
                <a:gd name="T7" fmla="*/ 1440 h 1440"/>
              </a:gdLst>
              <a:ahLst/>
              <a:cxnLst>
                <a:cxn ang="0">
                  <a:pos x="T0" y="T1"/>
                </a:cxn>
                <a:cxn ang="0">
                  <a:pos x="T2" y="T3"/>
                </a:cxn>
              </a:cxnLst>
              <a:rect l="T4" t="T5" r="T6" b="T7"/>
              <a:pathLst>
                <a:path w="683" h="1440">
                  <a:moveTo>
                    <a:pt x="683" y="0"/>
                  </a:moveTo>
                  <a:cubicBezTo>
                    <a:pt x="258" y="256"/>
                    <a:pt x="0" y="1041"/>
                    <a:pt x="355"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5" name="Freeform 15">
              <a:extLst>
                <a:ext uri="{FF2B5EF4-FFF2-40B4-BE49-F238E27FC236}">
                  <a16:creationId xmlns:a16="http://schemas.microsoft.com/office/drawing/2014/main" id="{57252E84-C113-46B8-A6A6-BB4545B10536}"/>
                </a:ext>
              </a:extLst>
            </p:cNvPr>
            <p:cNvSpPr>
              <a:spLocks noChangeArrowheads="1"/>
            </p:cNvSpPr>
            <p:nvPr/>
          </p:nvSpPr>
          <p:spPr bwMode="auto">
            <a:xfrm>
              <a:off x="10803410" y="5518150"/>
              <a:ext cx="1363191" cy="1325563"/>
            </a:xfrm>
            <a:custGeom>
              <a:avLst/>
              <a:gdLst>
                <a:gd name="T0" fmla="*/ 0 w 287"/>
                <a:gd name="T1" fmla="*/ 279 h 279"/>
                <a:gd name="T2" fmla="*/ 287 w 287"/>
                <a:gd name="T3" fmla="*/ 0 h 279"/>
                <a:gd name="T4" fmla="*/ 0 w 287"/>
                <a:gd name="T5" fmla="*/ 0 h 279"/>
                <a:gd name="T6" fmla="*/ 287 w 287"/>
                <a:gd name="T7" fmla="*/ 279 h 279"/>
              </a:gdLst>
              <a:ahLst/>
              <a:cxnLst>
                <a:cxn ang="0">
                  <a:pos x="T0" y="T1"/>
                </a:cxn>
                <a:cxn ang="0">
                  <a:pos x="T2" y="T3"/>
                </a:cxn>
              </a:cxnLst>
              <a:rect l="T4" t="T5" r="T6" b="T7"/>
              <a:pathLst>
                <a:path w="287" h="279">
                  <a:moveTo>
                    <a:pt x="0" y="279"/>
                  </a:moveTo>
                  <a:cubicBezTo>
                    <a:pt x="101" y="193"/>
                    <a:pt x="198" y="100"/>
                    <a:pt x="287"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6" name="Freeform 16">
              <a:extLst>
                <a:ext uri="{FF2B5EF4-FFF2-40B4-BE49-F238E27FC236}">
                  <a16:creationId xmlns:a16="http://schemas.microsoft.com/office/drawing/2014/main" id="{2B683BD2-DD3E-4E5C-82DC-E05C26C8D03D}"/>
                </a:ext>
              </a:extLst>
            </p:cNvPr>
            <p:cNvSpPr>
              <a:spLocks noChangeArrowheads="1"/>
            </p:cNvSpPr>
            <p:nvPr/>
          </p:nvSpPr>
          <p:spPr bwMode="auto">
            <a:xfrm>
              <a:off x="888526" y="0"/>
              <a:ext cx="3230169" cy="6843713"/>
            </a:xfrm>
            <a:custGeom>
              <a:avLst/>
              <a:gdLst>
                <a:gd name="T0" fmla="*/ 680 w 680"/>
                <a:gd name="T1" fmla="*/ 0 h 1440"/>
                <a:gd name="T2" fmla="*/ 337 w 680"/>
                <a:gd name="T3" fmla="*/ 1440 h 1440"/>
                <a:gd name="T4" fmla="*/ 0 w 680"/>
                <a:gd name="T5" fmla="*/ 0 h 1440"/>
                <a:gd name="T6" fmla="*/ 680 w 680"/>
                <a:gd name="T7" fmla="*/ 1440 h 1440"/>
              </a:gdLst>
              <a:ahLst/>
              <a:cxnLst>
                <a:cxn ang="0">
                  <a:pos x="T0" y="T1"/>
                </a:cxn>
                <a:cxn ang="0">
                  <a:pos x="T2" y="T3"/>
                </a:cxn>
              </a:cxnLst>
              <a:rect l="T4" t="T5" r="T6" b="T7"/>
              <a:pathLst>
                <a:path w="680" h="1440">
                  <a:moveTo>
                    <a:pt x="680" y="0"/>
                  </a:moveTo>
                  <a:cubicBezTo>
                    <a:pt x="257" y="265"/>
                    <a:pt x="0" y="1026"/>
                    <a:pt x="337"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7" name="Freeform 17">
              <a:extLst>
                <a:ext uri="{FF2B5EF4-FFF2-40B4-BE49-F238E27FC236}">
                  <a16:creationId xmlns:a16="http://schemas.microsoft.com/office/drawing/2014/main" id="{23C2312F-15D1-4B19-8964-C6F44E67327C}"/>
                </a:ext>
              </a:extLst>
            </p:cNvPr>
            <p:cNvSpPr>
              <a:spLocks noChangeArrowheads="1"/>
            </p:cNvSpPr>
            <p:nvPr/>
          </p:nvSpPr>
          <p:spPr bwMode="auto">
            <a:xfrm>
              <a:off x="10979100" y="5694363"/>
              <a:ext cx="1187501" cy="1149350"/>
            </a:xfrm>
            <a:custGeom>
              <a:avLst/>
              <a:gdLst>
                <a:gd name="T0" fmla="*/ 0 w 250"/>
                <a:gd name="T1" fmla="*/ 242 h 242"/>
                <a:gd name="T2" fmla="*/ 250 w 250"/>
                <a:gd name="T3" fmla="*/ 0 h 242"/>
                <a:gd name="T4" fmla="*/ 0 w 250"/>
                <a:gd name="T5" fmla="*/ 0 h 242"/>
                <a:gd name="T6" fmla="*/ 250 w 250"/>
                <a:gd name="T7" fmla="*/ 242 h 242"/>
              </a:gdLst>
              <a:ahLst/>
              <a:cxnLst>
                <a:cxn ang="0">
                  <a:pos x="T0" y="T1"/>
                </a:cxn>
                <a:cxn ang="0">
                  <a:pos x="T2" y="T3"/>
                </a:cxn>
              </a:cxnLst>
              <a:rect l="T4" t="T5" r="T6" b="T7"/>
              <a:pathLst>
                <a:path w="250" h="242">
                  <a:moveTo>
                    <a:pt x="0" y="242"/>
                  </a:moveTo>
                  <a:cubicBezTo>
                    <a:pt x="88" y="166"/>
                    <a:pt x="172" y="85"/>
                    <a:pt x="25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8" name="Freeform 18">
              <a:extLst>
                <a:ext uri="{FF2B5EF4-FFF2-40B4-BE49-F238E27FC236}">
                  <a16:creationId xmlns:a16="http://schemas.microsoft.com/office/drawing/2014/main" id="{1DB97434-385C-424B-9147-5FC46D9EA20D}"/>
                </a:ext>
              </a:extLst>
            </p:cNvPr>
            <p:cNvSpPr>
              <a:spLocks noChangeArrowheads="1"/>
            </p:cNvSpPr>
            <p:nvPr/>
          </p:nvSpPr>
          <p:spPr bwMode="auto">
            <a:xfrm>
              <a:off x="484225" y="0"/>
              <a:ext cx="3420677" cy="6843713"/>
            </a:xfrm>
            <a:custGeom>
              <a:avLst/>
              <a:gdLst>
                <a:gd name="T0" fmla="*/ 720 w 720"/>
                <a:gd name="T1" fmla="*/ 0 h 1440"/>
                <a:gd name="T2" fmla="*/ 362 w 720"/>
                <a:gd name="T3" fmla="*/ 1440 h 1440"/>
                <a:gd name="T4" fmla="*/ 0 w 720"/>
                <a:gd name="T5" fmla="*/ 0 h 1440"/>
                <a:gd name="T6" fmla="*/ 720 w 720"/>
                <a:gd name="T7" fmla="*/ 1440 h 1440"/>
              </a:gdLst>
              <a:ahLst/>
              <a:cxnLst>
                <a:cxn ang="0">
                  <a:pos x="T0" y="T1"/>
                </a:cxn>
                <a:cxn ang="0">
                  <a:pos x="T2" y="T3"/>
                </a:cxn>
              </a:cxnLst>
              <a:rect l="T4" t="T5" r="T6" b="T7"/>
              <a:pathLst>
                <a:path w="720" h="1440">
                  <a:moveTo>
                    <a:pt x="720" y="0"/>
                  </a:moveTo>
                  <a:cubicBezTo>
                    <a:pt x="316" y="282"/>
                    <a:pt x="0" y="1018"/>
                    <a:pt x="362"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9" name="Freeform 19">
              <a:extLst>
                <a:ext uri="{FF2B5EF4-FFF2-40B4-BE49-F238E27FC236}">
                  <a16:creationId xmlns:a16="http://schemas.microsoft.com/office/drawing/2014/main" id="{8F6CD026-E310-44AA-B18B-9CF1E8FD8BED}"/>
                </a:ext>
              </a:extLst>
            </p:cNvPr>
            <p:cNvSpPr>
              <a:spLocks noChangeArrowheads="1"/>
            </p:cNvSpPr>
            <p:nvPr/>
          </p:nvSpPr>
          <p:spPr bwMode="auto">
            <a:xfrm>
              <a:off x="11288147" y="6049963"/>
              <a:ext cx="878454" cy="793750"/>
            </a:xfrm>
            <a:custGeom>
              <a:avLst/>
              <a:gdLst>
                <a:gd name="T0" fmla="*/ 0 w 185"/>
                <a:gd name="T1" fmla="*/ 167 h 167"/>
                <a:gd name="T2" fmla="*/ 185 w 185"/>
                <a:gd name="T3" fmla="*/ 0 h 167"/>
                <a:gd name="T4" fmla="*/ 0 w 185"/>
                <a:gd name="T5" fmla="*/ 0 h 167"/>
                <a:gd name="T6" fmla="*/ 185 w 185"/>
                <a:gd name="T7" fmla="*/ 167 h 167"/>
              </a:gdLst>
              <a:ahLst/>
              <a:cxnLst>
                <a:cxn ang="0">
                  <a:pos x="T0" y="T1"/>
                </a:cxn>
                <a:cxn ang="0">
                  <a:pos x="T2" y="T3"/>
                </a:cxn>
              </a:cxnLst>
              <a:rect l="T4" t="T5" r="T6" b="T7"/>
              <a:pathLst>
                <a:path w="185" h="167">
                  <a:moveTo>
                    <a:pt x="0" y="167"/>
                  </a:moveTo>
                  <a:cubicBezTo>
                    <a:pt x="63" y="114"/>
                    <a:pt x="125" y="58"/>
                    <a:pt x="185"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0" name="Freeform 20">
              <a:extLst>
                <a:ext uri="{FF2B5EF4-FFF2-40B4-BE49-F238E27FC236}">
                  <a16:creationId xmlns:a16="http://schemas.microsoft.com/office/drawing/2014/main" id="{381FE9E2-EADC-4F79-961A-A2C8D8AA727D}"/>
                </a:ext>
              </a:extLst>
            </p:cNvPr>
            <p:cNvSpPr>
              <a:spLocks noChangeArrowheads="1"/>
            </p:cNvSpPr>
            <p:nvPr/>
          </p:nvSpPr>
          <p:spPr bwMode="auto">
            <a:xfrm>
              <a:off x="598530" y="0"/>
              <a:ext cx="2717914" cy="6843713"/>
            </a:xfrm>
            <a:custGeom>
              <a:avLst/>
              <a:gdLst>
                <a:gd name="T0" fmla="*/ 572 w 572"/>
                <a:gd name="T1" fmla="*/ 0 h 1440"/>
                <a:gd name="T2" fmla="*/ 164 w 572"/>
                <a:gd name="T3" fmla="*/ 1440 h 1440"/>
                <a:gd name="T4" fmla="*/ 0 w 572"/>
                <a:gd name="T5" fmla="*/ 0 h 1440"/>
                <a:gd name="T6" fmla="*/ 572 w 572"/>
                <a:gd name="T7" fmla="*/ 1440 h 1440"/>
              </a:gdLst>
              <a:ahLst/>
              <a:cxnLst>
                <a:cxn ang="0">
                  <a:pos x="T0" y="T1"/>
                </a:cxn>
                <a:cxn ang="0">
                  <a:pos x="T2" y="T3"/>
                </a:cxn>
              </a:cxnLst>
              <a:rect l="T4" t="T5" r="T6" b="T7"/>
              <a:pathLst>
                <a:path w="572" h="1440">
                  <a:moveTo>
                    <a:pt x="572" y="0"/>
                  </a:moveTo>
                  <a:cubicBezTo>
                    <a:pt x="213" y="320"/>
                    <a:pt x="0" y="979"/>
                    <a:pt x="164" y="1440"/>
                  </a:cubicBezTo>
                </a:path>
              </a:pathLst>
            </a:custGeom>
            <a:noFill/>
            <a:ln w="12700">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1" name="Freeform 21">
              <a:extLst>
                <a:ext uri="{FF2B5EF4-FFF2-40B4-BE49-F238E27FC236}">
                  <a16:creationId xmlns:a16="http://schemas.microsoft.com/office/drawing/2014/main" id="{782774E1-0AF8-46E2-9C58-4C52DFCD7E99}"/>
                </a:ext>
              </a:extLst>
            </p:cNvPr>
            <p:cNvSpPr>
              <a:spLocks noChangeArrowheads="1"/>
            </p:cNvSpPr>
            <p:nvPr/>
          </p:nvSpPr>
          <p:spPr bwMode="auto">
            <a:xfrm>
              <a:off x="261966" y="0"/>
              <a:ext cx="2944407" cy="6843713"/>
            </a:xfrm>
            <a:custGeom>
              <a:avLst/>
              <a:gdLst>
                <a:gd name="T0" fmla="*/ 620 w 620"/>
                <a:gd name="T1" fmla="*/ 0 h 1440"/>
                <a:gd name="T2" fmla="*/ 186 w 620"/>
                <a:gd name="T3" fmla="*/ 1440 h 1440"/>
                <a:gd name="T4" fmla="*/ 0 w 620"/>
                <a:gd name="T5" fmla="*/ 0 h 1440"/>
                <a:gd name="T6" fmla="*/ 620 w 620"/>
                <a:gd name="T7" fmla="*/ 1440 h 1440"/>
              </a:gdLst>
              <a:ahLst/>
              <a:cxnLst>
                <a:cxn ang="0">
                  <a:pos x="T0" y="T1"/>
                </a:cxn>
                <a:cxn ang="0">
                  <a:pos x="T2" y="T3"/>
                </a:cxn>
              </a:cxnLst>
              <a:rect l="T4" t="T5" r="T6" b="T7"/>
              <a:pathLst>
                <a:path w="620" h="1440">
                  <a:moveTo>
                    <a:pt x="620" y="0"/>
                  </a:moveTo>
                  <a:cubicBezTo>
                    <a:pt x="248" y="325"/>
                    <a:pt x="0" y="960"/>
                    <a:pt x="186" y="1440"/>
                  </a:cubicBezTo>
                </a:path>
              </a:pathLst>
            </a:custGeom>
            <a:noFill/>
            <a:ln w="9525">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2" name="Freeform 22">
              <a:extLst>
                <a:ext uri="{FF2B5EF4-FFF2-40B4-BE49-F238E27FC236}">
                  <a16:creationId xmlns:a16="http://schemas.microsoft.com/office/drawing/2014/main" id="{6B5C8069-1DCF-4883-BF0A-74F43BCE1D6C}"/>
                </a:ext>
              </a:extLst>
            </p:cNvPr>
            <p:cNvSpPr>
              <a:spLocks noChangeArrowheads="1"/>
            </p:cNvSpPr>
            <p:nvPr/>
          </p:nvSpPr>
          <p:spPr bwMode="auto">
            <a:xfrm>
              <a:off x="-417513" y="0"/>
              <a:ext cx="2402519" cy="6843713"/>
            </a:xfrm>
            <a:custGeom>
              <a:avLst/>
              <a:gdLst>
                <a:gd name="T0" fmla="*/ 506 w 506"/>
                <a:gd name="T1" fmla="*/ 0 h 1440"/>
                <a:gd name="T2" fmla="*/ 171 w 506"/>
                <a:gd name="T3" fmla="*/ 1440 h 1440"/>
                <a:gd name="T4" fmla="*/ 0 w 506"/>
                <a:gd name="T5" fmla="*/ 0 h 1440"/>
                <a:gd name="T6" fmla="*/ 506 w 506"/>
                <a:gd name="T7" fmla="*/ 1440 h 1440"/>
              </a:gdLst>
              <a:ahLst/>
              <a:cxnLst>
                <a:cxn ang="0">
                  <a:pos x="T0" y="T1"/>
                </a:cxn>
                <a:cxn ang="0">
                  <a:pos x="T2" y="T3"/>
                </a:cxn>
              </a:cxnLst>
              <a:rect l="T4" t="T5" r="T6" b="T7"/>
              <a:pathLst>
                <a:path w="506" h="1440">
                  <a:moveTo>
                    <a:pt x="506" y="0"/>
                  </a:moveTo>
                  <a:cubicBezTo>
                    <a:pt x="109" y="356"/>
                    <a:pt x="0" y="943"/>
                    <a:pt x="171"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3" name="Freeform 23">
              <a:extLst>
                <a:ext uri="{FF2B5EF4-FFF2-40B4-BE49-F238E27FC236}">
                  <a16:creationId xmlns:a16="http://schemas.microsoft.com/office/drawing/2014/main" id="{A83F1E98-DD11-45F1-BE85-9E9CA03921F5}"/>
                </a:ext>
              </a:extLst>
            </p:cNvPr>
            <p:cNvSpPr>
              <a:spLocks noChangeArrowheads="1"/>
            </p:cNvSpPr>
            <p:nvPr/>
          </p:nvSpPr>
          <p:spPr bwMode="auto">
            <a:xfrm>
              <a:off x="14305" y="9525"/>
              <a:ext cx="1771725" cy="3198813"/>
            </a:xfrm>
            <a:custGeom>
              <a:avLst/>
              <a:gdLst>
                <a:gd name="T0" fmla="*/ 373 w 373"/>
                <a:gd name="T1" fmla="*/ 0 h 673"/>
                <a:gd name="T2" fmla="*/ 0 w 373"/>
                <a:gd name="T3" fmla="*/ 673 h 673"/>
                <a:gd name="T4" fmla="*/ 0 w 373"/>
                <a:gd name="T5" fmla="*/ 0 h 673"/>
                <a:gd name="T6" fmla="*/ 373 w 373"/>
                <a:gd name="T7" fmla="*/ 673 h 673"/>
              </a:gdLst>
              <a:ahLst/>
              <a:cxnLst>
                <a:cxn ang="0">
                  <a:pos x="T0" y="T1"/>
                </a:cxn>
                <a:cxn ang="0">
                  <a:pos x="T2" y="T3"/>
                </a:cxn>
              </a:cxnLst>
              <a:rect l="T4" t="T5" r="T6" b="T7"/>
              <a:pathLst>
                <a:path w="373" h="673">
                  <a:moveTo>
                    <a:pt x="373" y="0"/>
                  </a:moveTo>
                  <a:cubicBezTo>
                    <a:pt x="175" y="183"/>
                    <a:pt x="51" y="409"/>
                    <a:pt x="0" y="673"/>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4" name="Freeform 24">
              <a:extLst>
                <a:ext uri="{FF2B5EF4-FFF2-40B4-BE49-F238E27FC236}">
                  <a16:creationId xmlns:a16="http://schemas.microsoft.com/office/drawing/2014/main" id="{5667F659-04E1-453B-B5BA-40D7893DE50C}"/>
                </a:ext>
              </a:extLst>
            </p:cNvPr>
            <p:cNvSpPr>
              <a:spLocks noChangeArrowheads="1"/>
            </p:cNvSpPr>
            <p:nvPr/>
          </p:nvSpPr>
          <p:spPr bwMode="auto">
            <a:xfrm>
              <a:off x="3722" y="6016625"/>
              <a:ext cx="215909" cy="827088"/>
            </a:xfrm>
            <a:custGeom>
              <a:avLst/>
              <a:gdLst>
                <a:gd name="T0" fmla="*/ 0 w 45"/>
                <a:gd name="T1" fmla="*/ 0 h 174"/>
                <a:gd name="T2" fmla="*/ 45 w 45"/>
                <a:gd name="T3" fmla="*/ 174 h 174"/>
                <a:gd name="T4" fmla="*/ 0 w 45"/>
                <a:gd name="T5" fmla="*/ 0 h 174"/>
                <a:gd name="T6" fmla="*/ 45 w 45"/>
                <a:gd name="T7" fmla="*/ 174 h 174"/>
              </a:gdLst>
              <a:ahLst/>
              <a:cxnLst>
                <a:cxn ang="0">
                  <a:pos x="T0" y="T1"/>
                </a:cxn>
                <a:cxn ang="0">
                  <a:pos x="T2" y="T3"/>
                </a:cxn>
              </a:cxnLst>
              <a:rect l="T4" t="T5" r="T6" b="T7"/>
              <a:pathLst>
                <a:path w="45" h="174">
                  <a:moveTo>
                    <a:pt x="0" y="0"/>
                  </a:moveTo>
                  <a:cubicBezTo>
                    <a:pt x="11" y="59"/>
                    <a:pt x="26" y="118"/>
                    <a:pt x="45" y="174"/>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5" name="Freeform 25">
              <a:extLst>
                <a:ext uri="{FF2B5EF4-FFF2-40B4-BE49-F238E27FC236}">
                  <a16:creationId xmlns:a16="http://schemas.microsoft.com/office/drawing/2014/main" id="{8D75E5B6-B23F-4F8E-92FC-1A494C966D6F}"/>
                </a:ext>
              </a:extLst>
            </p:cNvPr>
            <p:cNvSpPr>
              <a:spLocks noChangeArrowheads="1"/>
            </p:cNvSpPr>
            <p:nvPr/>
          </p:nvSpPr>
          <p:spPr bwMode="auto">
            <a:xfrm>
              <a:off x="14305" y="0"/>
              <a:ext cx="1562166" cy="2228850"/>
            </a:xfrm>
            <a:custGeom>
              <a:avLst/>
              <a:gdLst>
                <a:gd name="T0" fmla="*/ 329 w 329"/>
                <a:gd name="T1" fmla="*/ 0 h 469"/>
                <a:gd name="T2" fmla="*/ 0 w 329"/>
                <a:gd name="T3" fmla="*/ 469 h 469"/>
                <a:gd name="T4" fmla="*/ 0 w 329"/>
                <a:gd name="T5" fmla="*/ 0 h 469"/>
                <a:gd name="T6" fmla="*/ 329 w 329"/>
                <a:gd name="T7" fmla="*/ 469 h 469"/>
              </a:gdLst>
              <a:ahLst/>
              <a:cxnLst>
                <a:cxn ang="0">
                  <a:pos x="T0" y="T1"/>
                </a:cxn>
                <a:cxn ang="0">
                  <a:pos x="T2" y="T3"/>
                </a:cxn>
              </a:cxnLst>
              <a:rect l="T4" t="T5" r="T6" b="T7"/>
              <a:pathLst>
                <a:path w="329" h="469">
                  <a:moveTo>
                    <a:pt x="329" y="0"/>
                  </a:moveTo>
                  <a:cubicBezTo>
                    <a:pt x="189" y="133"/>
                    <a:pt x="69" y="288"/>
                    <a:pt x="0" y="469"/>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grpSp>
      <p:grpSp>
        <p:nvGrpSpPr>
          <p:cNvPr id="26" name="Group 21">
            <a:extLst>
              <a:ext uri="{FF2B5EF4-FFF2-40B4-BE49-F238E27FC236}">
                <a16:creationId xmlns:a16="http://schemas.microsoft.com/office/drawing/2014/main" id="{D6ACABBB-21C0-4D70-A64B-6D6B345B1FCA}"/>
              </a:ext>
            </a:extLst>
          </p:cNvPr>
          <p:cNvGrpSpPr>
            <a:grpSpLocks/>
          </p:cNvGrpSpPr>
          <p:nvPr/>
        </p:nvGrpSpPr>
        <p:grpSpPr bwMode="auto">
          <a:xfrm>
            <a:off x="5789613" y="1700213"/>
            <a:ext cx="2755900" cy="3470275"/>
            <a:chOff x="697883" y="1816768"/>
            <a:chExt cx="3674476" cy="3470421"/>
          </a:xfrm>
        </p:grpSpPr>
        <p:sp>
          <p:nvSpPr>
            <p:cNvPr id="27" name="Rectangle 26">
              <a:extLst>
                <a:ext uri="{FF2B5EF4-FFF2-40B4-BE49-F238E27FC236}">
                  <a16:creationId xmlns:a16="http://schemas.microsoft.com/office/drawing/2014/main" id="{C0FA5BCD-15E4-4468-88D2-0868A6CD345A}"/>
                </a:ext>
              </a:extLst>
            </p:cNvPr>
            <p:cNvSpPr/>
            <p:nvPr/>
          </p:nvSpPr>
          <p:spPr>
            <a:xfrm>
              <a:off x="697883" y="1816768"/>
              <a:ext cx="3674476" cy="50325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 name="Isosceles Triangle 22">
              <a:extLst>
                <a:ext uri="{FF2B5EF4-FFF2-40B4-BE49-F238E27FC236}">
                  <a16:creationId xmlns:a16="http://schemas.microsoft.com/office/drawing/2014/main" id="{947894BC-6488-4390-BF24-C01E39513956}"/>
                </a:ext>
              </a:extLst>
            </p:cNvPr>
            <p:cNvSpPr/>
            <p:nvPr/>
          </p:nvSpPr>
          <p:spPr>
            <a:xfrm rot="10800000">
              <a:off x="2380606" y="5014128"/>
              <a:ext cx="315379" cy="27306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Rectangle 28">
              <a:extLst>
                <a:ext uri="{FF2B5EF4-FFF2-40B4-BE49-F238E27FC236}">
                  <a16:creationId xmlns:a16="http://schemas.microsoft.com/office/drawing/2014/main" id="{548DD0D7-A009-4286-B205-F43D1F467100}"/>
                </a:ext>
              </a:extLst>
            </p:cNvPr>
            <p:cNvSpPr/>
            <p:nvPr/>
          </p:nvSpPr>
          <p:spPr>
            <a:xfrm>
              <a:off x="704232" y="2393054"/>
              <a:ext cx="3668127" cy="2624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5855578" y="2349925"/>
            <a:ext cx="2625896"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02060" y="798445"/>
            <a:ext cx="4701467"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Date Placeholder 3">
            <a:extLst>
              <a:ext uri="{FF2B5EF4-FFF2-40B4-BE49-F238E27FC236}">
                <a16:creationId xmlns:a16="http://schemas.microsoft.com/office/drawing/2014/main" id="{8AE5340B-47EE-4D9F-87C9-2CBECF8173A4}"/>
              </a:ext>
            </a:extLst>
          </p:cNvPr>
          <p:cNvSpPr>
            <a:spLocks noGrp="1"/>
          </p:cNvSpPr>
          <p:nvPr>
            <p:ph type="dt" sz="half" idx="10"/>
          </p:nvPr>
        </p:nvSpPr>
        <p:spPr/>
        <p:txBody>
          <a:bodyPr/>
          <a:lstStyle>
            <a:lvl1pPr>
              <a:defRPr/>
            </a:lvl1pPr>
          </a:lstStyle>
          <a:p>
            <a:pPr>
              <a:defRPr/>
            </a:pPr>
            <a:fld id="{4890CE24-583E-4FBC-A669-2A391FFA832A}" type="datetimeFigureOut">
              <a:rPr lang="id-ID"/>
              <a:pPr>
                <a:defRPr/>
              </a:pPr>
              <a:t>31/07/2020</a:t>
            </a:fld>
            <a:endParaRPr lang="id-ID"/>
          </a:p>
        </p:txBody>
      </p:sp>
      <p:sp>
        <p:nvSpPr>
          <p:cNvPr id="31" name="Footer Placeholder 4">
            <a:extLst>
              <a:ext uri="{FF2B5EF4-FFF2-40B4-BE49-F238E27FC236}">
                <a16:creationId xmlns:a16="http://schemas.microsoft.com/office/drawing/2014/main" id="{C91F5B49-CCE5-43D2-A97A-2A6A155EE27D}"/>
              </a:ext>
            </a:extLst>
          </p:cNvPr>
          <p:cNvSpPr>
            <a:spLocks noGrp="1"/>
          </p:cNvSpPr>
          <p:nvPr>
            <p:ph type="ftr" sz="quarter" idx="11"/>
          </p:nvPr>
        </p:nvSpPr>
        <p:spPr/>
        <p:txBody>
          <a:bodyPr/>
          <a:lstStyle>
            <a:lvl1pPr>
              <a:defRPr/>
            </a:lvl1pPr>
          </a:lstStyle>
          <a:p>
            <a:pPr>
              <a:defRPr/>
            </a:pPr>
            <a:endParaRPr lang="id-ID"/>
          </a:p>
        </p:txBody>
      </p:sp>
      <p:sp>
        <p:nvSpPr>
          <p:cNvPr id="32" name="Slide Number Placeholder 5">
            <a:extLst>
              <a:ext uri="{FF2B5EF4-FFF2-40B4-BE49-F238E27FC236}">
                <a16:creationId xmlns:a16="http://schemas.microsoft.com/office/drawing/2014/main" id="{4EE49966-1B91-4D37-B923-1B3848EEC3AB}"/>
              </a:ext>
            </a:extLst>
          </p:cNvPr>
          <p:cNvSpPr>
            <a:spLocks noGrp="1"/>
          </p:cNvSpPr>
          <p:nvPr>
            <p:ph type="sldNum" sz="quarter" idx="12"/>
          </p:nvPr>
        </p:nvSpPr>
        <p:spPr/>
        <p:txBody>
          <a:bodyPr/>
          <a:lstStyle>
            <a:lvl1pPr>
              <a:defRPr/>
            </a:lvl1pPr>
          </a:lstStyle>
          <a:p>
            <a:fld id="{970B6F32-683B-409B-8B52-FD6860F66AC7}" type="slidenum">
              <a:rPr lang="id-ID" altLang="en-US"/>
              <a:pPr/>
              <a:t>‹#›</a:t>
            </a:fld>
            <a:endParaRPr lang="id-ID" altLang="en-US"/>
          </a:p>
        </p:txBody>
      </p:sp>
    </p:spTree>
    <p:extLst>
      <p:ext uri="{BB962C8B-B14F-4D97-AF65-F5344CB8AC3E}">
        <p14:creationId xmlns:p14="http://schemas.microsoft.com/office/powerpoint/2010/main" val="1495117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79">
            <a:extLst>
              <a:ext uri="{FF2B5EF4-FFF2-40B4-BE49-F238E27FC236}">
                <a16:creationId xmlns:a16="http://schemas.microsoft.com/office/drawing/2014/main" id="{3A23F756-8B77-4B12-9ADF-F236D78901F5}"/>
              </a:ext>
            </a:extLst>
          </p:cNvPr>
          <p:cNvGrpSpPr>
            <a:grpSpLocks/>
          </p:cNvGrpSpPr>
          <p:nvPr/>
        </p:nvGrpSpPr>
        <p:grpSpPr bwMode="auto">
          <a:xfrm>
            <a:off x="-312738" y="0"/>
            <a:ext cx="9437688" cy="6853238"/>
            <a:chOff x="-417513" y="0"/>
            <a:chExt cx="12584114" cy="6853238"/>
          </a:xfrm>
        </p:grpSpPr>
        <p:sp>
          <p:nvSpPr>
            <p:cNvPr id="5" name="Freeform 5">
              <a:extLst>
                <a:ext uri="{FF2B5EF4-FFF2-40B4-BE49-F238E27FC236}">
                  <a16:creationId xmlns:a16="http://schemas.microsoft.com/office/drawing/2014/main" id="{59DEB062-648C-4ED9-A426-CEF422405AD5}"/>
                </a:ext>
              </a:extLst>
            </p:cNvPr>
            <p:cNvSpPr>
              <a:spLocks noChangeArrowheads="1"/>
            </p:cNvSpPr>
            <p:nvPr/>
          </p:nvSpPr>
          <p:spPr bwMode="auto">
            <a:xfrm>
              <a:off x="1305528" y="0"/>
              <a:ext cx="3863079" cy="6843713"/>
            </a:xfrm>
            <a:custGeom>
              <a:avLst/>
              <a:gdLst>
                <a:gd name="T0" fmla="*/ 813 w 813"/>
                <a:gd name="T1" fmla="*/ 0 h 1440"/>
                <a:gd name="T2" fmla="*/ 435 w 813"/>
                <a:gd name="T3" fmla="*/ 1440 h 1440"/>
                <a:gd name="T4" fmla="*/ 0 w 813"/>
                <a:gd name="T5" fmla="*/ 0 h 1440"/>
                <a:gd name="T6" fmla="*/ 813 w 813"/>
                <a:gd name="T7" fmla="*/ 1440 h 1440"/>
              </a:gdLst>
              <a:ahLst/>
              <a:cxnLst>
                <a:cxn ang="0">
                  <a:pos x="T0" y="T1"/>
                </a:cxn>
                <a:cxn ang="0">
                  <a:pos x="T2" y="T3"/>
                </a:cxn>
              </a:cxnLst>
              <a:rect l="T4" t="T5" r="T6" b="T7"/>
              <a:pathLst>
                <a:path w="813" h="1440">
                  <a:moveTo>
                    <a:pt x="813" y="0"/>
                  </a:moveTo>
                  <a:cubicBezTo>
                    <a:pt x="331" y="221"/>
                    <a:pt x="0" y="1039"/>
                    <a:pt x="435"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6" name="Freeform 6">
              <a:extLst>
                <a:ext uri="{FF2B5EF4-FFF2-40B4-BE49-F238E27FC236}">
                  <a16:creationId xmlns:a16="http://schemas.microsoft.com/office/drawing/2014/main" id="{B0E88213-B516-46EE-AFE7-1F1FCBFDA4F0}"/>
                </a:ext>
              </a:extLst>
            </p:cNvPr>
            <p:cNvSpPr>
              <a:spLocks noChangeArrowheads="1"/>
            </p:cNvSpPr>
            <p:nvPr/>
          </p:nvSpPr>
          <p:spPr bwMode="auto">
            <a:xfrm>
              <a:off x="10627720" y="9525"/>
              <a:ext cx="1538881" cy="555625"/>
            </a:xfrm>
            <a:custGeom>
              <a:avLst/>
              <a:gdLst>
                <a:gd name="T0" fmla="*/ 324 w 324"/>
                <a:gd name="T1" fmla="*/ 117 h 117"/>
                <a:gd name="T2" fmla="*/ 0 w 324"/>
                <a:gd name="T3" fmla="*/ 0 h 117"/>
                <a:gd name="T4" fmla="*/ 0 w 324"/>
                <a:gd name="T5" fmla="*/ 0 h 117"/>
                <a:gd name="T6" fmla="*/ 324 w 324"/>
                <a:gd name="T7" fmla="*/ 117 h 117"/>
              </a:gdLst>
              <a:ahLst/>
              <a:cxnLst>
                <a:cxn ang="0">
                  <a:pos x="T0" y="T1"/>
                </a:cxn>
                <a:cxn ang="0">
                  <a:pos x="T2" y="T3"/>
                </a:cxn>
              </a:cxnLst>
              <a:rect l="T4" t="T5" r="T6" b="T7"/>
              <a:pathLst>
                <a:path w="324" h="117">
                  <a:moveTo>
                    <a:pt x="324" y="117"/>
                  </a:moveTo>
                  <a:cubicBezTo>
                    <a:pt x="223" y="64"/>
                    <a:pt x="107" y="28"/>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7" name="Freeform 7">
              <a:extLst>
                <a:ext uri="{FF2B5EF4-FFF2-40B4-BE49-F238E27FC236}">
                  <a16:creationId xmlns:a16="http://schemas.microsoft.com/office/drawing/2014/main" id="{3AB04E76-CEC2-445A-91A0-4FAF99F0090F}"/>
                </a:ext>
              </a:extLst>
            </p:cNvPr>
            <p:cNvSpPr>
              <a:spLocks noChangeArrowheads="1"/>
            </p:cNvSpPr>
            <p:nvPr/>
          </p:nvSpPr>
          <p:spPr bwMode="auto">
            <a:xfrm>
              <a:off x="10246704" y="5013325"/>
              <a:ext cx="1919897" cy="1830388"/>
            </a:xfrm>
            <a:custGeom>
              <a:avLst/>
              <a:gdLst>
                <a:gd name="T0" fmla="*/ 0 w 404"/>
                <a:gd name="T1" fmla="*/ 385 h 385"/>
                <a:gd name="T2" fmla="*/ 404 w 404"/>
                <a:gd name="T3" fmla="*/ 0 h 385"/>
                <a:gd name="T4" fmla="*/ 0 w 404"/>
                <a:gd name="T5" fmla="*/ 0 h 385"/>
                <a:gd name="T6" fmla="*/ 404 w 404"/>
                <a:gd name="T7" fmla="*/ 385 h 385"/>
              </a:gdLst>
              <a:ahLst/>
              <a:cxnLst>
                <a:cxn ang="0">
                  <a:pos x="T0" y="T1"/>
                </a:cxn>
                <a:cxn ang="0">
                  <a:pos x="T2" y="T3"/>
                </a:cxn>
              </a:cxnLst>
              <a:rect l="T4" t="T5" r="T6" b="T7"/>
              <a:pathLst>
                <a:path w="404" h="385">
                  <a:moveTo>
                    <a:pt x="0" y="385"/>
                  </a:moveTo>
                  <a:cubicBezTo>
                    <a:pt x="146" y="272"/>
                    <a:pt x="285" y="142"/>
                    <a:pt x="404"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8" name="Freeform 8">
              <a:extLst>
                <a:ext uri="{FF2B5EF4-FFF2-40B4-BE49-F238E27FC236}">
                  <a16:creationId xmlns:a16="http://schemas.microsoft.com/office/drawing/2014/main" id="{A7CA4B65-2CF2-41C5-A76E-1E4B95B58849}"/>
                </a:ext>
              </a:extLst>
            </p:cNvPr>
            <p:cNvSpPr>
              <a:spLocks noChangeArrowheads="1"/>
            </p:cNvSpPr>
            <p:nvPr/>
          </p:nvSpPr>
          <p:spPr bwMode="auto">
            <a:xfrm>
              <a:off x="1121369" y="0"/>
              <a:ext cx="3676806" cy="6843713"/>
            </a:xfrm>
            <a:custGeom>
              <a:avLst/>
              <a:gdLst>
                <a:gd name="T0" fmla="*/ 774 w 774"/>
                <a:gd name="T1" fmla="*/ 0 h 1440"/>
                <a:gd name="T2" fmla="*/ 411 w 774"/>
                <a:gd name="T3" fmla="*/ 1440 h 1440"/>
                <a:gd name="T4" fmla="*/ 0 w 774"/>
                <a:gd name="T5" fmla="*/ 0 h 1440"/>
                <a:gd name="T6" fmla="*/ 774 w 774"/>
                <a:gd name="T7" fmla="*/ 1440 h 1440"/>
              </a:gdLst>
              <a:ahLst/>
              <a:cxnLst>
                <a:cxn ang="0">
                  <a:pos x="T0" y="T1"/>
                </a:cxn>
                <a:cxn ang="0">
                  <a:pos x="T2" y="T3"/>
                </a:cxn>
              </a:cxnLst>
              <a:rect l="T4" t="T5" r="T6" b="T7"/>
              <a:pathLst>
                <a:path w="774" h="1440">
                  <a:moveTo>
                    <a:pt x="774" y="0"/>
                  </a:moveTo>
                  <a:cubicBezTo>
                    <a:pt x="312" y="240"/>
                    <a:pt x="0" y="1034"/>
                    <a:pt x="411" y="144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9" name="Freeform 9">
              <a:extLst>
                <a:ext uri="{FF2B5EF4-FFF2-40B4-BE49-F238E27FC236}">
                  <a16:creationId xmlns:a16="http://schemas.microsoft.com/office/drawing/2014/main" id="{C18BAEA6-3726-47EA-B839-D037E41C9F6A}"/>
                </a:ext>
              </a:extLst>
            </p:cNvPr>
            <p:cNvSpPr>
              <a:spLocks noChangeArrowheads="1"/>
            </p:cNvSpPr>
            <p:nvPr/>
          </p:nvSpPr>
          <p:spPr bwMode="auto">
            <a:xfrm>
              <a:off x="11203478" y="9525"/>
              <a:ext cx="963123" cy="366713"/>
            </a:xfrm>
            <a:custGeom>
              <a:avLst/>
              <a:gdLst>
                <a:gd name="T0" fmla="*/ 203 w 203"/>
                <a:gd name="T1" fmla="*/ 77 h 77"/>
                <a:gd name="T2" fmla="*/ 0 w 203"/>
                <a:gd name="T3" fmla="*/ 0 h 77"/>
                <a:gd name="T4" fmla="*/ 0 w 203"/>
                <a:gd name="T5" fmla="*/ 0 h 77"/>
                <a:gd name="T6" fmla="*/ 203 w 203"/>
                <a:gd name="T7" fmla="*/ 77 h 77"/>
              </a:gdLst>
              <a:ahLst/>
              <a:cxnLst>
                <a:cxn ang="0">
                  <a:pos x="T0" y="T1"/>
                </a:cxn>
                <a:cxn ang="0">
                  <a:pos x="T2" y="T3"/>
                </a:cxn>
              </a:cxnLst>
              <a:rect l="T4" t="T5" r="T6" b="T7"/>
              <a:pathLst>
                <a:path w="203" h="77">
                  <a:moveTo>
                    <a:pt x="203" y="77"/>
                  </a:moveTo>
                  <a:cubicBezTo>
                    <a:pt x="138" y="46"/>
                    <a:pt x="68" y="21"/>
                    <a:pt x="0"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0" name="Freeform 10">
              <a:extLst>
                <a:ext uri="{FF2B5EF4-FFF2-40B4-BE49-F238E27FC236}">
                  <a16:creationId xmlns:a16="http://schemas.microsoft.com/office/drawing/2014/main" id="{1EAD3D5E-3981-49F7-8A32-6D750FD4E2C7}"/>
                </a:ext>
              </a:extLst>
            </p:cNvPr>
            <p:cNvSpPr>
              <a:spLocks noChangeArrowheads="1"/>
            </p:cNvSpPr>
            <p:nvPr/>
          </p:nvSpPr>
          <p:spPr bwMode="auto">
            <a:xfrm>
              <a:off x="10494364" y="5275263"/>
              <a:ext cx="1668004" cy="1577975"/>
            </a:xfrm>
            <a:custGeom>
              <a:avLst/>
              <a:gdLst>
                <a:gd name="T0" fmla="*/ 0 w 351"/>
                <a:gd name="T1" fmla="*/ 332 h 332"/>
                <a:gd name="T2" fmla="*/ 351 w 351"/>
                <a:gd name="T3" fmla="*/ 0 h 332"/>
                <a:gd name="T4" fmla="*/ 0 w 351"/>
                <a:gd name="T5" fmla="*/ 0 h 332"/>
                <a:gd name="T6" fmla="*/ 351 w 351"/>
                <a:gd name="T7" fmla="*/ 332 h 332"/>
              </a:gdLst>
              <a:ahLst/>
              <a:cxnLst>
                <a:cxn ang="0">
                  <a:pos x="T0" y="T1"/>
                </a:cxn>
                <a:cxn ang="0">
                  <a:pos x="T2" y="T3"/>
                </a:cxn>
              </a:cxnLst>
              <a:rect l="T4" t="T5" r="T6" b="T7"/>
              <a:pathLst>
                <a:path w="351" h="332">
                  <a:moveTo>
                    <a:pt x="0" y="332"/>
                  </a:moveTo>
                  <a:cubicBezTo>
                    <a:pt x="125" y="232"/>
                    <a:pt x="245" y="121"/>
                    <a:pt x="351"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1" name="Freeform 11">
              <a:extLst>
                <a:ext uri="{FF2B5EF4-FFF2-40B4-BE49-F238E27FC236}">
                  <a16:creationId xmlns:a16="http://schemas.microsoft.com/office/drawing/2014/main" id="{98016C38-9D35-402A-A4B6-8FB9D1A338BD}"/>
                </a:ext>
              </a:extLst>
            </p:cNvPr>
            <p:cNvSpPr>
              <a:spLocks noChangeArrowheads="1"/>
            </p:cNvSpPr>
            <p:nvPr/>
          </p:nvSpPr>
          <p:spPr bwMode="auto">
            <a:xfrm>
              <a:off x="1000715" y="0"/>
              <a:ext cx="3621769" cy="6843713"/>
            </a:xfrm>
            <a:custGeom>
              <a:avLst/>
              <a:gdLst>
                <a:gd name="T0" fmla="*/ 762 w 762"/>
                <a:gd name="T1" fmla="*/ 0 h 1440"/>
                <a:gd name="T2" fmla="*/ 403 w 762"/>
                <a:gd name="T3" fmla="*/ 1440 h 1440"/>
                <a:gd name="T4" fmla="*/ 0 w 762"/>
                <a:gd name="T5" fmla="*/ 0 h 1440"/>
                <a:gd name="T6" fmla="*/ 762 w 762"/>
                <a:gd name="T7" fmla="*/ 1440 h 1440"/>
              </a:gdLst>
              <a:ahLst/>
              <a:cxnLst>
                <a:cxn ang="0">
                  <a:pos x="T0" y="T1"/>
                </a:cxn>
                <a:cxn ang="0">
                  <a:pos x="T2" y="T3"/>
                </a:cxn>
              </a:cxnLst>
              <a:rect l="T4" t="T5" r="T6" b="T7"/>
              <a:pathLst>
                <a:path w="762" h="1440">
                  <a:moveTo>
                    <a:pt x="762" y="0"/>
                  </a:moveTo>
                  <a:cubicBezTo>
                    <a:pt x="308" y="245"/>
                    <a:pt x="0" y="1033"/>
                    <a:pt x="403"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2" name="Freeform 12">
              <a:extLst>
                <a:ext uri="{FF2B5EF4-FFF2-40B4-BE49-F238E27FC236}">
                  <a16:creationId xmlns:a16="http://schemas.microsoft.com/office/drawing/2014/main" id="{7DD5E61B-257B-460F-A0FD-32E5B65EA949}"/>
                </a:ext>
              </a:extLst>
            </p:cNvPr>
            <p:cNvSpPr>
              <a:spLocks noChangeArrowheads="1"/>
            </p:cNvSpPr>
            <p:nvPr/>
          </p:nvSpPr>
          <p:spPr bwMode="auto">
            <a:xfrm>
              <a:off x="11501940" y="9525"/>
              <a:ext cx="664661" cy="257175"/>
            </a:xfrm>
            <a:custGeom>
              <a:avLst/>
              <a:gdLst>
                <a:gd name="T0" fmla="*/ 140 w 140"/>
                <a:gd name="T1" fmla="*/ 54 h 54"/>
                <a:gd name="T2" fmla="*/ 0 w 140"/>
                <a:gd name="T3" fmla="*/ 0 h 54"/>
                <a:gd name="T4" fmla="*/ 0 w 140"/>
                <a:gd name="T5" fmla="*/ 0 h 54"/>
                <a:gd name="T6" fmla="*/ 140 w 140"/>
                <a:gd name="T7" fmla="*/ 54 h 54"/>
              </a:gdLst>
              <a:ahLst/>
              <a:cxnLst>
                <a:cxn ang="0">
                  <a:pos x="T0" y="T1"/>
                </a:cxn>
                <a:cxn ang="0">
                  <a:pos x="T2" y="T3"/>
                </a:cxn>
              </a:cxnLst>
              <a:rect l="T4" t="T5" r="T6" b="T7"/>
              <a:pathLst>
                <a:path w="140" h="54">
                  <a:moveTo>
                    <a:pt x="140" y="54"/>
                  </a:moveTo>
                  <a:cubicBezTo>
                    <a:pt x="95" y="34"/>
                    <a:pt x="48" y="16"/>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3" name="Freeform 13">
              <a:extLst>
                <a:ext uri="{FF2B5EF4-FFF2-40B4-BE49-F238E27FC236}">
                  <a16:creationId xmlns:a16="http://schemas.microsoft.com/office/drawing/2014/main" id="{B93AD988-9C36-47F4-BE38-E3E663667E83}"/>
                </a:ext>
              </a:extLst>
            </p:cNvPr>
            <p:cNvSpPr>
              <a:spLocks noChangeArrowheads="1"/>
            </p:cNvSpPr>
            <p:nvPr/>
          </p:nvSpPr>
          <p:spPr bwMode="auto">
            <a:xfrm>
              <a:off x="10640421" y="5408613"/>
              <a:ext cx="1526180" cy="1435100"/>
            </a:xfrm>
            <a:custGeom>
              <a:avLst/>
              <a:gdLst>
                <a:gd name="T0" fmla="*/ 0 w 321"/>
                <a:gd name="T1" fmla="*/ 302 h 302"/>
                <a:gd name="T2" fmla="*/ 321 w 321"/>
                <a:gd name="T3" fmla="*/ 0 h 302"/>
                <a:gd name="T4" fmla="*/ 0 w 321"/>
                <a:gd name="T5" fmla="*/ 0 h 302"/>
                <a:gd name="T6" fmla="*/ 321 w 321"/>
                <a:gd name="T7" fmla="*/ 302 h 302"/>
              </a:gdLst>
              <a:ahLst/>
              <a:cxnLst>
                <a:cxn ang="0">
                  <a:pos x="T0" y="T1"/>
                </a:cxn>
                <a:cxn ang="0">
                  <a:pos x="T2" y="T3"/>
                </a:cxn>
              </a:cxnLst>
              <a:rect l="T4" t="T5" r="T6" b="T7"/>
              <a:pathLst>
                <a:path w="321" h="302">
                  <a:moveTo>
                    <a:pt x="0" y="302"/>
                  </a:moveTo>
                  <a:cubicBezTo>
                    <a:pt x="114" y="210"/>
                    <a:pt x="223" y="109"/>
                    <a:pt x="321"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4" name="Freeform 14">
              <a:extLst>
                <a:ext uri="{FF2B5EF4-FFF2-40B4-BE49-F238E27FC236}">
                  <a16:creationId xmlns:a16="http://schemas.microsoft.com/office/drawing/2014/main" id="{DFA73E80-B8E2-4147-ACB3-521F183FF83C}"/>
                </a:ext>
              </a:extLst>
            </p:cNvPr>
            <p:cNvSpPr>
              <a:spLocks noChangeArrowheads="1"/>
            </p:cNvSpPr>
            <p:nvPr/>
          </p:nvSpPr>
          <p:spPr bwMode="auto">
            <a:xfrm>
              <a:off x="1000715" y="0"/>
              <a:ext cx="3244986" cy="6843713"/>
            </a:xfrm>
            <a:custGeom>
              <a:avLst/>
              <a:gdLst>
                <a:gd name="T0" fmla="*/ 683 w 683"/>
                <a:gd name="T1" fmla="*/ 0 h 1440"/>
                <a:gd name="T2" fmla="*/ 355 w 683"/>
                <a:gd name="T3" fmla="*/ 1440 h 1440"/>
                <a:gd name="T4" fmla="*/ 0 w 683"/>
                <a:gd name="T5" fmla="*/ 0 h 1440"/>
                <a:gd name="T6" fmla="*/ 683 w 683"/>
                <a:gd name="T7" fmla="*/ 1440 h 1440"/>
              </a:gdLst>
              <a:ahLst/>
              <a:cxnLst>
                <a:cxn ang="0">
                  <a:pos x="T0" y="T1"/>
                </a:cxn>
                <a:cxn ang="0">
                  <a:pos x="T2" y="T3"/>
                </a:cxn>
              </a:cxnLst>
              <a:rect l="T4" t="T5" r="T6" b="T7"/>
              <a:pathLst>
                <a:path w="683" h="1440">
                  <a:moveTo>
                    <a:pt x="683" y="0"/>
                  </a:moveTo>
                  <a:cubicBezTo>
                    <a:pt x="258" y="256"/>
                    <a:pt x="0" y="1041"/>
                    <a:pt x="355"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5" name="Freeform 15">
              <a:extLst>
                <a:ext uri="{FF2B5EF4-FFF2-40B4-BE49-F238E27FC236}">
                  <a16:creationId xmlns:a16="http://schemas.microsoft.com/office/drawing/2014/main" id="{58626A58-27F9-4780-8A8B-0A945C93321C}"/>
                </a:ext>
              </a:extLst>
            </p:cNvPr>
            <p:cNvSpPr>
              <a:spLocks noChangeArrowheads="1"/>
            </p:cNvSpPr>
            <p:nvPr/>
          </p:nvSpPr>
          <p:spPr bwMode="auto">
            <a:xfrm>
              <a:off x="10803410" y="5518150"/>
              <a:ext cx="1363191" cy="1325563"/>
            </a:xfrm>
            <a:custGeom>
              <a:avLst/>
              <a:gdLst>
                <a:gd name="T0" fmla="*/ 0 w 287"/>
                <a:gd name="T1" fmla="*/ 279 h 279"/>
                <a:gd name="T2" fmla="*/ 287 w 287"/>
                <a:gd name="T3" fmla="*/ 0 h 279"/>
                <a:gd name="T4" fmla="*/ 0 w 287"/>
                <a:gd name="T5" fmla="*/ 0 h 279"/>
                <a:gd name="T6" fmla="*/ 287 w 287"/>
                <a:gd name="T7" fmla="*/ 279 h 279"/>
              </a:gdLst>
              <a:ahLst/>
              <a:cxnLst>
                <a:cxn ang="0">
                  <a:pos x="T0" y="T1"/>
                </a:cxn>
                <a:cxn ang="0">
                  <a:pos x="T2" y="T3"/>
                </a:cxn>
              </a:cxnLst>
              <a:rect l="T4" t="T5" r="T6" b="T7"/>
              <a:pathLst>
                <a:path w="287" h="279">
                  <a:moveTo>
                    <a:pt x="0" y="279"/>
                  </a:moveTo>
                  <a:cubicBezTo>
                    <a:pt x="101" y="193"/>
                    <a:pt x="198" y="100"/>
                    <a:pt x="287"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6" name="Freeform 16">
              <a:extLst>
                <a:ext uri="{FF2B5EF4-FFF2-40B4-BE49-F238E27FC236}">
                  <a16:creationId xmlns:a16="http://schemas.microsoft.com/office/drawing/2014/main" id="{70A6A6A2-F35C-4CF9-B43E-AC64E8BDA70B}"/>
                </a:ext>
              </a:extLst>
            </p:cNvPr>
            <p:cNvSpPr>
              <a:spLocks noChangeArrowheads="1"/>
            </p:cNvSpPr>
            <p:nvPr/>
          </p:nvSpPr>
          <p:spPr bwMode="auto">
            <a:xfrm>
              <a:off x="888526" y="0"/>
              <a:ext cx="3230169" cy="6843713"/>
            </a:xfrm>
            <a:custGeom>
              <a:avLst/>
              <a:gdLst>
                <a:gd name="T0" fmla="*/ 680 w 680"/>
                <a:gd name="T1" fmla="*/ 0 h 1440"/>
                <a:gd name="T2" fmla="*/ 337 w 680"/>
                <a:gd name="T3" fmla="*/ 1440 h 1440"/>
                <a:gd name="T4" fmla="*/ 0 w 680"/>
                <a:gd name="T5" fmla="*/ 0 h 1440"/>
                <a:gd name="T6" fmla="*/ 680 w 680"/>
                <a:gd name="T7" fmla="*/ 1440 h 1440"/>
              </a:gdLst>
              <a:ahLst/>
              <a:cxnLst>
                <a:cxn ang="0">
                  <a:pos x="T0" y="T1"/>
                </a:cxn>
                <a:cxn ang="0">
                  <a:pos x="T2" y="T3"/>
                </a:cxn>
              </a:cxnLst>
              <a:rect l="T4" t="T5" r="T6" b="T7"/>
              <a:pathLst>
                <a:path w="680" h="1440">
                  <a:moveTo>
                    <a:pt x="680" y="0"/>
                  </a:moveTo>
                  <a:cubicBezTo>
                    <a:pt x="257" y="265"/>
                    <a:pt x="0" y="1026"/>
                    <a:pt x="337"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7" name="Freeform 17">
              <a:extLst>
                <a:ext uri="{FF2B5EF4-FFF2-40B4-BE49-F238E27FC236}">
                  <a16:creationId xmlns:a16="http://schemas.microsoft.com/office/drawing/2014/main" id="{8BDA4FC6-B973-4519-904B-DEE7D3179A0E}"/>
                </a:ext>
              </a:extLst>
            </p:cNvPr>
            <p:cNvSpPr>
              <a:spLocks noChangeArrowheads="1"/>
            </p:cNvSpPr>
            <p:nvPr/>
          </p:nvSpPr>
          <p:spPr bwMode="auto">
            <a:xfrm>
              <a:off x="10979102" y="5694363"/>
              <a:ext cx="1187499" cy="1149350"/>
            </a:xfrm>
            <a:custGeom>
              <a:avLst/>
              <a:gdLst>
                <a:gd name="T0" fmla="*/ 0 w 250"/>
                <a:gd name="T1" fmla="*/ 242 h 242"/>
                <a:gd name="T2" fmla="*/ 250 w 250"/>
                <a:gd name="T3" fmla="*/ 0 h 242"/>
                <a:gd name="T4" fmla="*/ 0 w 250"/>
                <a:gd name="T5" fmla="*/ 0 h 242"/>
                <a:gd name="T6" fmla="*/ 250 w 250"/>
                <a:gd name="T7" fmla="*/ 242 h 242"/>
              </a:gdLst>
              <a:ahLst/>
              <a:cxnLst>
                <a:cxn ang="0">
                  <a:pos x="T0" y="T1"/>
                </a:cxn>
                <a:cxn ang="0">
                  <a:pos x="T2" y="T3"/>
                </a:cxn>
              </a:cxnLst>
              <a:rect l="T4" t="T5" r="T6" b="T7"/>
              <a:pathLst>
                <a:path w="250" h="242">
                  <a:moveTo>
                    <a:pt x="0" y="242"/>
                  </a:moveTo>
                  <a:cubicBezTo>
                    <a:pt x="88" y="166"/>
                    <a:pt x="172" y="85"/>
                    <a:pt x="25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8" name="Freeform 18">
              <a:extLst>
                <a:ext uri="{FF2B5EF4-FFF2-40B4-BE49-F238E27FC236}">
                  <a16:creationId xmlns:a16="http://schemas.microsoft.com/office/drawing/2014/main" id="{C48D2856-0862-44A6-A724-AA8CF0370F2B}"/>
                </a:ext>
              </a:extLst>
            </p:cNvPr>
            <p:cNvSpPr>
              <a:spLocks noChangeArrowheads="1"/>
            </p:cNvSpPr>
            <p:nvPr/>
          </p:nvSpPr>
          <p:spPr bwMode="auto">
            <a:xfrm>
              <a:off x="484226" y="0"/>
              <a:ext cx="3420677" cy="6843713"/>
            </a:xfrm>
            <a:custGeom>
              <a:avLst/>
              <a:gdLst>
                <a:gd name="T0" fmla="*/ 720 w 720"/>
                <a:gd name="T1" fmla="*/ 0 h 1440"/>
                <a:gd name="T2" fmla="*/ 362 w 720"/>
                <a:gd name="T3" fmla="*/ 1440 h 1440"/>
                <a:gd name="T4" fmla="*/ 0 w 720"/>
                <a:gd name="T5" fmla="*/ 0 h 1440"/>
                <a:gd name="T6" fmla="*/ 720 w 720"/>
                <a:gd name="T7" fmla="*/ 1440 h 1440"/>
              </a:gdLst>
              <a:ahLst/>
              <a:cxnLst>
                <a:cxn ang="0">
                  <a:pos x="T0" y="T1"/>
                </a:cxn>
                <a:cxn ang="0">
                  <a:pos x="T2" y="T3"/>
                </a:cxn>
              </a:cxnLst>
              <a:rect l="T4" t="T5" r="T6" b="T7"/>
              <a:pathLst>
                <a:path w="720" h="1440">
                  <a:moveTo>
                    <a:pt x="720" y="0"/>
                  </a:moveTo>
                  <a:cubicBezTo>
                    <a:pt x="316" y="282"/>
                    <a:pt x="0" y="1018"/>
                    <a:pt x="362"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9" name="Freeform 19">
              <a:extLst>
                <a:ext uri="{FF2B5EF4-FFF2-40B4-BE49-F238E27FC236}">
                  <a16:creationId xmlns:a16="http://schemas.microsoft.com/office/drawing/2014/main" id="{07C6635E-9E52-4752-B1B2-857FCC714A16}"/>
                </a:ext>
              </a:extLst>
            </p:cNvPr>
            <p:cNvSpPr>
              <a:spLocks noChangeArrowheads="1"/>
            </p:cNvSpPr>
            <p:nvPr/>
          </p:nvSpPr>
          <p:spPr bwMode="auto">
            <a:xfrm>
              <a:off x="11288148" y="6049963"/>
              <a:ext cx="878453" cy="793750"/>
            </a:xfrm>
            <a:custGeom>
              <a:avLst/>
              <a:gdLst>
                <a:gd name="T0" fmla="*/ 0 w 185"/>
                <a:gd name="T1" fmla="*/ 167 h 167"/>
                <a:gd name="T2" fmla="*/ 185 w 185"/>
                <a:gd name="T3" fmla="*/ 0 h 167"/>
                <a:gd name="T4" fmla="*/ 0 w 185"/>
                <a:gd name="T5" fmla="*/ 0 h 167"/>
                <a:gd name="T6" fmla="*/ 185 w 185"/>
                <a:gd name="T7" fmla="*/ 167 h 167"/>
              </a:gdLst>
              <a:ahLst/>
              <a:cxnLst>
                <a:cxn ang="0">
                  <a:pos x="T0" y="T1"/>
                </a:cxn>
                <a:cxn ang="0">
                  <a:pos x="T2" y="T3"/>
                </a:cxn>
              </a:cxnLst>
              <a:rect l="T4" t="T5" r="T6" b="T7"/>
              <a:pathLst>
                <a:path w="185" h="167">
                  <a:moveTo>
                    <a:pt x="0" y="167"/>
                  </a:moveTo>
                  <a:cubicBezTo>
                    <a:pt x="63" y="114"/>
                    <a:pt x="125" y="58"/>
                    <a:pt x="185"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0" name="Freeform 20">
              <a:extLst>
                <a:ext uri="{FF2B5EF4-FFF2-40B4-BE49-F238E27FC236}">
                  <a16:creationId xmlns:a16="http://schemas.microsoft.com/office/drawing/2014/main" id="{D34D1A9A-D2D1-4B1D-B4A2-AF7F60351802}"/>
                </a:ext>
              </a:extLst>
            </p:cNvPr>
            <p:cNvSpPr>
              <a:spLocks noChangeArrowheads="1"/>
            </p:cNvSpPr>
            <p:nvPr/>
          </p:nvSpPr>
          <p:spPr bwMode="auto">
            <a:xfrm>
              <a:off x="598531" y="0"/>
              <a:ext cx="2717914" cy="6843713"/>
            </a:xfrm>
            <a:custGeom>
              <a:avLst/>
              <a:gdLst>
                <a:gd name="T0" fmla="*/ 572 w 572"/>
                <a:gd name="T1" fmla="*/ 0 h 1440"/>
                <a:gd name="T2" fmla="*/ 164 w 572"/>
                <a:gd name="T3" fmla="*/ 1440 h 1440"/>
                <a:gd name="T4" fmla="*/ 0 w 572"/>
                <a:gd name="T5" fmla="*/ 0 h 1440"/>
                <a:gd name="T6" fmla="*/ 572 w 572"/>
                <a:gd name="T7" fmla="*/ 1440 h 1440"/>
              </a:gdLst>
              <a:ahLst/>
              <a:cxnLst>
                <a:cxn ang="0">
                  <a:pos x="T0" y="T1"/>
                </a:cxn>
                <a:cxn ang="0">
                  <a:pos x="T2" y="T3"/>
                </a:cxn>
              </a:cxnLst>
              <a:rect l="T4" t="T5" r="T6" b="T7"/>
              <a:pathLst>
                <a:path w="572" h="1440">
                  <a:moveTo>
                    <a:pt x="572" y="0"/>
                  </a:moveTo>
                  <a:cubicBezTo>
                    <a:pt x="213" y="320"/>
                    <a:pt x="0" y="979"/>
                    <a:pt x="164" y="1440"/>
                  </a:cubicBezTo>
                </a:path>
              </a:pathLst>
            </a:custGeom>
            <a:noFill/>
            <a:ln w="12700">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1" name="Freeform 21">
              <a:extLst>
                <a:ext uri="{FF2B5EF4-FFF2-40B4-BE49-F238E27FC236}">
                  <a16:creationId xmlns:a16="http://schemas.microsoft.com/office/drawing/2014/main" id="{094E49AC-62FE-4720-A25B-2B9FD3676A51}"/>
                </a:ext>
              </a:extLst>
            </p:cNvPr>
            <p:cNvSpPr>
              <a:spLocks noChangeArrowheads="1"/>
            </p:cNvSpPr>
            <p:nvPr/>
          </p:nvSpPr>
          <p:spPr bwMode="auto">
            <a:xfrm>
              <a:off x="261966" y="0"/>
              <a:ext cx="2944408" cy="6843713"/>
            </a:xfrm>
            <a:custGeom>
              <a:avLst/>
              <a:gdLst>
                <a:gd name="T0" fmla="*/ 620 w 620"/>
                <a:gd name="T1" fmla="*/ 0 h 1440"/>
                <a:gd name="T2" fmla="*/ 186 w 620"/>
                <a:gd name="T3" fmla="*/ 1440 h 1440"/>
                <a:gd name="T4" fmla="*/ 0 w 620"/>
                <a:gd name="T5" fmla="*/ 0 h 1440"/>
                <a:gd name="T6" fmla="*/ 620 w 620"/>
                <a:gd name="T7" fmla="*/ 1440 h 1440"/>
              </a:gdLst>
              <a:ahLst/>
              <a:cxnLst>
                <a:cxn ang="0">
                  <a:pos x="T0" y="T1"/>
                </a:cxn>
                <a:cxn ang="0">
                  <a:pos x="T2" y="T3"/>
                </a:cxn>
              </a:cxnLst>
              <a:rect l="T4" t="T5" r="T6" b="T7"/>
              <a:pathLst>
                <a:path w="620" h="1440">
                  <a:moveTo>
                    <a:pt x="620" y="0"/>
                  </a:moveTo>
                  <a:cubicBezTo>
                    <a:pt x="248" y="325"/>
                    <a:pt x="0" y="960"/>
                    <a:pt x="186" y="1440"/>
                  </a:cubicBezTo>
                </a:path>
              </a:pathLst>
            </a:custGeom>
            <a:noFill/>
            <a:ln w="9525">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2" name="Freeform 22">
              <a:extLst>
                <a:ext uri="{FF2B5EF4-FFF2-40B4-BE49-F238E27FC236}">
                  <a16:creationId xmlns:a16="http://schemas.microsoft.com/office/drawing/2014/main" id="{9B153699-A7DA-430D-BA62-2FE208CBAAD0}"/>
                </a:ext>
              </a:extLst>
            </p:cNvPr>
            <p:cNvSpPr>
              <a:spLocks noChangeArrowheads="1"/>
            </p:cNvSpPr>
            <p:nvPr/>
          </p:nvSpPr>
          <p:spPr bwMode="auto">
            <a:xfrm>
              <a:off x="-417513" y="0"/>
              <a:ext cx="2402519" cy="6843713"/>
            </a:xfrm>
            <a:custGeom>
              <a:avLst/>
              <a:gdLst>
                <a:gd name="T0" fmla="*/ 506 w 506"/>
                <a:gd name="T1" fmla="*/ 0 h 1440"/>
                <a:gd name="T2" fmla="*/ 171 w 506"/>
                <a:gd name="T3" fmla="*/ 1440 h 1440"/>
                <a:gd name="T4" fmla="*/ 0 w 506"/>
                <a:gd name="T5" fmla="*/ 0 h 1440"/>
                <a:gd name="T6" fmla="*/ 506 w 506"/>
                <a:gd name="T7" fmla="*/ 1440 h 1440"/>
              </a:gdLst>
              <a:ahLst/>
              <a:cxnLst>
                <a:cxn ang="0">
                  <a:pos x="T0" y="T1"/>
                </a:cxn>
                <a:cxn ang="0">
                  <a:pos x="T2" y="T3"/>
                </a:cxn>
              </a:cxnLst>
              <a:rect l="T4" t="T5" r="T6" b="T7"/>
              <a:pathLst>
                <a:path w="506" h="1440">
                  <a:moveTo>
                    <a:pt x="506" y="0"/>
                  </a:moveTo>
                  <a:cubicBezTo>
                    <a:pt x="109" y="356"/>
                    <a:pt x="0" y="943"/>
                    <a:pt x="171"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3" name="Freeform 23">
              <a:extLst>
                <a:ext uri="{FF2B5EF4-FFF2-40B4-BE49-F238E27FC236}">
                  <a16:creationId xmlns:a16="http://schemas.microsoft.com/office/drawing/2014/main" id="{C257D702-0206-453A-B4C1-4312CB790160}"/>
                </a:ext>
              </a:extLst>
            </p:cNvPr>
            <p:cNvSpPr>
              <a:spLocks noChangeArrowheads="1"/>
            </p:cNvSpPr>
            <p:nvPr/>
          </p:nvSpPr>
          <p:spPr bwMode="auto">
            <a:xfrm>
              <a:off x="14307" y="9525"/>
              <a:ext cx="1771724" cy="3198813"/>
            </a:xfrm>
            <a:custGeom>
              <a:avLst/>
              <a:gdLst>
                <a:gd name="T0" fmla="*/ 373 w 373"/>
                <a:gd name="T1" fmla="*/ 0 h 673"/>
                <a:gd name="T2" fmla="*/ 0 w 373"/>
                <a:gd name="T3" fmla="*/ 673 h 673"/>
                <a:gd name="T4" fmla="*/ 0 w 373"/>
                <a:gd name="T5" fmla="*/ 0 h 673"/>
                <a:gd name="T6" fmla="*/ 373 w 373"/>
                <a:gd name="T7" fmla="*/ 673 h 673"/>
              </a:gdLst>
              <a:ahLst/>
              <a:cxnLst>
                <a:cxn ang="0">
                  <a:pos x="T0" y="T1"/>
                </a:cxn>
                <a:cxn ang="0">
                  <a:pos x="T2" y="T3"/>
                </a:cxn>
              </a:cxnLst>
              <a:rect l="T4" t="T5" r="T6" b="T7"/>
              <a:pathLst>
                <a:path w="373" h="673">
                  <a:moveTo>
                    <a:pt x="373" y="0"/>
                  </a:moveTo>
                  <a:cubicBezTo>
                    <a:pt x="175" y="183"/>
                    <a:pt x="51" y="409"/>
                    <a:pt x="0" y="673"/>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4" name="Freeform 24">
              <a:extLst>
                <a:ext uri="{FF2B5EF4-FFF2-40B4-BE49-F238E27FC236}">
                  <a16:creationId xmlns:a16="http://schemas.microsoft.com/office/drawing/2014/main" id="{D977B99B-EA9C-4082-B986-BDB7D30BE02B}"/>
                </a:ext>
              </a:extLst>
            </p:cNvPr>
            <p:cNvSpPr>
              <a:spLocks noChangeArrowheads="1"/>
            </p:cNvSpPr>
            <p:nvPr/>
          </p:nvSpPr>
          <p:spPr bwMode="auto">
            <a:xfrm>
              <a:off x="3722" y="6016625"/>
              <a:ext cx="215909" cy="827088"/>
            </a:xfrm>
            <a:custGeom>
              <a:avLst/>
              <a:gdLst>
                <a:gd name="T0" fmla="*/ 0 w 45"/>
                <a:gd name="T1" fmla="*/ 0 h 174"/>
                <a:gd name="T2" fmla="*/ 45 w 45"/>
                <a:gd name="T3" fmla="*/ 174 h 174"/>
                <a:gd name="T4" fmla="*/ 0 w 45"/>
                <a:gd name="T5" fmla="*/ 0 h 174"/>
                <a:gd name="T6" fmla="*/ 45 w 45"/>
                <a:gd name="T7" fmla="*/ 174 h 174"/>
              </a:gdLst>
              <a:ahLst/>
              <a:cxnLst>
                <a:cxn ang="0">
                  <a:pos x="T0" y="T1"/>
                </a:cxn>
                <a:cxn ang="0">
                  <a:pos x="T2" y="T3"/>
                </a:cxn>
              </a:cxnLst>
              <a:rect l="T4" t="T5" r="T6" b="T7"/>
              <a:pathLst>
                <a:path w="45" h="174">
                  <a:moveTo>
                    <a:pt x="0" y="0"/>
                  </a:moveTo>
                  <a:cubicBezTo>
                    <a:pt x="11" y="59"/>
                    <a:pt x="26" y="118"/>
                    <a:pt x="45" y="174"/>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5" name="Freeform 25">
              <a:extLst>
                <a:ext uri="{FF2B5EF4-FFF2-40B4-BE49-F238E27FC236}">
                  <a16:creationId xmlns:a16="http://schemas.microsoft.com/office/drawing/2014/main" id="{AB18038D-1F33-4760-B23A-A5D2730C5B7F}"/>
                </a:ext>
              </a:extLst>
            </p:cNvPr>
            <p:cNvSpPr>
              <a:spLocks noChangeArrowheads="1"/>
            </p:cNvSpPr>
            <p:nvPr/>
          </p:nvSpPr>
          <p:spPr bwMode="auto">
            <a:xfrm>
              <a:off x="14307" y="0"/>
              <a:ext cx="1562166" cy="2228850"/>
            </a:xfrm>
            <a:custGeom>
              <a:avLst/>
              <a:gdLst>
                <a:gd name="T0" fmla="*/ 329 w 329"/>
                <a:gd name="T1" fmla="*/ 0 h 469"/>
                <a:gd name="T2" fmla="*/ 0 w 329"/>
                <a:gd name="T3" fmla="*/ 469 h 469"/>
                <a:gd name="T4" fmla="*/ 0 w 329"/>
                <a:gd name="T5" fmla="*/ 0 h 469"/>
                <a:gd name="T6" fmla="*/ 329 w 329"/>
                <a:gd name="T7" fmla="*/ 469 h 469"/>
              </a:gdLst>
              <a:ahLst/>
              <a:cxnLst>
                <a:cxn ang="0">
                  <a:pos x="T0" y="T1"/>
                </a:cxn>
                <a:cxn ang="0">
                  <a:pos x="T2" y="T3"/>
                </a:cxn>
              </a:cxnLst>
              <a:rect l="T4" t="T5" r="T6" b="T7"/>
              <a:pathLst>
                <a:path w="329" h="469">
                  <a:moveTo>
                    <a:pt x="329" y="0"/>
                  </a:moveTo>
                  <a:cubicBezTo>
                    <a:pt x="189" y="133"/>
                    <a:pt x="69" y="288"/>
                    <a:pt x="0" y="469"/>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grpSp>
      <p:grpSp>
        <p:nvGrpSpPr>
          <p:cNvPr id="26" name="Group 26">
            <a:extLst>
              <a:ext uri="{FF2B5EF4-FFF2-40B4-BE49-F238E27FC236}">
                <a16:creationId xmlns:a16="http://schemas.microsoft.com/office/drawing/2014/main" id="{142D8D3E-6186-40FC-BD7D-21597C97C6B7}"/>
              </a:ext>
            </a:extLst>
          </p:cNvPr>
          <p:cNvGrpSpPr>
            <a:grpSpLocks/>
          </p:cNvGrpSpPr>
          <p:nvPr/>
        </p:nvGrpSpPr>
        <p:grpSpPr bwMode="auto">
          <a:xfrm>
            <a:off x="600075" y="1700213"/>
            <a:ext cx="2755900" cy="3470275"/>
            <a:chOff x="697883" y="1816768"/>
            <a:chExt cx="3674476" cy="3470421"/>
          </a:xfrm>
        </p:grpSpPr>
        <p:sp>
          <p:nvSpPr>
            <p:cNvPr id="27" name="Rectangle 26">
              <a:extLst>
                <a:ext uri="{FF2B5EF4-FFF2-40B4-BE49-F238E27FC236}">
                  <a16:creationId xmlns:a16="http://schemas.microsoft.com/office/drawing/2014/main" id="{3EAC7077-7C9D-4210-8211-C26ECF5E4CC6}"/>
                </a:ext>
              </a:extLst>
            </p:cNvPr>
            <p:cNvSpPr/>
            <p:nvPr/>
          </p:nvSpPr>
          <p:spPr>
            <a:xfrm>
              <a:off x="697883" y="1816768"/>
              <a:ext cx="3674476" cy="50325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 name="Isosceles Triangle 22">
              <a:extLst>
                <a:ext uri="{FF2B5EF4-FFF2-40B4-BE49-F238E27FC236}">
                  <a16:creationId xmlns:a16="http://schemas.microsoft.com/office/drawing/2014/main" id="{C122D90E-3222-4D28-9705-0EC46CE956AE}"/>
                </a:ext>
              </a:extLst>
            </p:cNvPr>
            <p:cNvSpPr/>
            <p:nvPr/>
          </p:nvSpPr>
          <p:spPr>
            <a:xfrm rot="10800000">
              <a:off x="2380607" y="5014128"/>
              <a:ext cx="315378" cy="27306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Rectangle 28">
              <a:extLst>
                <a:ext uri="{FF2B5EF4-FFF2-40B4-BE49-F238E27FC236}">
                  <a16:creationId xmlns:a16="http://schemas.microsoft.com/office/drawing/2014/main" id="{00D84FE3-E8EC-4474-A2A7-0572E3105307}"/>
                </a:ext>
              </a:extLst>
            </p:cNvPr>
            <p:cNvSpPr/>
            <p:nvPr/>
          </p:nvSpPr>
          <p:spPr>
            <a:xfrm>
              <a:off x="704234" y="2393054"/>
              <a:ext cx="3668125" cy="2624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666474" y="2349925"/>
            <a:ext cx="2624234"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3838835" y="803186"/>
            <a:ext cx="4711405"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Date Placeholder 3">
            <a:extLst>
              <a:ext uri="{FF2B5EF4-FFF2-40B4-BE49-F238E27FC236}">
                <a16:creationId xmlns:a16="http://schemas.microsoft.com/office/drawing/2014/main" id="{8010B0AE-C23C-4E0C-BB80-40C4F39B77FE}"/>
              </a:ext>
            </a:extLst>
          </p:cNvPr>
          <p:cNvSpPr>
            <a:spLocks noGrp="1"/>
          </p:cNvSpPr>
          <p:nvPr>
            <p:ph type="dt" sz="half" idx="10"/>
          </p:nvPr>
        </p:nvSpPr>
        <p:spPr/>
        <p:txBody>
          <a:bodyPr/>
          <a:lstStyle>
            <a:lvl1pPr>
              <a:defRPr/>
            </a:lvl1pPr>
          </a:lstStyle>
          <a:p>
            <a:pPr>
              <a:defRPr/>
            </a:pPr>
            <a:fld id="{C767CDEC-530A-400C-9955-E4E8ABD06D54}" type="datetimeFigureOut">
              <a:rPr lang="en-US"/>
              <a:pPr>
                <a:defRPr/>
              </a:pPr>
              <a:t>7/31/2020</a:t>
            </a:fld>
            <a:endParaRPr lang="en-US" dirty="0"/>
          </a:p>
        </p:txBody>
      </p:sp>
      <p:sp>
        <p:nvSpPr>
          <p:cNvPr id="31" name="Footer Placeholder 4">
            <a:extLst>
              <a:ext uri="{FF2B5EF4-FFF2-40B4-BE49-F238E27FC236}">
                <a16:creationId xmlns:a16="http://schemas.microsoft.com/office/drawing/2014/main" id="{CF0D0576-8C3C-42E8-9515-06163101E668}"/>
              </a:ext>
            </a:extLst>
          </p:cNvPr>
          <p:cNvSpPr>
            <a:spLocks noGrp="1"/>
          </p:cNvSpPr>
          <p:nvPr>
            <p:ph type="ftr" sz="quarter" idx="11"/>
          </p:nvPr>
        </p:nvSpPr>
        <p:spPr/>
        <p:txBody>
          <a:bodyPr/>
          <a:lstStyle>
            <a:lvl1pPr>
              <a:defRPr/>
            </a:lvl1pPr>
          </a:lstStyle>
          <a:p>
            <a:pPr>
              <a:defRPr/>
            </a:pPr>
            <a:endParaRPr lang="en-US"/>
          </a:p>
        </p:txBody>
      </p:sp>
      <p:sp>
        <p:nvSpPr>
          <p:cNvPr id="32" name="Slide Number Placeholder 5">
            <a:extLst>
              <a:ext uri="{FF2B5EF4-FFF2-40B4-BE49-F238E27FC236}">
                <a16:creationId xmlns:a16="http://schemas.microsoft.com/office/drawing/2014/main" id="{E90C03B7-DA5D-4358-8AC7-CBB7E4AF883B}"/>
              </a:ext>
            </a:extLst>
          </p:cNvPr>
          <p:cNvSpPr>
            <a:spLocks noGrp="1"/>
          </p:cNvSpPr>
          <p:nvPr>
            <p:ph type="sldNum" sz="quarter" idx="12"/>
          </p:nvPr>
        </p:nvSpPr>
        <p:spPr/>
        <p:txBody>
          <a:bodyPr/>
          <a:lstStyle>
            <a:lvl1pPr>
              <a:defRPr/>
            </a:lvl1pPr>
          </a:lstStyle>
          <a:p>
            <a:fld id="{B09975F3-9970-43F3-B87F-EC2B91B5902F}" type="slidenum">
              <a:rPr lang="en-US" altLang="en-US"/>
              <a:pPr/>
              <a:t>‹#›</a:t>
            </a:fld>
            <a:endParaRPr lang="en-US" altLang="en-US"/>
          </a:p>
        </p:txBody>
      </p:sp>
    </p:spTree>
    <p:extLst>
      <p:ext uri="{BB962C8B-B14F-4D97-AF65-F5344CB8AC3E}">
        <p14:creationId xmlns:p14="http://schemas.microsoft.com/office/powerpoint/2010/main" val="3735356987"/>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76">
            <a:extLst>
              <a:ext uri="{FF2B5EF4-FFF2-40B4-BE49-F238E27FC236}">
                <a16:creationId xmlns:a16="http://schemas.microsoft.com/office/drawing/2014/main" id="{88533623-52C7-49FC-99E4-49F96EB647BB}"/>
              </a:ext>
            </a:extLst>
          </p:cNvPr>
          <p:cNvGrpSpPr>
            <a:grpSpLocks/>
          </p:cNvGrpSpPr>
          <p:nvPr/>
        </p:nvGrpSpPr>
        <p:grpSpPr bwMode="auto">
          <a:xfrm>
            <a:off x="-247650" y="-58738"/>
            <a:ext cx="9386888" cy="6923088"/>
            <a:chOff x="-329674" y="-51881"/>
            <a:chExt cx="12515851" cy="6923798"/>
          </a:xfrm>
        </p:grpSpPr>
        <p:sp>
          <p:nvSpPr>
            <p:cNvPr id="5" name="Freeform 5">
              <a:extLst>
                <a:ext uri="{FF2B5EF4-FFF2-40B4-BE49-F238E27FC236}">
                  <a16:creationId xmlns:a16="http://schemas.microsoft.com/office/drawing/2014/main" id="{6877156C-ACD9-470D-82DF-354897BF02E2}"/>
                </a:ext>
              </a:extLst>
            </p:cNvPr>
            <p:cNvSpPr>
              <a:spLocks noChangeArrowheads="1"/>
            </p:cNvSpPr>
            <p:nvPr/>
          </p:nvSpPr>
          <p:spPr bwMode="auto">
            <a:xfrm>
              <a:off x="-329674" y="1297633"/>
              <a:ext cx="9702800" cy="5574284"/>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 name="T10" fmla="*/ 0 w 2038"/>
                <a:gd name="T11" fmla="*/ 0 h 1169"/>
                <a:gd name="T12" fmla="*/ 2038 w 2038"/>
                <a:gd name="T13" fmla="*/ 1169 h 1169"/>
              </a:gdLst>
              <a:ahLst/>
              <a:cxnLst>
                <a:cxn ang="0">
                  <a:pos x="T0" y="T1"/>
                </a:cxn>
                <a:cxn ang="0">
                  <a:pos x="T2" y="T3"/>
                </a:cxn>
                <a:cxn ang="0">
                  <a:pos x="T4" y="T5"/>
                </a:cxn>
                <a:cxn ang="0">
                  <a:pos x="T6" y="T7"/>
                </a:cxn>
                <a:cxn ang="0">
                  <a:pos x="T8" y="T9"/>
                </a:cxn>
              </a:cxnLst>
              <a:rect l="T10" t="T11" r="T12" b="T13"/>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6" name="Freeform 6">
              <a:extLst>
                <a:ext uri="{FF2B5EF4-FFF2-40B4-BE49-F238E27FC236}">
                  <a16:creationId xmlns:a16="http://schemas.microsoft.com/office/drawing/2014/main" id="{0D76CF1C-5269-421C-9AD3-E1F0B8CBDBB4}"/>
                </a:ext>
              </a:extLst>
            </p:cNvPr>
            <p:cNvSpPr>
              <a:spLocks noChangeArrowheads="1"/>
            </p:cNvSpPr>
            <p:nvPr/>
          </p:nvSpPr>
          <p:spPr bwMode="auto">
            <a:xfrm>
              <a:off x="669393" y="2018432"/>
              <a:ext cx="7374467" cy="484872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 name="T10" fmla="*/ 0 w 1549"/>
                <a:gd name="T11" fmla="*/ 0 h 1017"/>
                <a:gd name="T12" fmla="*/ 1549 w 1549"/>
                <a:gd name="T13" fmla="*/ 1017 h 1017"/>
              </a:gdLst>
              <a:ahLst/>
              <a:cxnLst>
                <a:cxn ang="0">
                  <a:pos x="T0" y="T1"/>
                </a:cxn>
                <a:cxn ang="0">
                  <a:pos x="T2" y="T3"/>
                </a:cxn>
                <a:cxn ang="0">
                  <a:pos x="T4" y="T5"/>
                </a:cxn>
                <a:cxn ang="0">
                  <a:pos x="T6" y="T7"/>
                </a:cxn>
                <a:cxn ang="0">
                  <a:pos x="T8" y="T9"/>
                </a:cxn>
              </a:cxnLst>
              <a:rect l="T10" t="T11" r="T12" b="T13"/>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7" name="Freeform 7">
              <a:extLst>
                <a:ext uri="{FF2B5EF4-FFF2-40B4-BE49-F238E27FC236}">
                  <a16:creationId xmlns:a16="http://schemas.microsoft.com/office/drawing/2014/main" id="{544ACE22-6524-48DB-9AF2-61548F06BD08}"/>
                </a:ext>
              </a:extLst>
            </p:cNvPr>
            <p:cNvSpPr>
              <a:spLocks noChangeArrowheads="1"/>
            </p:cNvSpPr>
            <p:nvPr/>
          </p:nvSpPr>
          <p:spPr bwMode="auto">
            <a:xfrm>
              <a:off x="250293" y="1788221"/>
              <a:ext cx="8036984" cy="508369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 name="T12" fmla="*/ 0 w 1688"/>
                <a:gd name="T13" fmla="*/ 0 h 1066"/>
                <a:gd name="T14" fmla="*/ 1688 w 1688"/>
                <a:gd name="T15" fmla="*/ 1066 h 1066"/>
              </a:gdLst>
              <a:ahLst/>
              <a:cxnLst>
                <a:cxn ang="0">
                  <a:pos x="T0" y="T1"/>
                </a:cxn>
                <a:cxn ang="0">
                  <a:pos x="T2" y="T3"/>
                </a:cxn>
                <a:cxn ang="0">
                  <a:pos x="T4" y="T5"/>
                </a:cxn>
                <a:cxn ang="0">
                  <a:pos x="T6" y="T7"/>
                </a:cxn>
                <a:cxn ang="0">
                  <a:pos x="T8" y="T9"/>
                </a:cxn>
                <a:cxn ang="0">
                  <a:pos x="T10" y="T11"/>
                </a:cxn>
              </a:cxnLst>
              <a:rect l="T12" t="T13" r="T14" b="T15"/>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8" name="Freeform 8">
              <a:extLst>
                <a:ext uri="{FF2B5EF4-FFF2-40B4-BE49-F238E27FC236}">
                  <a16:creationId xmlns:a16="http://schemas.microsoft.com/office/drawing/2014/main" id="{3A0DEC57-686B-4799-A69B-74F46EB27FE1}"/>
                </a:ext>
              </a:extLst>
            </p:cNvPr>
            <p:cNvSpPr>
              <a:spLocks noChangeArrowheads="1"/>
            </p:cNvSpPr>
            <p:nvPr/>
          </p:nvSpPr>
          <p:spPr bwMode="auto">
            <a:xfrm>
              <a:off x="-1591" y="549844"/>
              <a:ext cx="10335684" cy="6322073"/>
            </a:xfrm>
            <a:custGeom>
              <a:avLst/>
              <a:gdLst>
                <a:gd name="T0" fmla="*/ 1873 w 2171"/>
                <a:gd name="T1" fmla="*/ 1326 h 1326"/>
                <a:gd name="T2" fmla="*/ 1609 w 2171"/>
                <a:gd name="T3" fmla="*/ 473 h 1326"/>
                <a:gd name="T4" fmla="*/ 880 w 2171"/>
                <a:gd name="T5" fmla="*/ 63 h 1326"/>
                <a:gd name="T6" fmla="*/ 0 w 2171"/>
                <a:gd name="T7" fmla="*/ 423 h 1326"/>
                <a:gd name="T8" fmla="*/ 0 w 2171"/>
                <a:gd name="T9" fmla="*/ 0 h 1326"/>
                <a:gd name="T10" fmla="*/ 2171 w 2171"/>
                <a:gd name="T11" fmla="*/ 1326 h 1326"/>
              </a:gdLst>
              <a:ahLst/>
              <a:cxnLst>
                <a:cxn ang="0">
                  <a:pos x="T0" y="T1"/>
                </a:cxn>
                <a:cxn ang="0">
                  <a:pos x="T2" y="T3"/>
                </a:cxn>
                <a:cxn ang="0">
                  <a:pos x="T4" y="T5"/>
                </a:cxn>
                <a:cxn ang="0">
                  <a:pos x="T6" y="T7"/>
                </a:cxn>
              </a:cxnLst>
              <a:rect l="T8" t="T9" r="T10" b="T11"/>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9" name="Freeform 9">
              <a:extLst>
                <a:ext uri="{FF2B5EF4-FFF2-40B4-BE49-F238E27FC236}">
                  <a16:creationId xmlns:a16="http://schemas.microsoft.com/office/drawing/2014/main" id="{9CC334FE-5BA0-4134-BF96-FD6F3C03BB74}"/>
                </a:ext>
              </a:extLst>
            </p:cNvPr>
            <p:cNvSpPr>
              <a:spLocks noChangeArrowheads="1"/>
            </p:cNvSpPr>
            <p:nvPr/>
          </p:nvSpPr>
          <p:spPr bwMode="auto">
            <a:xfrm>
              <a:off x="2643" y="6186047"/>
              <a:ext cx="505883" cy="681108"/>
            </a:xfrm>
            <a:custGeom>
              <a:avLst/>
              <a:gdLst>
                <a:gd name="T0" fmla="*/ 0 w 106"/>
                <a:gd name="T1" fmla="*/ 0 h 143"/>
                <a:gd name="T2" fmla="*/ 106 w 106"/>
                <a:gd name="T3" fmla="*/ 143 h 143"/>
                <a:gd name="T4" fmla="*/ 0 w 106"/>
                <a:gd name="T5" fmla="*/ 0 h 143"/>
                <a:gd name="T6" fmla="*/ 106 w 106"/>
                <a:gd name="T7" fmla="*/ 143 h 143"/>
              </a:gdLst>
              <a:ahLst/>
              <a:cxnLst>
                <a:cxn ang="0">
                  <a:pos x="T0" y="T1"/>
                </a:cxn>
                <a:cxn ang="0">
                  <a:pos x="T2" y="T3"/>
                </a:cxn>
              </a:cxnLst>
              <a:rect l="T4" t="T5" r="T6" b="T7"/>
              <a:pathLst>
                <a:path w="106" h="143">
                  <a:moveTo>
                    <a:pt x="0" y="0"/>
                  </a:moveTo>
                  <a:cubicBezTo>
                    <a:pt x="35" y="54"/>
                    <a:pt x="70" y="101"/>
                    <a:pt x="106" y="143"/>
                  </a:cubicBezTo>
                </a:path>
              </a:pathLst>
            </a:custGeom>
            <a:noFill/>
            <a:ln w="4763">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0" name="Freeform 10">
              <a:extLst>
                <a:ext uri="{FF2B5EF4-FFF2-40B4-BE49-F238E27FC236}">
                  <a16:creationId xmlns:a16="http://schemas.microsoft.com/office/drawing/2014/main" id="{C5BFA7BD-A3E0-4053-ACAA-635E50668730}"/>
                </a:ext>
              </a:extLst>
            </p:cNvPr>
            <p:cNvSpPr>
              <a:spLocks noChangeArrowheads="1"/>
            </p:cNvSpPr>
            <p:nvPr/>
          </p:nvSpPr>
          <p:spPr bwMode="auto">
            <a:xfrm>
              <a:off x="-1591" y="-51881"/>
              <a:ext cx="11093451" cy="6923798"/>
            </a:xfrm>
            <a:custGeom>
              <a:avLst/>
              <a:gdLst>
                <a:gd name="T0" fmla="*/ 2046 w 2330"/>
                <a:gd name="T1" fmla="*/ 1452 h 1452"/>
                <a:gd name="T2" fmla="*/ 1813 w 2330"/>
                <a:gd name="T3" fmla="*/ 601 h 1452"/>
                <a:gd name="T4" fmla="*/ 956 w 2330"/>
                <a:gd name="T5" fmla="*/ 97 h 1452"/>
                <a:gd name="T6" fmla="*/ 0 w 2330"/>
                <a:gd name="T7" fmla="*/ 366 h 1452"/>
                <a:gd name="T8" fmla="*/ 0 w 2330"/>
                <a:gd name="T9" fmla="*/ 0 h 1452"/>
                <a:gd name="T10" fmla="*/ 2330 w 2330"/>
                <a:gd name="T11" fmla="*/ 1452 h 1452"/>
              </a:gdLst>
              <a:ahLst/>
              <a:cxnLst>
                <a:cxn ang="0">
                  <a:pos x="T0" y="T1"/>
                </a:cxn>
                <a:cxn ang="0">
                  <a:pos x="T2" y="T3"/>
                </a:cxn>
                <a:cxn ang="0">
                  <a:pos x="T4" y="T5"/>
                </a:cxn>
                <a:cxn ang="0">
                  <a:pos x="T6" y="T7"/>
                </a:cxn>
              </a:cxnLst>
              <a:rect l="T8" t="T9" r="T10" b="T11"/>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1" name="Freeform 11">
              <a:extLst>
                <a:ext uri="{FF2B5EF4-FFF2-40B4-BE49-F238E27FC236}">
                  <a16:creationId xmlns:a16="http://schemas.microsoft.com/office/drawing/2014/main" id="{3CAF8197-372E-4E2F-A7BF-0460F76A8029}"/>
                </a:ext>
              </a:extLst>
            </p:cNvPr>
            <p:cNvSpPr>
              <a:spLocks noChangeArrowheads="1"/>
            </p:cNvSpPr>
            <p:nvPr/>
          </p:nvSpPr>
          <p:spPr bwMode="auto">
            <a:xfrm>
              <a:off x="5425543" y="5275"/>
              <a:ext cx="5789083" cy="6847590"/>
            </a:xfrm>
            <a:custGeom>
              <a:avLst/>
              <a:gdLst>
                <a:gd name="T0" fmla="*/ 1094 w 1216"/>
                <a:gd name="T1" fmla="*/ 1436 h 1436"/>
                <a:gd name="T2" fmla="*/ 709 w 1216"/>
                <a:gd name="T3" fmla="*/ 551 h 1436"/>
                <a:gd name="T4" fmla="*/ 0 w 1216"/>
                <a:gd name="T5" fmla="*/ 0 h 1436"/>
                <a:gd name="T6" fmla="*/ 0 w 1216"/>
                <a:gd name="T7" fmla="*/ 0 h 1436"/>
                <a:gd name="T8" fmla="*/ 1216 w 1216"/>
                <a:gd name="T9" fmla="*/ 1436 h 1436"/>
              </a:gdLst>
              <a:ahLst/>
              <a:cxnLst>
                <a:cxn ang="0">
                  <a:pos x="T0" y="T1"/>
                </a:cxn>
                <a:cxn ang="0">
                  <a:pos x="T2" y="T3"/>
                </a:cxn>
                <a:cxn ang="0">
                  <a:pos x="T4" y="T5"/>
                </a:cxn>
              </a:cxnLst>
              <a:rect l="T6" t="T7" r="T8" b="T9"/>
              <a:pathLst>
                <a:path w="1216" h="1436">
                  <a:moveTo>
                    <a:pt x="1094" y="1436"/>
                  </a:moveTo>
                  <a:cubicBezTo>
                    <a:pt x="1216" y="1114"/>
                    <a:pt x="904" y="770"/>
                    <a:pt x="709" y="551"/>
                  </a:cubicBezTo>
                  <a:cubicBezTo>
                    <a:pt x="509" y="327"/>
                    <a:pt x="274" y="127"/>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2" name="Freeform 12">
              <a:extLst>
                <a:ext uri="{FF2B5EF4-FFF2-40B4-BE49-F238E27FC236}">
                  <a16:creationId xmlns:a16="http://schemas.microsoft.com/office/drawing/2014/main" id="{F5602B99-9C4B-4577-BC5D-C7B9580E0C8F}"/>
                </a:ext>
              </a:extLst>
            </p:cNvPr>
            <p:cNvSpPr>
              <a:spLocks noChangeArrowheads="1"/>
            </p:cNvSpPr>
            <p:nvPr/>
          </p:nvSpPr>
          <p:spPr bwMode="auto">
            <a:xfrm>
              <a:off x="-1591" y="5275"/>
              <a:ext cx="1058335" cy="614426"/>
            </a:xfrm>
            <a:custGeom>
              <a:avLst/>
              <a:gdLst>
                <a:gd name="T0" fmla="*/ 222 w 222"/>
                <a:gd name="T1" fmla="*/ 0 h 129"/>
                <a:gd name="T2" fmla="*/ 0 w 222"/>
                <a:gd name="T3" fmla="*/ 129 h 129"/>
                <a:gd name="T4" fmla="*/ 0 w 222"/>
                <a:gd name="T5" fmla="*/ 0 h 129"/>
                <a:gd name="T6" fmla="*/ 222 w 222"/>
                <a:gd name="T7" fmla="*/ 129 h 129"/>
              </a:gdLst>
              <a:ahLst/>
              <a:cxnLst>
                <a:cxn ang="0">
                  <a:pos x="T0" y="T1"/>
                </a:cxn>
                <a:cxn ang="0">
                  <a:pos x="T2" y="T3"/>
                </a:cxn>
              </a:cxnLst>
              <a:rect l="T4" t="T5" r="T6" b="T7"/>
              <a:pathLst>
                <a:path w="222" h="129">
                  <a:moveTo>
                    <a:pt x="222" y="0"/>
                  </a:moveTo>
                  <a:cubicBezTo>
                    <a:pt x="152" y="35"/>
                    <a:pt x="76" y="78"/>
                    <a:pt x="0" y="129"/>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3" name="Freeform 13">
              <a:extLst>
                <a:ext uri="{FF2B5EF4-FFF2-40B4-BE49-F238E27FC236}">
                  <a16:creationId xmlns:a16="http://schemas.microsoft.com/office/drawing/2014/main" id="{2A123946-B1B7-4865-A60D-EEC0C417C02B}"/>
                </a:ext>
              </a:extLst>
            </p:cNvPr>
            <p:cNvSpPr>
              <a:spLocks noChangeArrowheads="1"/>
            </p:cNvSpPr>
            <p:nvPr/>
          </p:nvSpPr>
          <p:spPr bwMode="auto">
            <a:xfrm>
              <a:off x="5821359" y="5275"/>
              <a:ext cx="5588000" cy="6866642"/>
            </a:xfrm>
            <a:custGeom>
              <a:avLst/>
              <a:gdLst>
                <a:gd name="T0" fmla="*/ 1067 w 1174"/>
                <a:gd name="T1" fmla="*/ 1440 h 1440"/>
                <a:gd name="T2" fmla="*/ 698 w 1174"/>
                <a:gd name="T3" fmla="*/ 577 h 1440"/>
                <a:gd name="T4" fmla="*/ 0 w 1174"/>
                <a:gd name="T5" fmla="*/ 0 h 1440"/>
                <a:gd name="T6" fmla="*/ 0 w 1174"/>
                <a:gd name="T7" fmla="*/ 0 h 1440"/>
                <a:gd name="T8" fmla="*/ 1174 w 1174"/>
                <a:gd name="T9" fmla="*/ 1440 h 1440"/>
              </a:gdLst>
              <a:ahLst/>
              <a:cxnLst>
                <a:cxn ang="0">
                  <a:pos x="T0" y="T1"/>
                </a:cxn>
                <a:cxn ang="0">
                  <a:pos x="T2" y="T3"/>
                </a:cxn>
                <a:cxn ang="0">
                  <a:pos x="T4" y="T5"/>
                </a:cxn>
              </a:cxnLst>
              <a:rect l="T6" t="T7" r="T8" b="T9"/>
              <a:pathLst>
                <a:path w="1174" h="1440">
                  <a:moveTo>
                    <a:pt x="1067" y="1440"/>
                  </a:moveTo>
                  <a:cubicBezTo>
                    <a:pt x="1174" y="1124"/>
                    <a:pt x="887" y="797"/>
                    <a:pt x="698" y="577"/>
                  </a:cubicBezTo>
                  <a:cubicBezTo>
                    <a:pt x="500" y="348"/>
                    <a:pt x="270" y="141"/>
                    <a:pt x="0"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4" name="Freeform 14">
              <a:extLst>
                <a:ext uri="{FF2B5EF4-FFF2-40B4-BE49-F238E27FC236}">
                  <a16:creationId xmlns:a16="http://schemas.microsoft.com/office/drawing/2014/main" id="{C995A621-1A79-4BF9-80E5-4CCCBAE72F05}"/>
                </a:ext>
              </a:extLst>
            </p:cNvPr>
            <p:cNvSpPr>
              <a:spLocks noChangeArrowheads="1"/>
            </p:cNvSpPr>
            <p:nvPr/>
          </p:nvSpPr>
          <p:spPr bwMode="auto">
            <a:xfrm>
              <a:off x="2643" y="512"/>
              <a:ext cx="596900" cy="352461"/>
            </a:xfrm>
            <a:custGeom>
              <a:avLst/>
              <a:gdLst>
                <a:gd name="T0" fmla="*/ 125 w 125"/>
                <a:gd name="T1" fmla="*/ 0 h 74"/>
                <a:gd name="T2" fmla="*/ 0 w 125"/>
                <a:gd name="T3" fmla="*/ 74 h 74"/>
                <a:gd name="T4" fmla="*/ 0 w 125"/>
                <a:gd name="T5" fmla="*/ 0 h 74"/>
                <a:gd name="T6" fmla="*/ 125 w 125"/>
                <a:gd name="T7" fmla="*/ 74 h 74"/>
              </a:gdLst>
              <a:ahLst/>
              <a:cxnLst>
                <a:cxn ang="0">
                  <a:pos x="T0" y="T1"/>
                </a:cxn>
                <a:cxn ang="0">
                  <a:pos x="T2" y="T3"/>
                </a:cxn>
              </a:cxnLst>
              <a:rect l="T4" t="T5" r="T6" b="T7"/>
              <a:pathLst>
                <a:path w="125" h="74">
                  <a:moveTo>
                    <a:pt x="125" y="0"/>
                  </a:moveTo>
                  <a:cubicBezTo>
                    <a:pt x="85" y="22"/>
                    <a:pt x="43" y="47"/>
                    <a:pt x="0" y="74"/>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5" name="Freeform 15">
              <a:extLst>
                <a:ext uri="{FF2B5EF4-FFF2-40B4-BE49-F238E27FC236}">
                  <a16:creationId xmlns:a16="http://schemas.microsoft.com/office/drawing/2014/main" id="{AAE0CD92-F756-4BA0-98F7-B763FF02EC94}"/>
                </a:ext>
              </a:extLst>
            </p:cNvPr>
            <p:cNvSpPr>
              <a:spLocks noChangeArrowheads="1"/>
            </p:cNvSpPr>
            <p:nvPr/>
          </p:nvSpPr>
          <p:spPr bwMode="auto">
            <a:xfrm>
              <a:off x="6011860" y="5275"/>
              <a:ext cx="5499100" cy="6866642"/>
            </a:xfrm>
            <a:custGeom>
              <a:avLst/>
              <a:gdLst>
                <a:gd name="T0" fmla="*/ 1056 w 1155"/>
                <a:gd name="T1" fmla="*/ 1440 h 1440"/>
                <a:gd name="T2" fmla="*/ 686 w 1155"/>
                <a:gd name="T3" fmla="*/ 580 h 1440"/>
                <a:gd name="T4" fmla="*/ 0 w 1155"/>
                <a:gd name="T5" fmla="*/ 0 h 1440"/>
                <a:gd name="T6" fmla="*/ 0 w 1155"/>
                <a:gd name="T7" fmla="*/ 0 h 1440"/>
                <a:gd name="T8" fmla="*/ 1155 w 1155"/>
                <a:gd name="T9" fmla="*/ 1440 h 1440"/>
              </a:gdLst>
              <a:ahLst/>
              <a:cxnLst>
                <a:cxn ang="0">
                  <a:pos x="T0" y="T1"/>
                </a:cxn>
                <a:cxn ang="0">
                  <a:pos x="T2" y="T3"/>
                </a:cxn>
                <a:cxn ang="0">
                  <a:pos x="T4" y="T5"/>
                </a:cxn>
              </a:cxnLst>
              <a:rect l="T6" t="T7" r="T8" b="T9"/>
              <a:pathLst>
                <a:path w="1155" h="1440">
                  <a:moveTo>
                    <a:pt x="1056" y="1440"/>
                  </a:moveTo>
                  <a:cubicBezTo>
                    <a:pt x="1155" y="1123"/>
                    <a:pt x="875" y="801"/>
                    <a:pt x="686" y="580"/>
                  </a:cubicBezTo>
                  <a:cubicBezTo>
                    <a:pt x="491" y="352"/>
                    <a:pt x="264" y="145"/>
                    <a:pt x="0" y="0"/>
                  </a:cubicBezTo>
                </a:path>
              </a:pathLst>
            </a:custGeom>
            <a:noFill/>
            <a:ln w="12700">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6" name="Freeform 16">
              <a:extLst>
                <a:ext uri="{FF2B5EF4-FFF2-40B4-BE49-F238E27FC236}">
                  <a16:creationId xmlns:a16="http://schemas.microsoft.com/office/drawing/2014/main" id="{2D04934A-3A88-473C-ABA8-40DE0F922227}"/>
                </a:ext>
              </a:extLst>
            </p:cNvPr>
            <p:cNvSpPr>
              <a:spLocks noChangeArrowheads="1"/>
            </p:cNvSpPr>
            <p:nvPr/>
          </p:nvSpPr>
          <p:spPr bwMode="auto">
            <a:xfrm>
              <a:off x="-1591" y="5275"/>
              <a:ext cx="357717" cy="214335"/>
            </a:xfrm>
            <a:custGeom>
              <a:avLst/>
              <a:gdLst>
                <a:gd name="T0" fmla="*/ 75 w 75"/>
                <a:gd name="T1" fmla="*/ 0 h 45"/>
                <a:gd name="T2" fmla="*/ 0 w 75"/>
                <a:gd name="T3" fmla="*/ 45 h 45"/>
                <a:gd name="T4" fmla="*/ 0 w 75"/>
                <a:gd name="T5" fmla="*/ 0 h 45"/>
                <a:gd name="T6" fmla="*/ 75 w 75"/>
                <a:gd name="T7" fmla="*/ 45 h 45"/>
              </a:gdLst>
              <a:ahLst/>
              <a:cxnLst>
                <a:cxn ang="0">
                  <a:pos x="T0" y="T1"/>
                </a:cxn>
                <a:cxn ang="0">
                  <a:pos x="T2" y="T3"/>
                </a:cxn>
              </a:cxnLst>
              <a:rect l="T4" t="T5" r="T6" b="T7"/>
              <a:pathLst>
                <a:path w="75" h="45">
                  <a:moveTo>
                    <a:pt x="75" y="0"/>
                  </a:moveTo>
                  <a:cubicBezTo>
                    <a:pt x="50" y="14"/>
                    <a:pt x="25" y="29"/>
                    <a:pt x="0" y="45"/>
                  </a:cubicBezTo>
                </a:path>
              </a:pathLst>
            </a:custGeom>
            <a:noFill/>
            <a:ln w="12700">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7" name="Freeform 17">
              <a:extLst>
                <a:ext uri="{FF2B5EF4-FFF2-40B4-BE49-F238E27FC236}">
                  <a16:creationId xmlns:a16="http://schemas.microsoft.com/office/drawing/2014/main" id="{25DC68CD-685D-47AF-912B-DBACA25354BA}"/>
                </a:ext>
              </a:extLst>
            </p:cNvPr>
            <p:cNvSpPr>
              <a:spLocks noChangeArrowheads="1"/>
            </p:cNvSpPr>
            <p:nvPr/>
          </p:nvSpPr>
          <p:spPr bwMode="auto">
            <a:xfrm>
              <a:off x="6210826" y="512"/>
              <a:ext cx="5522384" cy="6871405"/>
            </a:xfrm>
            <a:custGeom>
              <a:avLst/>
              <a:gdLst>
                <a:gd name="T0" fmla="*/ 1053 w 1160"/>
                <a:gd name="T1" fmla="*/ 1441 h 1441"/>
                <a:gd name="T2" fmla="*/ 705 w 1160"/>
                <a:gd name="T3" fmla="*/ 599 h 1441"/>
                <a:gd name="T4" fmla="*/ 0 w 1160"/>
                <a:gd name="T5" fmla="*/ 0 h 1441"/>
                <a:gd name="T6" fmla="*/ 0 w 1160"/>
                <a:gd name="T7" fmla="*/ 0 h 1441"/>
                <a:gd name="T8" fmla="*/ 1160 w 1160"/>
                <a:gd name="T9" fmla="*/ 1441 h 1441"/>
              </a:gdLst>
              <a:ahLst/>
              <a:cxnLst>
                <a:cxn ang="0">
                  <a:pos x="T0" y="T1"/>
                </a:cxn>
                <a:cxn ang="0">
                  <a:pos x="T2" y="T3"/>
                </a:cxn>
                <a:cxn ang="0">
                  <a:pos x="T4" y="T5"/>
                </a:cxn>
              </a:cxnLst>
              <a:rect l="T6" t="T7" r="T8" b="T9"/>
              <a:pathLst>
                <a:path w="1160" h="1441">
                  <a:moveTo>
                    <a:pt x="1053" y="1441"/>
                  </a:moveTo>
                  <a:cubicBezTo>
                    <a:pt x="1160" y="1129"/>
                    <a:pt x="892" y="817"/>
                    <a:pt x="705" y="599"/>
                  </a:cubicBezTo>
                  <a:cubicBezTo>
                    <a:pt x="503" y="365"/>
                    <a:pt x="270" y="152"/>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8" name="Freeform 18">
              <a:extLst>
                <a:ext uri="{FF2B5EF4-FFF2-40B4-BE49-F238E27FC236}">
                  <a16:creationId xmlns:a16="http://schemas.microsoft.com/office/drawing/2014/main" id="{0B829884-F6AF-4471-B295-02E866923A43}"/>
                </a:ext>
              </a:extLst>
            </p:cNvPr>
            <p:cNvSpPr>
              <a:spLocks noChangeArrowheads="1"/>
            </p:cNvSpPr>
            <p:nvPr/>
          </p:nvSpPr>
          <p:spPr bwMode="auto">
            <a:xfrm>
              <a:off x="6462710" y="5275"/>
              <a:ext cx="5414433" cy="6866642"/>
            </a:xfrm>
            <a:custGeom>
              <a:avLst/>
              <a:gdLst>
                <a:gd name="T0" fmla="*/ 1040 w 1137"/>
                <a:gd name="T1" fmla="*/ 1440 h 1440"/>
                <a:gd name="T2" fmla="*/ 698 w 1137"/>
                <a:gd name="T3" fmla="*/ 611 h 1440"/>
                <a:gd name="T4" fmla="*/ 0 w 1137"/>
                <a:gd name="T5" fmla="*/ 0 h 1440"/>
                <a:gd name="T6" fmla="*/ 0 w 1137"/>
                <a:gd name="T7" fmla="*/ 0 h 1440"/>
                <a:gd name="T8" fmla="*/ 1137 w 1137"/>
                <a:gd name="T9" fmla="*/ 1440 h 1440"/>
              </a:gdLst>
              <a:ahLst/>
              <a:cxnLst>
                <a:cxn ang="0">
                  <a:pos x="T0" y="T1"/>
                </a:cxn>
                <a:cxn ang="0">
                  <a:pos x="T2" y="T3"/>
                </a:cxn>
                <a:cxn ang="0">
                  <a:pos x="T4" y="T5"/>
                </a:cxn>
              </a:cxnLst>
              <a:rect l="T6" t="T7" r="T8" b="T9"/>
              <a:pathLst>
                <a:path w="1137" h="1440">
                  <a:moveTo>
                    <a:pt x="1040" y="1440"/>
                  </a:moveTo>
                  <a:cubicBezTo>
                    <a:pt x="1137" y="1131"/>
                    <a:pt x="883" y="828"/>
                    <a:pt x="698" y="611"/>
                  </a:cubicBezTo>
                  <a:cubicBezTo>
                    <a:pt x="498" y="375"/>
                    <a:pt x="268" y="159"/>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9" name="Freeform 19">
              <a:extLst>
                <a:ext uri="{FF2B5EF4-FFF2-40B4-BE49-F238E27FC236}">
                  <a16:creationId xmlns:a16="http://schemas.microsoft.com/office/drawing/2014/main" id="{633D89C0-8E15-40F7-968E-7841733F198F}"/>
                </a:ext>
              </a:extLst>
            </p:cNvPr>
            <p:cNvSpPr>
              <a:spLocks noChangeArrowheads="1"/>
            </p:cNvSpPr>
            <p:nvPr/>
          </p:nvSpPr>
          <p:spPr bwMode="auto">
            <a:xfrm>
              <a:off x="6877577" y="5275"/>
              <a:ext cx="5037667" cy="6861880"/>
            </a:xfrm>
            <a:custGeom>
              <a:avLst/>
              <a:gdLst>
                <a:gd name="T0" fmla="*/ 1011 w 1058"/>
                <a:gd name="T1" fmla="*/ 1439 h 1439"/>
                <a:gd name="T2" fmla="*/ 648 w 1058"/>
                <a:gd name="T3" fmla="*/ 617 h 1439"/>
                <a:gd name="T4" fmla="*/ 0 w 1058"/>
                <a:gd name="T5" fmla="*/ 0 h 1439"/>
                <a:gd name="T6" fmla="*/ 0 w 1058"/>
                <a:gd name="T7" fmla="*/ 0 h 1439"/>
                <a:gd name="T8" fmla="*/ 1058 w 1058"/>
                <a:gd name="T9" fmla="*/ 1439 h 1439"/>
              </a:gdLst>
              <a:ahLst/>
              <a:cxnLst>
                <a:cxn ang="0">
                  <a:pos x="T0" y="T1"/>
                </a:cxn>
                <a:cxn ang="0">
                  <a:pos x="T2" y="T3"/>
                </a:cxn>
                <a:cxn ang="0">
                  <a:pos x="T4" y="T5"/>
                </a:cxn>
              </a:cxnLst>
              <a:rect l="T6" t="T7" r="T8" b="T9"/>
              <a:pathLst>
                <a:path w="1058" h="1439">
                  <a:moveTo>
                    <a:pt x="1011" y="1439"/>
                  </a:moveTo>
                  <a:cubicBezTo>
                    <a:pt x="1058" y="1131"/>
                    <a:pt x="825" y="841"/>
                    <a:pt x="648" y="617"/>
                  </a:cubicBezTo>
                  <a:cubicBezTo>
                    <a:pt x="462" y="383"/>
                    <a:pt x="248" y="168"/>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0" name="Freeform 20">
              <a:extLst>
                <a:ext uri="{FF2B5EF4-FFF2-40B4-BE49-F238E27FC236}">
                  <a16:creationId xmlns:a16="http://schemas.microsoft.com/office/drawing/2014/main" id="{CA03C8EE-98DA-4100-A8DD-BA65CB3CE720}"/>
                </a:ext>
              </a:extLst>
            </p:cNvPr>
            <p:cNvSpPr>
              <a:spLocks noChangeArrowheads="1"/>
            </p:cNvSpPr>
            <p:nvPr/>
          </p:nvSpPr>
          <p:spPr bwMode="auto">
            <a:xfrm>
              <a:off x="8767760" y="5275"/>
              <a:ext cx="3418417" cy="2741894"/>
            </a:xfrm>
            <a:custGeom>
              <a:avLst/>
              <a:gdLst>
                <a:gd name="T0" fmla="*/ 718 w 718"/>
                <a:gd name="T1" fmla="*/ 575 h 575"/>
                <a:gd name="T2" fmla="*/ 0 w 718"/>
                <a:gd name="T3" fmla="*/ 0 h 575"/>
                <a:gd name="T4" fmla="*/ 0 w 718"/>
                <a:gd name="T5" fmla="*/ 0 h 575"/>
                <a:gd name="T6" fmla="*/ 718 w 718"/>
                <a:gd name="T7" fmla="*/ 575 h 575"/>
              </a:gdLst>
              <a:ahLst/>
              <a:cxnLst>
                <a:cxn ang="0">
                  <a:pos x="T0" y="T1"/>
                </a:cxn>
                <a:cxn ang="0">
                  <a:pos x="T2" y="T3"/>
                </a:cxn>
              </a:cxnLst>
              <a:rect l="T4" t="T5" r="T6" b="T7"/>
              <a:pathLst>
                <a:path w="718" h="575">
                  <a:moveTo>
                    <a:pt x="718" y="575"/>
                  </a:moveTo>
                  <a:cubicBezTo>
                    <a:pt x="500" y="360"/>
                    <a:pt x="260" y="163"/>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1" name="Freeform 21">
              <a:extLst>
                <a:ext uri="{FF2B5EF4-FFF2-40B4-BE49-F238E27FC236}">
                  <a16:creationId xmlns:a16="http://schemas.microsoft.com/office/drawing/2014/main" id="{4CD9812E-6432-4174-8601-1A91DBAD4E8E}"/>
                </a:ext>
              </a:extLst>
            </p:cNvPr>
            <p:cNvSpPr>
              <a:spLocks noChangeArrowheads="1"/>
            </p:cNvSpPr>
            <p:nvPr/>
          </p:nvSpPr>
          <p:spPr bwMode="auto">
            <a:xfrm>
              <a:off x="9235544" y="10038"/>
              <a:ext cx="2950633" cy="2556137"/>
            </a:xfrm>
            <a:custGeom>
              <a:avLst/>
              <a:gdLst>
                <a:gd name="T0" fmla="*/ 620 w 620"/>
                <a:gd name="T1" fmla="*/ 536 h 536"/>
                <a:gd name="T2" fmla="*/ 0 w 620"/>
                <a:gd name="T3" fmla="*/ 0 h 536"/>
                <a:gd name="T4" fmla="*/ 0 w 620"/>
                <a:gd name="T5" fmla="*/ 0 h 536"/>
                <a:gd name="T6" fmla="*/ 620 w 620"/>
                <a:gd name="T7" fmla="*/ 536 h 536"/>
              </a:gdLst>
              <a:ahLst/>
              <a:cxnLst>
                <a:cxn ang="0">
                  <a:pos x="T0" y="T1"/>
                </a:cxn>
                <a:cxn ang="0">
                  <a:pos x="T2" y="T3"/>
                </a:cxn>
              </a:cxnLst>
              <a:rect l="T4" t="T5" r="T6" b="T7"/>
              <a:pathLst>
                <a:path w="620" h="536">
                  <a:moveTo>
                    <a:pt x="620" y="536"/>
                  </a:moveTo>
                  <a:cubicBezTo>
                    <a:pt x="404" y="314"/>
                    <a:pt x="196" y="138"/>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2" name="Freeform 22">
              <a:extLst>
                <a:ext uri="{FF2B5EF4-FFF2-40B4-BE49-F238E27FC236}">
                  <a16:creationId xmlns:a16="http://schemas.microsoft.com/office/drawing/2014/main" id="{0E2FF105-ABDC-48AF-96CA-D636392BDF35}"/>
                </a:ext>
              </a:extLst>
            </p:cNvPr>
            <p:cNvSpPr>
              <a:spLocks noChangeArrowheads="1"/>
            </p:cNvSpPr>
            <p:nvPr/>
          </p:nvSpPr>
          <p:spPr bwMode="auto">
            <a:xfrm>
              <a:off x="10020826" y="5275"/>
              <a:ext cx="2165351" cy="1359040"/>
            </a:xfrm>
            <a:custGeom>
              <a:avLst/>
              <a:gdLst>
                <a:gd name="T0" fmla="*/ 0 w 455"/>
                <a:gd name="T1" fmla="*/ 0 h 285"/>
                <a:gd name="T2" fmla="*/ 455 w 455"/>
                <a:gd name="T3" fmla="*/ 285 h 285"/>
                <a:gd name="T4" fmla="*/ 0 w 455"/>
                <a:gd name="T5" fmla="*/ 0 h 285"/>
                <a:gd name="T6" fmla="*/ 455 w 455"/>
                <a:gd name="T7" fmla="*/ 285 h 285"/>
              </a:gdLst>
              <a:ahLst/>
              <a:cxnLst>
                <a:cxn ang="0">
                  <a:pos x="T0" y="T1"/>
                </a:cxn>
                <a:cxn ang="0">
                  <a:pos x="T2" y="T3"/>
                </a:cxn>
              </a:cxnLst>
              <a:rect l="T4" t="T5" r="T6" b="T7"/>
              <a:pathLst>
                <a:path w="455" h="285">
                  <a:moveTo>
                    <a:pt x="0" y="0"/>
                  </a:moveTo>
                  <a:cubicBezTo>
                    <a:pt x="153" y="85"/>
                    <a:pt x="308" y="180"/>
                    <a:pt x="455" y="285"/>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3" name="Freeform 23">
              <a:extLst>
                <a:ext uri="{FF2B5EF4-FFF2-40B4-BE49-F238E27FC236}">
                  <a16:creationId xmlns:a16="http://schemas.microsoft.com/office/drawing/2014/main" id="{4263B0FB-C1AC-46CE-A767-52F99A551351}"/>
                </a:ext>
              </a:extLst>
            </p:cNvPr>
            <p:cNvSpPr>
              <a:spLocks noChangeArrowheads="1"/>
            </p:cNvSpPr>
            <p:nvPr/>
          </p:nvSpPr>
          <p:spPr bwMode="auto">
            <a:xfrm>
              <a:off x="11290826" y="5275"/>
              <a:ext cx="895351" cy="535043"/>
            </a:xfrm>
            <a:custGeom>
              <a:avLst/>
              <a:gdLst>
                <a:gd name="T0" fmla="*/ 0 w 188"/>
                <a:gd name="T1" fmla="*/ 0 h 112"/>
                <a:gd name="T2" fmla="*/ 188 w 188"/>
                <a:gd name="T3" fmla="*/ 112 h 112"/>
                <a:gd name="T4" fmla="*/ 0 w 188"/>
                <a:gd name="T5" fmla="*/ 0 h 112"/>
                <a:gd name="T6" fmla="*/ 188 w 188"/>
                <a:gd name="T7" fmla="*/ 112 h 112"/>
              </a:gdLst>
              <a:ahLst/>
              <a:cxnLst>
                <a:cxn ang="0">
                  <a:pos x="T0" y="T1"/>
                </a:cxn>
                <a:cxn ang="0">
                  <a:pos x="T2" y="T3"/>
                </a:cxn>
              </a:cxnLst>
              <a:rect l="T4" t="T5" r="T6" b="T7"/>
              <a:pathLst>
                <a:path w="188" h="112">
                  <a:moveTo>
                    <a:pt x="0" y="0"/>
                  </a:moveTo>
                  <a:cubicBezTo>
                    <a:pt x="63" y="36"/>
                    <a:pt x="126" y="73"/>
                    <a:pt x="188" y="112"/>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grpSp>
      <p:grpSp>
        <p:nvGrpSpPr>
          <p:cNvPr id="24" name="Group 8">
            <a:extLst>
              <a:ext uri="{FF2B5EF4-FFF2-40B4-BE49-F238E27FC236}">
                <a16:creationId xmlns:a16="http://schemas.microsoft.com/office/drawing/2014/main" id="{BB82F873-602F-4A19-A340-8BACE5385A58}"/>
              </a:ext>
            </a:extLst>
          </p:cNvPr>
          <p:cNvGrpSpPr>
            <a:grpSpLocks/>
          </p:cNvGrpSpPr>
          <p:nvPr/>
        </p:nvGrpSpPr>
        <p:grpSpPr bwMode="auto">
          <a:xfrm>
            <a:off x="2444750" y="1185863"/>
            <a:ext cx="4249738" cy="4478337"/>
            <a:chOff x="3259545" y="1186483"/>
            <a:chExt cx="5666145" cy="4477933"/>
          </a:xfrm>
        </p:grpSpPr>
        <p:sp>
          <p:nvSpPr>
            <p:cNvPr id="25" name="Rectangle 24">
              <a:extLst>
                <a:ext uri="{FF2B5EF4-FFF2-40B4-BE49-F238E27FC236}">
                  <a16:creationId xmlns:a16="http://schemas.microsoft.com/office/drawing/2014/main" id="{8C48C504-DCF5-4518-8524-E15A198BF4AF}"/>
                </a:ext>
              </a:extLst>
            </p:cNvPr>
            <p:cNvSpPr/>
            <p:nvPr/>
          </p:nvSpPr>
          <p:spPr>
            <a:xfrm>
              <a:off x="3259545" y="1186483"/>
              <a:ext cx="5657679" cy="715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39">
              <a:extLst>
                <a:ext uri="{FF2B5EF4-FFF2-40B4-BE49-F238E27FC236}">
                  <a16:creationId xmlns:a16="http://schemas.microsoft.com/office/drawing/2014/main" id="{195E4224-BA0B-4B76-9693-A0E4DE2CD0B9}"/>
                </a:ext>
              </a:extLst>
            </p:cNvPr>
            <p:cNvSpPr/>
            <p:nvPr/>
          </p:nvSpPr>
          <p:spPr>
            <a:xfrm rot="10800000">
              <a:off x="5892598" y="5313611"/>
              <a:ext cx="406388" cy="350805"/>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a:extLst>
                <a:ext uri="{FF2B5EF4-FFF2-40B4-BE49-F238E27FC236}">
                  <a16:creationId xmlns:a16="http://schemas.microsoft.com/office/drawing/2014/main" id="{2DD6AD84-90FA-43F1-9B8C-4881E592D985}"/>
                </a:ext>
              </a:extLst>
            </p:cNvPr>
            <p:cNvSpPr/>
            <p:nvPr/>
          </p:nvSpPr>
          <p:spPr>
            <a:xfrm>
              <a:off x="3259545" y="1991272"/>
              <a:ext cx="5666145" cy="33223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2508162" y="2074730"/>
            <a:ext cx="4117668" cy="1689390"/>
          </a:xfrm>
        </p:spPr>
        <p:txBody>
          <a:bodyPr bIns="0" anchor="b"/>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2508162" y="3846851"/>
            <a:ext cx="4117667"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28" name="Date Placeholder 3">
            <a:extLst>
              <a:ext uri="{FF2B5EF4-FFF2-40B4-BE49-F238E27FC236}">
                <a16:creationId xmlns:a16="http://schemas.microsoft.com/office/drawing/2014/main" id="{B9381AB2-BC9F-4700-815A-D5690874F073}"/>
              </a:ext>
            </a:extLst>
          </p:cNvPr>
          <p:cNvSpPr>
            <a:spLocks noGrp="1"/>
          </p:cNvSpPr>
          <p:nvPr>
            <p:ph type="dt" sz="half" idx="10"/>
          </p:nvPr>
        </p:nvSpPr>
        <p:spPr/>
        <p:txBody>
          <a:bodyPr/>
          <a:lstStyle>
            <a:lvl1pPr>
              <a:defRPr/>
            </a:lvl1pPr>
          </a:lstStyle>
          <a:p>
            <a:pPr>
              <a:defRPr/>
            </a:pPr>
            <a:fld id="{0C6AD8CD-3E0F-4242-8589-F32E65113654}" type="datetimeFigureOut">
              <a:rPr lang="id-ID"/>
              <a:pPr>
                <a:defRPr/>
              </a:pPr>
              <a:t>31/07/2020</a:t>
            </a:fld>
            <a:endParaRPr lang="id-ID"/>
          </a:p>
        </p:txBody>
      </p:sp>
      <p:sp>
        <p:nvSpPr>
          <p:cNvPr id="29" name="Footer Placeholder 4">
            <a:extLst>
              <a:ext uri="{FF2B5EF4-FFF2-40B4-BE49-F238E27FC236}">
                <a16:creationId xmlns:a16="http://schemas.microsoft.com/office/drawing/2014/main" id="{F2257832-B671-4F59-94C3-DB2F57D70167}"/>
              </a:ext>
            </a:extLst>
          </p:cNvPr>
          <p:cNvSpPr>
            <a:spLocks noGrp="1"/>
          </p:cNvSpPr>
          <p:nvPr>
            <p:ph type="ftr" sz="quarter" idx="11"/>
          </p:nvPr>
        </p:nvSpPr>
        <p:spPr/>
        <p:txBody>
          <a:bodyPr/>
          <a:lstStyle>
            <a:lvl1pPr algn="ctr">
              <a:defRPr/>
            </a:lvl1pPr>
          </a:lstStyle>
          <a:p>
            <a:pPr>
              <a:defRPr/>
            </a:pPr>
            <a:endParaRPr lang="id-ID"/>
          </a:p>
        </p:txBody>
      </p:sp>
      <p:sp>
        <p:nvSpPr>
          <p:cNvPr id="30" name="Slide Number Placeholder 5">
            <a:extLst>
              <a:ext uri="{FF2B5EF4-FFF2-40B4-BE49-F238E27FC236}">
                <a16:creationId xmlns:a16="http://schemas.microsoft.com/office/drawing/2014/main" id="{A1FF4614-663C-4316-A34B-1187754EB3A3}"/>
              </a:ext>
            </a:extLst>
          </p:cNvPr>
          <p:cNvSpPr>
            <a:spLocks noGrp="1"/>
          </p:cNvSpPr>
          <p:nvPr>
            <p:ph type="sldNum" sz="quarter" idx="12"/>
          </p:nvPr>
        </p:nvSpPr>
        <p:spPr/>
        <p:txBody>
          <a:bodyPr/>
          <a:lstStyle>
            <a:lvl1pPr>
              <a:defRPr/>
            </a:lvl1pPr>
          </a:lstStyle>
          <a:p>
            <a:fld id="{4F681A3D-BC18-4D19-96F5-29A2C9AFCCB2}" type="slidenum">
              <a:rPr lang="id-ID" altLang="en-US"/>
              <a:pPr/>
              <a:t>‹#›</a:t>
            </a:fld>
            <a:endParaRPr lang="id-ID" altLang="en-US"/>
          </a:p>
        </p:txBody>
      </p:sp>
    </p:spTree>
    <p:extLst>
      <p:ext uri="{BB962C8B-B14F-4D97-AF65-F5344CB8AC3E}">
        <p14:creationId xmlns:p14="http://schemas.microsoft.com/office/powerpoint/2010/main" val="4262221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36">
            <a:extLst>
              <a:ext uri="{FF2B5EF4-FFF2-40B4-BE49-F238E27FC236}">
                <a16:creationId xmlns:a16="http://schemas.microsoft.com/office/drawing/2014/main" id="{66DF03AD-4424-45F0-B2C3-6C626095ECFF}"/>
              </a:ext>
            </a:extLst>
          </p:cNvPr>
          <p:cNvGrpSpPr>
            <a:grpSpLocks/>
          </p:cNvGrpSpPr>
          <p:nvPr/>
        </p:nvGrpSpPr>
        <p:grpSpPr bwMode="auto">
          <a:xfrm>
            <a:off x="-312738" y="0"/>
            <a:ext cx="9437688" cy="6853238"/>
            <a:chOff x="-417513" y="0"/>
            <a:chExt cx="12584114" cy="6853238"/>
          </a:xfrm>
        </p:grpSpPr>
        <p:sp>
          <p:nvSpPr>
            <p:cNvPr id="6" name="Freeform 7">
              <a:extLst>
                <a:ext uri="{FF2B5EF4-FFF2-40B4-BE49-F238E27FC236}">
                  <a16:creationId xmlns:a16="http://schemas.microsoft.com/office/drawing/2014/main" id="{8BA25413-FC34-43F4-AA10-5F8D5BF8464B}"/>
                </a:ext>
              </a:extLst>
            </p:cNvPr>
            <p:cNvSpPr>
              <a:spLocks noChangeArrowheads="1"/>
            </p:cNvSpPr>
            <p:nvPr/>
          </p:nvSpPr>
          <p:spPr bwMode="auto">
            <a:xfrm>
              <a:off x="1305528" y="0"/>
              <a:ext cx="3863079" cy="6843713"/>
            </a:xfrm>
            <a:custGeom>
              <a:avLst/>
              <a:gdLst>
                <a:gd name="T0" fmla="*/ 813 w 813"/>
                <a:gd name="T1" fmla="*/ 0 h 1440"/>
                <a:gd name="T2" fmla="*/ 435 w 813"/>
                <a:gd name="T3" fmla="*/ 1440 h 1440"/>
                <a:gd name="T4" fmla="*/ 0 w 813"/>
                <a:gd name="T5" fmla="*/ 0 h 1440"/>
                <a:gd name="T6" fmla="*/ 813 w 813"/>
                <a:gd name="T7" fmla="*/ 1440 h 1440"/>
              </a:gdLst>
              <a:ahLst/>
              <a:cxnLst>
                <a:cxn ang="0">
                  <a:pos x="T0" y="T1"/>
                </a:cxn>
                <a:cxn ang="0">
                  <a:pos x="T2" y="T3"/>
                </a:cxn>
              </a:cxnLst>
              <a:rect l="T4" t="T5" r="T6" b="T7"/>
              <a:pathLst>
                <a:path w="813" h="1440">
                  <a:moveTo>
                    <a:pt x="813" y="0"/>
                  </a:moveTo>
                  <a:cubicBezTo>
                    <a:pt x="331" y="221"/>
                    <a:pt x="0" y="1039"/>
                    <a:pt x="435"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7" name="Freeform 8">
              <a:extLst>
                <a:ext uri="{FF2B5EF4-FFF2-40B4-BE49-F238E27FC236}">
                  <a16:creationId xmlns:a16="http://schemas.microsoft.com/office/drawing/2014/main" id="{CFA43552-9D78-4E4C-8E3A-CC3C86E15DFD}"/>
                </a:ext>
              </a:extLst>
            </p:cNvPr>
            <p:cNvSpPr>
              <a:spLocks noChangeArrowheads="1"/>
            </p:cNvSpPr>
            <p:nvPr/>
          </p:nvSpPr>
          <p:spPr bwMode="auto">
            <a:xfrm>
              <a:off x="10627720" y="9525"/>
              <a:ext cx="1538881" cy="555625"/>
            </a:xfrm>
            <a:custGeom>
              <a:avLst/>
              <a:gdLst>
                <a:gd name="T0" fmla="*/ 324 w 324"/>
                <a:gd name="T1" fmla="*/ 117 h 117"/>
                <a:gd name="T2" fmla="*/ 0 w 324"/>
                <a:gd name="T3" fmla="*/ 0 h 117"/>
                <a:gd name="T4" fmla="*/ 0 w 324"/>
                <a:gd name="T5" fmla="*/ 0 h 117"/>
                <a:gd name="T6" fmla="*/ 324 w 324"/>
                <a:gd name="T7" fmla="*/ 117 h 117"/>
              </a:gdLst>
              <a:ahLst/>
              <a:cxnLst>
                <a:cxn ang="0">
                  <a:pos x="T0" y="T1"/>
                </a:cxn>
                <a:cxn ang="0">
                  <a:pos x="T2" y="T3"/>
                </a:cxn>
              </a:cxnLst>
              <a:rect l="T4" t="T5" r="T6" b="T7"/>
              <a:pathLst>
                <a:path w="324" h="117">
                  <a:moveTo>
                    <a:pt x="324" y="117"/>
                  </a:moveTo>
                  <a:cubicBezTo>
                    <a:pt x="223" y="64"/>
                    <a:pt x="107" y="28"/>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8" name="Freeform 9">
              <a:extLst>
                <a:ext uri="{FF2B5EF4-FFF2-40B4-BE49-F238E27FC236}">
                  <a16:creationId xmlns:a16="http://schemas.microsoft.com/office/drawing/2014/main" id="{838BED78-2762-45D8-AFB6-E7E1780D88F3}"/>
                </a:ext>
              </a:extLst>
            </p:cNvPr>
            <p:cNvSpPr>
              <a:spLocks noChangeArrowheads="1"/>
            </p:cNvSpPr>
            <p:nvPr/>
          </p:nvSpPr>
          <p:spPr bwMode="auto">
            <a:xfrm>
              <a:off x="10246704" y="5013325"/>
              <a:ext cx="1919897" cy="1830388"/>
            </a:xfrm>
            <a:custGeom>
              <a:avLst/>
              <a:gdLst>
                <a:gd name="T0" fmla="*/ 0 w 404"/>
                <a:gd name="T1" fmla="*/ 385 h 385"/>
                <a:gd name="T2" fmla="*/ 404 w 404"/>
                <a:gd name="T3" fmla="*/ 0 h 385"/>
                <a:gd name="T4" fmla="*/ 0 w 404"/>
                <a:gd name="T5" fmla="*/ 0 h 385"/>
                <a:gd name="T6" fmla="*/ 404 w 404"/>
                <a:gd name="T7" fmla="*/ 385 h 385"/>
              </a:gdLst>
              <a:ahLst/>
              <a:cxnLst>
                <a:cxn ang="0">
                  <a:pos x="T0" y="T1"/>
                </a:cxn>
                <a:cxn ang="0">
                  <a:pos x="T2" y="T3"/>
                </a:cxn>
              </a:cxnLst>
              <a:rect l="T4" t="T5" r="T6" b="T7"/>
              <a:pathLst>
                <a:path w="404" h="385">
                  <a:moveTo>
                    <a:pt x="0" y="385"/>
                  </a:moveTo>
                  <a:cubicBezTo>
                    <a:pt x="146" y="272"/>
                    <a:pt x="285" y="142"/>
                    <a:pt x="404"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9" name="Freeform 10">
              <a:extLst>
                <a:ext uri="{FF2B5EF4-FFF2-40B4-BE49-F238E27FC236}">
                  <a16:creationId xmlns:a16="http://schemas.microsoft.com/office/drawing/2014/main" id="{EDF82184-8456-4293-BB2E-F23F908ABC35}"/>
                </a:ext>
              </a:extLst>
            </p:cNvPr>
            <p:cNvSpPr>
              <a:spLocks noChangeArrowheads="1"/>
            </p:cNvSpPr>
            <p:nvPr/>
          </p:nvSpPr>
          <p:spPr bwMode="auto">
            <a:xfrm>
              <a:off x="1121369" y="0"/>
              <a:ext cx="3676806" cy="6843713"/>
            </a:xfrm>
            <a:custGeom>
              <a:avLst/>
              <a:gdLst>
                <a:gd name="T0" fmla="*/ 774 w 774"/>
                <a:gd name="T1" fmla="*/ 0 h 1440"/>
                <a:gd name="T2" fmla="*/ 411 w 774"/>
                <a:gd name="T3" fmla="*/ 1440 h 1440"/>
                <a:gd name="T4" fmla="*/ 0 w 774"/>
                <a:gd name="T5" fmla="*/ 0 h 1440"/>
                <a:gd name="T6" fmla="*/ 774 w 774"/>
                <a:gd name="T7" fmla="*/ 1440 h 1440"/>
              </a:gdLst>
              <a:ahLst/>
              <a:cxnLst>
                <a:cxn ang="0">
                  <a:pos x="T0" y="T1"/>
                </a:cxn>
                <a:cxn ang="0">
                  <a:pos x="T2" y="T3"/>
                </a:cxn>
              </a:cxnLst>
              <a:rect l="T4" t="T5" r="T6" b="T7"/>
              <a:pathLst>
                <a:path w="774" h="1440">
                  <a:moveTo>
                    <a:pt x="774" y="0"/>
                  </a:moveTo>
                  <a:cubicBezTo>
                    <a:pt x="312" y="240"/>
                    <a:pt x="0" y="1034"/>
                    <a:pt x="411" y="144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0" name="Freeform 11">
              <a:extLst>
                <a:ext uri="{FF2B5EF4-FFF2-40B4-BE49-F238E27FC236}">
                  <a16:creationId xmlns:a16="http://schemas.microsoft.com/office/drawing/2014/main" id="{BBB8AF1A-55CC-426C-9668-4BE7C1E448A2}"/>
                </a:ext>
              </a:extLst>
            </p:cNvPr>
            <p:cNvSpPr>
              <a:spLocks noChangeArrowheads="1"/>
            </p:cNvSpPr>
            <p:nvPr/>
          </p:nvSpPr>
          <p:spPr bwMode="auto">
            <a:xfrm>
              <a:off x="11203478" y="9525"/>
              <a:ext cx="963123" cy="366713"/>
            </a:xfrm>
            <a:custGeom>
              <a:avLst/>
              <a:gdLst>
                <a:gd name="T0" fmla="*/ 203 w 203"/>
                <a:gd name="T1" fmla="*/ 77 h 77"/>
                <a:gd name="T2" fmla="*/ 0 w 203"/>
                <a:gd name="T3" fmla="*/ 0 h 77"/>
                <a:gd name="T4" fmla="*/ 0 w 203"/>
                <a:gd name="T5" fmla="*/ 0 h 77"/>
                <a:gd name="T6" fmla="*/ 203 w 203"/>
                <a:gd name="T7" fmla="*/ 77 h 77"/>
              </a:gdLst>
              <a:ahLst/>
              <a:cxnLst>
                <a:cxn ang="0">
                  <a:pos x="T0" y="T1"/>
                </a:cxn>
                <a:cxn ang="0">
                  <a:pos x="T2" y="T3"/>
                </a:cxn>
              </a:cxnLst>
              <a:rect l="T4" t="T5" r="T6" b="T7"/>
              <a:pathLst>
                <a:path w="203" h="77">
                  <a:moveTo>
                    <a:pt x="203" y="77"/>
                  </a:moveTo>
                  <a:cubicBezTo>
                    <a:pt x="138" y="46"/>
                    <a:pt x="68" y="21"/>
                    <a:pt x="0"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1" name="Freeform 12">
              <a:extLst>
                <a:ext uri="{FF2B5EF4-FFF2-40B4-BE49-F238E27FC236}">
                  <a16:creationId xmlns:a16="http://schemas.microsoft.com/office/drawing/2014/main" id="{2615D492-AA7E-4F91-AB8D-C97AD1900D33}"/>
                </a:ext>
              </a:extLst>
            </p:cNvPr>
            <p:cNvSpPr>
              <a:spLocks noChangeArrowheads="1"/>
            </p:cNvSpPr>
            <p:nvPr/>
          </p:nvSpPr>
          <p:spPr bwMode="auto">
            <a:xfrm>
              <a:off x="10494364" y="5275263"/>
              <a:ext cx="1668004" cy="1577975"/>
            </a:xfrm>
            <a:custGeom>
              <a:avLst/>
              <a:gdLst>
                <a:gd name="T0" fmla="*/ 0 w 351"/>
                <a:gd name="T1" fmla="*/ 332 h 332"/>
                <a:gd name="T2" fmla="*/ 351 w 351"/>
                <a:gd name="T3" fmla="*/ 0 h 332"/>
                <a:gd name="T4" fmla="*/ 0 w 351"/>
                <a:gd name="T5" fmla="*/ 0 h 332"/>
                <a:gd name="T6" fmla="*/ 351 w 351"/>
                <a:gd name="T7" fmla="*/ 332 h 332"/>
              </a:gdLst>
              <a:ahLst/>
              <a:cxnLst>
                <a:cxn ang="0">
                  <a:pos x="T0" y="T1"/>
                </a:cxn>
                <a:cxn ang="0">
                  <a:pos x="T2" y="T3"/>
                </a:cxn>
              </a:cxnLst>
              <a:rect l="T4" t="T5" r="T6" b="T7"/>
              <a:pathLst>
                <a:path w="351" h="332">
                  <a:moveTo>
                    <a:pt x="0" y="332"/>
                  </a:moveTo>
                  <a:cubicBezTo>
                    <a:pt x="125" y="232"/>
                    <a:pt x="245" y="121"/>
                    <a:pt x="351"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2" name="Freeform 13">
              <a:extLst>
                <a:ext uri="{FF2B5EF4-FFF2-40B4-BE49-F238E27FC236}">
                  <a16:creationId xmlns:a16="http://schemas.microsoft.com/office/drawing/2014/main" id="{EB65B3AE-0140-48F9-8B64-13D797EEEA07}"/>
                </a:ext>
              </a:extLst>
            </p:cNvPr>
            <p:cNvSpPr>
              <a:spLocks noChangeArrowheads="1"/>
            </p:cNvSpPr>
            <p:nvPr/>
          </p:nvSpPr>
          <p:spPr bwMode="auto">
            <a:xfrm>
              <a:off x="1000715" y="0"/>
              <a:ext cx="3621769" cy="6843713"/>
            </a:xfrm>
            <a:custGeom>
              <a:avLst/>
              <a:gdLst>
                <a:gd name="T0" fmla="*/ 762 w 762"/>
                <a:gd name="T1" fmla="*/ 0 h 1440"/>
                <a:gd name="T2" fmla="*/ 403 w 762"/>
                <a:gd name="T3" fmla="*/ 1440 h 1440"/>
                <a:gd name="T4" fmla="*/ 0 w 762"/>
                <a:gd name="T5" fmla="*/ 0 h 1440"/>
                <a:gd name="T6" fmla="*/ 762 w 762"/>
                <a:gd name="T7" fmla="*/ 1440 h 1440"/>
              </a:gdLst>
              <a:ahLst/>
              <a:cxnLst>
                <a:cxn ang="0">
                  <a:pos x="T0" y="T1"/>
                </a:cxn>
                <a:cxn ang="0">
                  <a:pos x="T2" y="T3"/>
                </a:cxn>
              </a:cxnLst>
              <a:rect l="T4" t="T5" r="T6" b="T7"/>
              <a:pathLst>
                <a:path w="762" h="1440">
                  <a:moveTo>
                    <a:pt x="762" y="0"/>
                  </a:moveTo>
                  <a:cubicBezTo>
                    <a:pt x="308" y="245"/>
                    <a:pt x="0" y="1033"/>
                    <a:pt x="403"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3" name="Freeform 14">
              <a:extLst>
                <a:ext uri="{FF2B5EF4-FFF2-40B4-BE49-F238E27FC236}">
                  <a16:creationId xmlns:a16="http://schemas.microsoft.com/office/drawing/2014/main" id="{2ACC2FED-9FFA-4318-B777-B7ABF3AC744E}"/>
                </a:ext>
              </a:extLst>
            </p:cNvPr>
            <p:cNvSpPr>
              <a:spLocks noChangeArrowheads="1"/>
            </p:cNvSpPr>
            <p:nvPr/>
          </p:nvSpPr>
          <p:spPr bwMode="auto">
            <a:xfrm>
              <a:off x="11501940" y="9525"/>
              <a:ext cx="664661" cy="257175"/>
            </a:xfrm>
            <a:custGeom>
              <a:avLst/>
              <a:gdLst>
                <a:gd name="T0" fmla="*/ 140 w 140"/>
                <a:gd name="T1" fmla="*/ 54 h 54"/>
                <a:gd name="T2" fmla="*/ 0 w 140"/>
                <a:gd name="T3" fmla="*/ 0 h 54"/>
                <a:gd name="T4" fmla="*/ 0 w 140"/>
                <a:gd name="T5" fmla="*/ 0 h 54"/>
                <a:gd name="T6" fmla="*/ 140 w 140"/>
                <a:gd name="T7" fmla="*/ 54 h 54"/>
              </a:gdLst>
              <a:ahLst/>
              <a:cxnLst>
                <a:cxn ang="0">
                  <a:pos x="T0" y="T1"/>
                </a:cxn>
                <a:cxn ang="0">
                  <a:pos x="T2" y="T3"/>
                </a:cxn>
              </a:cxnLst>
              <a:rect l="T4" t="T5" r="T6" b="T7"/>
              <a:pathLst>
                <a:path w="140" h="54">
                  <a:moveTo>
                    <a:pt x="140" y="54"/>
                  </a:moveTo>
                  <a:cubicBezTo>
                    <a:pt x="95" y="34"/>
                    <a:pt x="48" y="16"/>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4" name="Freeform 15">
              <a:extLst>
                <a:ext uri="{FF2B5EF4-FFF2-40B4-BE49-F238E27FC236}">
                  <a16:creationId xmlns:a16="http://schemas.microsoft.com/office/drawing/2014/main" id="{B5671BA2-830F-4D57-B467-C91F5985001D}"/>
                </a:ext>
              </a:extLst>
            </p:cNvPr>
            <p:cNvSpPr>
              <a:spLocks noChangeArrowheads="1"/>
            </p:cNvSpPr>
            <p:nvPr/>
          </p:nvSpPr>
          <p:spPr bwMode="auto">
            <a:xfrm>
              <a:off x="10640421" y="5408613"/>
              <a:ext cx="1526180" cy="1435100"/>
            </a:xfrm>
            <a:custGeom>
              <a:avLst/>
              <a:gdLst>
                <a:gd name="T0" fmla="*/ 0 w 321"/>
                <a:gd name="T1" fmla="*/ 302 h 302"/>
                <a:gd name="T2" fmla="*/ 321 w 321"/>
                <a:gd name="T3" fmla="*/ 0 h 302"/>
                <a:gd name="T4" fmla="*/ 0 w 321"/>
                <a:gd name="T5" fmla="*/ 0 h 302"/>
                <a:gd name="T6" fmla="*/ 321 w 321"/>
                <a:gd name="T7" fmla="*/ 302 h 302"/>
              </a:gdLst>
              <a:ahLst/>
              <a:cxnLst>
                <a:cxn ang="0">
                  <a:pos x="T0" y="T1"/>
                </a:cxn>
                <a:cxn ang="0">
                  <a:pos x="T2" y="T3"/>
                </a:cxn>
              </a:cxnLst>
              <a:rect l="T4" t="T5" r="T6" b="T7"/>
              <a:pathLst>
                <a:path w="321" h="302">
                  <a:moveTo>
                    <a:pt x="0" y="302"/>
                  </a:moveTo>
                  <a:cubicBezTo>
                    <a:pt x="114" y="210"/>
                    <a:pt x="223" y="109"/>
                    <a:pt x="321"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5" name="Freeform 16">
              <a:extLst>
                <a:ext uri="{FF2B5EF4-FFF2-40B4-BE49-F238E27FC236}">
                  <a16:creationId xmlns:a16="http://schemas.microsoft.com/office/drawing/2014/main" id="{BABA39DB-DB85-49E3-B2B3-012A18BD7CEE}"/>
                </a:ext>
              </a:extLst>
            </p:cNvPr>
            <p:cNvSpPr>
              <a:spLocks noChangeArrowheads="1"/>
            </p:cNvSpPr>
            <p:nvPr/>
          </p:nvSpPr>
          <p:spPr bwMode="auto">
            <a:xfrm>
              <a:off x="1000715" y="0"/>
              <a:ext cx="3244986" cy="6843713"/>
            </a:xfrm>
            <a:custGeom>
              <a:avLst/>
              <a:gdLst>
                <a:gd name="T0" fmla="*/ 683 w 683"/>
                <a:gd name="T1" fmla="*/ 0 h 1440"/>
                <a:gd name="T2" fmla="*/ 355 w 683"/>
                <a:gd name="T3" fmla="*/ 1440 h 1440"/>
                <a:gd name="T4" fmla="*/ 0 w 683"/>
                <a:gd name="T5" fmla="*/ 0 h 1440"/>
                <a:gd name="T6" fmla="*/ 683 w 683"/>
                <a:gd name="T7" fmla="*/ 1440 h 1440"/>
              </a:gdLst>
              <a:ahLst/>
              <a:cxnLst>
                <a:cxn ang="0">
                  <a:pos x="T0" y="T1"/>
                </a:cxn>
                <a:cxn ang="0">
                  <a:pos x="T2" y="T3"/>
                </a:cxn>
              </a:cxnLst>
              <a:rect l="T4" t="T5" r="T6" b="T7"/>
              <a:pathLst>
                <a:path w="683" h="1440">
                  <a:moveTo>
                    <a:pt x="683" y="0"/>
                  </a:moveTo>
                  <a:cubicBezTo>
                    <a:pt x="258" y="256"/>
                    <a:pt x="0" y="1041"/>
                    <a:pt x="355"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6" name="Freeform 17">
              <a:extLst>
                <a:ext uri="{FF2B5EF4-FFF2-40B4-BE49-F238E27FC236}">
                  <a16:creationId xmlns:a16="http://schemas.microsoft.com/office/drawing/2014/main" id="{758D5852-7F65-44EB-ABA9-0E8D69A79E36}"/>
                </a:ext>
              </a:extLst>
            </p:cNvPr>
            <p:cNvSpPr>
              <a:spLocks noChangeArrowheads="1"/>
            </p:cNvSpPr>
            <p:nvPr/>
          </p:nvSpPr>
          <p:spPr bwMode="auto">
            <a:xfrm>
              <a:off x="10803410" y="5518150"/>
              <a:ext cx="1363191" cy="1325563"/>
            </a:xfrm>
            <a:custGeom>
              <a:avLst/>
              <a:gdLst>
                <a:gd name="T0" fmla="*/ 0 w 287"/>
                <a:gd name="T1" fmla="*/ 279 h 279"/>
                <a:gd name="T2" fmla="*/ 287 w 287"/>
                <a:gd name="T3" fmla="*/ 0 h 279"/>
                <a:gd name="T4" fmla="*/ 0 w 287"/>
                <a:gd name="T5" fmla="*/ 0 h 279"/>
                <a:gd name="T6" fmla="*/ 287 w 287"/>
                <a:gd name="T7" fmla="*/ 279 h 279"/>
              </a:gdLst>
              <a:ahLst/>
              <a:cxnLst>
                <a:cxn ang="0">
                  <a:pos x="T0" y="T1"/>
                </a:cxn>
                <a:cxn ang="0">
                  <a:pos x="T2" y="T3"/>
                </a:cxn>
              </a:cxnLst>
              <a:rect l="T4" t="T5" r="T6" b="T7"/>
              <a:pathLst>
                <a:path w="287" h="279">
                  <a:moveTo>
                    <a:pt x="0" y="279"/>
                  </a:moveTo>
                  <a:cubicBezTo>
                    <a:pt x="101" y="193"/>
                    <a:pt x="198" y="100"/>
                    <a:pt x="287"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7" name="Freeform 18">
              <a:extLst>
                <a:ext uri="{FF2B5EF4-FFF2-40B4-BE49-F238E27FC236}">
                  <a16:creationId xmlns:a16="http://schemas.microsoft.com/office/drawing/2014/main" id="{0EE2430B-3B31-465F-8E50-8BFFFFFE2A52}"/>
                </a:ext>
              </a:extLst>
            </p:cNvPr>
            <p:cNvSpPr>
              <a:spLocks noChangeArrowheads="1"/>
            </p:cNvSpPr>
            <p:nvPr/>
          </p:nvSpPr>
          <p:spPr bwMode="auto">
            <a:xfrm>
              <a:off x="888526" y="0"/>
              <a:ext cx="3230169" cy="6843713"/>
            </a:xfrm>
            <a:custGeom>
              <a:avLst/>
              <a:gdLst>
                <a:gd name="T0" fmla="*/ 680 w 680"/>
                <a:gd name="T1" fmla="*/ 0 h 1440"/>
                <a:gd name="T2" fmla="*/ 337 w 680"/>
                <a:gd name="T3" fmla="*/ 1440 h 1440"/>
                <a:gd name="T4" fmla="*/ 0 w 680"/>
                <a:gd name="T5" fmla="*/ 0 h 1440"/>
                <a:gd name="T6" fmla="*/ 680 w 680"/>
                <a:gd name="T7" fmla="*/ 1440 h 1440"/>
              </a:gdLst>
              <a:ahLst/>
              <a:cxnLst>
                <a:cxn ang="0">
                  <a:pos x="T0" y="T1"/>
                </a:cxn>
                <a:cxn ang="0">
                  <a:pos x="T2" y="T3"/>
                </a:cxn>
              </a:cxnLst>
              <a:rect l="T4" t="T5" r="T6" b="T7"/>
              <a:pathLst>
                <a:path w="680" h="1440">
                  <a:moveTo>
                    <a:pt x="680" y="0"/>
                  </a:moveTo>
                  <a:cubicBezTo>
                    <a:pt x="257" y="265"/>
                    <a:pt x="0" y="1026"/>
                    <a:pt x="337"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8" name="Freeform 19">
              <a:extLst>
                <a:ext uri="{FF2B5EF4-FFF2-40B4-BE49-F238E27FC236}">
                  <a16:creationId xmlns:a16="http://schemas.microsoft.com/office/drawing/2014/main" id="{11CFFC73-EE40-4DFB-810C-A885CC76D944}"/>
                </a:ext>
              </a:extLst>
            </p:cNvPr>
            <p:cNvSpPr>
              <a:spLocks noChangeArrowheads="1"/>
            </p:cNvSpPr>
            <p:nvPr/>
          </p:nvSpPr>
          <p:spPr bwMode="auto">
            <a:xfrm>
              <a:off x="10979102" y="5694363"/>
              <a:ext cx="1187499" cy="1149350"/>
            </a:xfrm>
            <a:custGeom>
              <a:avLst/>
              <a:gdLst>
                <a:gd name="T0" fmla="*/ 0 w 250"/>
                <a:gd name="T1" fmla="*/ 242 h 242"/>
                <a:gd name="T2" fmla="*/ 250 w 250"/>
                <a:gd name="T3" fmla="*/ 0 h 242"/>
                <a:gd name="T4" fmla="*/ 0 w 250"/>
                <a:gd name="T5" fmla="*/ 0 h 242"/>
                <a:gd name="T6" fmla="*/ 250 w 250"/>
                <a:gd name="T7" fmla="*/ 242 h 242"/>
              </a:gdLst>
              <a:ahLst/>
              <a:cxnLst>
                <a:cxn ang="0">
                  <a:pos x="T0" y="T1"/>
                </a:cxn>
                <a:cxn ang="0">
                  <a:pos x="T2" y="T3"/>
                </a:cxn>
              </a:cxnLst>
              <a:rect l="T4" t="T5" r="T6" b="T7"/>
              <a:pathLst>
                <a:path w="250" h="242">
                  <a:moveTo>
                    <a:pt x="0" y="242"/>
                  </a:moveTo>
                  <a:cubicBezTo>
                    <a:pt x="88" y="166"/>
                    <a:pt x="172" y="85"/>
                    <a:pt x="25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9" name="Freeform 20">
              <a:extLst>
                <a:ext uri="{FF2B5EF4-FFF2-40B4-BE49-F238E27FC236}">
                  <a16:creationId xmlns:a16="http://schemas.microsoft.com/office/drawing/2014/main" id="{8258E225-8682-4B5E-9E51-45E01763267A}"/>
                </a:ext>
              </a:extLst>
            </p:cNvPr>
            <p:cNvSpPr>
              <a:spLocks noChangeArrowheads="1"/>
            </p:cNvSpPr>
            <p:nvPr/>
          </p:nvSpPr>
          <p:spPr bwMode="auto">
            <a:xfrm>
              <a:off x="484226" y="0"/>
              <a:ext cx="3420677" cy="6843713"/>
            </a:xfrm>
            <a:custGeom>
              <a:avLst/>
              <a:gdLst>
                <a:gd name="T0" fmla="*/ 720 w 720"/>
                <a:gd name="T1" fmla="*/ 0 h 1440"/>
                <a:gd name="T2" fmla="*/ 362 w 720"/>
                <a:gd name="T3" fmla="*/ 1440 h 1440"/>
                <a:gd name="T4" fmla="*/ 0 w 720"/>
                <a:gd name="T5" fmla="*/ 0 h 1440"/>
                <a:gd name="T6" fmla="*/ 720 w 720"/>
                <a:gd name="T7" fmla="*/ 1440 h 1440"/>
              </a:gdLst>
              <a:ahLst/>
              <a:cxnLst>
                <a:cxn ang="0">
                  <a:pos x="T0" y="T1"/>
                </a:cxn>
                <a:cxn ang="0">
                  <a:pos x="T2" y="T3"/>
                </a:cxn>
              </a:cxnLst>
              <a:rect l="T4" t="T5" r="T6" b="T7"/>
              <a:pathLst>
                <a:path w="720" h="1440">
                  <a:moveTo>
                    <a:pt x="720" y="0"/>
                  </a:moveTo>
                  <a:cubicBezTo>
                    <a:pt x="316" y="282"/>
                    <a:pt x="0" y="1018"/>
                    <a:pt x="362"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0" name="Freeform 21">
              <a:extLst>
                <a:ext uri="{FF2B5EF4-FFF2-40B4-BE49-F238E27FC236}">
                  <a16:creationId xmlns:a16="http://schemas.microsoft.com/office/drawing/2014/main" id="{FB7F13FB-5200-4B6A-95FC-A9C3EA2072A3}"/>
                </a:ext>
              </a:extLst>
            </p:cNvPr>
            <p:cNvSpPr>
              <a:spLocks noChangeArrowheads="1"/>
            </p:cNvSpPr>
            <p:nvPr/>
          </p:nvSpPr>
          <p:spPr bwMode="auto">
            <a:xfrm>
              <a:off x="11288148" y="6049963"/>
              <a:ext cx="878453" cy="793750"/>
            </a:xfrm>
            <a:custGeom>
              <a:avLst/>
              <a:gdLst>
                <a:gd name="T0" fmla="*/ 0 w 185"/>
                <a:gd name="T1" fmla="*/ 167 h 167"/>
                <a:gd name="T2" fmla="*/ 185 w 185"/>
                <a:gd name="T3" fmla="*/ 0 h 167"/>
                <a:gd name="T4" fmla="*/ 0 w 185"/>
                <a:gd name="T5" fmla="*/ 0 h 167"/>
                <a:gd name="T6" fmla="*/ 185 w 185"/>
                <a:gd name="T7" fmla="*/ 167 h 167"/>
              </a:gdLst>
              <a:ahLst/>
              <a:cxnLst>
                <a:cxn ang="0">
                  <a:pos x="T0" y="T1"/>
                </a:cxn>
                <a:cxn ang="0">
                  <a:pos x="T2" y="T3"/>
                </a:cxn>
              </a:cxnLst>
              <a:rect l="T4" t="T5" r="T6" b="T7"/>
              <a:pathLst>
                <a:path w="185" h="167">
                  <a:moveTo>
                    <a:pt x="0" y="167"/>
                  </a:moveTo>
                  <a:cubicBezTo>
                    <a:pt x="63" y="114"/>
                    <a:pt x="125" y="58"/>
                    <a:pt x="185"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1" name="Freeform 22">
              <a:extLst>
                <a:ext uri="{FF2B5EF4-FFF2-40B4-BE49-F238E27FC236}">
                  <a16:creationId xmlns:a16="http://schemas.microsoft.com/office/drawing/2014/main" id="{8BD75D89-DE91-4C28-84C8-35B6C1F32DB5}"/>
                </a:ext>
              </a:extLst>
            </p:cNvPr>
            <p:cNvSpPr>
              <a:spLocks noChangeArrowheads="1"/>
            </p:cNvSpPr>
            <p:nvPr/>
          </p:nvSpPr>
          <p:spPr bwMode="auto">
            <a:xfrm>
              <a:off x="598531" y="0"/>
              <a:ext cx="2717914" cy="6843713"/>
            </a:xfrm>
            <a:custGeom>
              <a:avLst/>
              <a:gdLst>
                <a:gd name="T0" fmla="*/ 572 w 572"/>
                <a:gd name="T1" fmla="*/ 0 h 1440"/>
                <a:gd name="T2" fmla="*/ 164 w 572"/>
                <a:gd name="T3" fmla="*/ 1440 h 1440"/>
                <a:gd name="T4" fmla="*/ 0 w 572"/>
                <a:gd name="T5" fmla="*/ 0 h 1440"/>
                <a:gd name="T6" fmla="*/ 572 w 572"/>
                <a:gd name="T7" fmla="*/ 1440 h 1440"/>
              </a:gdLst>
              <a:ahLst/>
              <a:cxnLst>
                <a:cxn ang="0">
                  <a:pos x="T0" y="T1"/>
                </a:cxn>
                <a:cxn ang="0">
                  <a:pos x="T2" y="T3"/>
                </a:cxn>
              </a:cxnLst>
              <a:rect l="T4" t="T5" r="T6" b="T7"/>
              <a:pathLst>
                <a:path w="572" h="1440">
                  <a:moveTo>
                    <a:pt x="572" y="0"/>
                  </a:moveTo>
                  <a:cubicBezTo>
                    <a:pt x="213" y="320"/>
                    <a:pt x="0" y="979"/>
                    <a:pt x="164" y="1440"/>
                  </a:cubicBezTo>
                </a:path>
              </a:pathLst>
            </a:custGeom>
            <a:noFill/>
            <a:ln w="12700">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2" name="Freeform 23">
              <a:extLst>
                <a:ext uri="{FF2B5EF4-FFF2-40B4-BE49-F238E27FC236}">
                  <a16:creationId xmlns:a16="http://schemas.microsoft.com/office/drawing/2014/main" id="{D8C0A075-27BF-41E0-8E82-00FD65BB5E45}"/>
                </a:ext>
              </a:extLst>
            </p:cNvPr>
            <p:cNvSpPr>
              <a:spLocks noChangeArrowheads="1"/>
            </p:cNvSpPr>
            <p:nvPr/>
          </p:nvSpPr>
          <p:spPr bwMode="auto">
            <a:xfrm>
              <a:off x="261966" y="0"/>
              <a:ext cx="2944408" cy="6843713"/>
            </a:xfrm>
            <a:custGeom>
              <a:avLst/>
              <a:gdLst>
                <a:gd name="T0" fmla="*/ 620 w 620"/>
                <a:gd name="T1" fmla="*/ 0 h 1440"/>
                <a:gd name="T2" fmla="*/ 186 w 620"/>
                <a:gd name="T3" fmla="*/ 1440 h 1440"/>
                <a:gd name="T4" fmla="*/ 0 w 620"/>
                <a:gd name="T5" fmla="*/ 0 h 1440"/>
                <a:gd name="T6" fmla="*/ 620 w 620"/>
                <a:gd name="T7" fmla="*/ 1440 h 1440"/>
              </a:gdLst>
              <a:ahLst/>
              <a:cxnLst>
                <a:cxn ang="0">
                  <a:pos x="T0" y="T1"/>
                </a:cxn>
                <a:cxn ang="0">
                  <a:pos x="T2" y="T3"/>
                </a:cxn>
              </a:cxnLst>
              <a:rect l="T4" t="T5" r="T6" b="T7"/>
              <a:pathLst>
                <a:path w="620" h="1440">
                  <a:moveTo>
                    <a:pt x="620" y="0"/>
                  </a:moveTo>
                  <a:cubicBezTo>
                    <a:pt x="248" y="325"/>
                    <a:pt x="0" y="960"/>
                    <a:pt x="186" y="1440"/>
                  </a:cubicBezTo>
                </a:path>
              </a:pathLst>
            </a:custGeom>
            <a:noFill/>
            <a:ln w="9525">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3" name="Freeform 24">
              <a:extLst>
                <a:ext uri="{FF2B5EF4-FFF2-40B4-BE49-F238E27FC236}">
                  <a16:creationId xmlns:a16="http://schemas.microsoft.com/office/drawing/2014/main" id="{A13C2491-4D80-4F6A-ABE9-FBBD1EF1B930}"/>
                </a:ext>
              </a:extLst>
            </p:cNvPr>
            <p:cNvSpPr>
              <a:spLocks noChangeArrowheads="1"/>
            </p:cNvSpPr>
            <p:nvPr/>
          </p:nvSpPr>
          <p:spPr bwMode="auto">
            <a:xfrm>
              <a:off x="-417513" y="0"/>
              <a:ext cx="2402519" cy="6843713"/>
            </a:xfrm>
            <a:custGeom>
              <a:avLst/>
              <a:gdLst>
                <a:gd name="T0" fmla="*/ 506 w 506"/>
                <a:gd name="T1" fmla="*/ 0 h 1440"/>
                <a:gd name="T2" fmla="*/ 171 w 506"/>
                <a:gd name="T3" fmla="*/ 1440 h 1440"/>
                <a:gd name="T4" fmla="*/ 0 w 506"/>
                <a:gd name="T5" fmla="*/ 0 h 1440"/>
                <a:gd name="T6" fmla="*/ 506 w 506"/>
                <a:gd name="T7" fmla="*/ 1440 h 1440"/>
              </a:gdLst>
              <a:ahLst/>
              <a:cxnLst>
                <a:cxn ang="0">
                  <a:pos x="T0" y="T1"/>
                </a:cxn>
                <a:cxn ang="0">
                  <a:pos x="T2" y="T3"/>
                </a:cxn>
              </a:cxnLst>
              <a:rect l="T4" t="T5" r="T6" b="T7"/>
              <a:pathLst>
                <a:path w="506" h="1440">
                  <a:moveTo>
                    <a:pt x="506" y="0"/>
                  </a:moveTo>
                  <a:cubicBezTo>
                    <a:pt x="109" y="356"/>
                    <a:pt x="0" y="943"/>
                    <a:pt x="171"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4" name="Freeform 25">
              <a:extLst>
                <a:ext uri="{FF2B5EF4-FFF2-40B4-BE49-F238E27FC236}">
                  <a16:creationId xmlns:a16="http://schemas.microsoft.com/office/drawing/2014/main" id="{85EF9B56-56D5-4917-A895-A485FC8F007A}"/>
                </a:ext>
              </a:extLst>
            </p:cNvPr>
            <p:cNvSpPr>
              <a:spLocks noChangeArrowheads="1"/>
            </p:cNvSpPr>
            <p:nvPr/>
          </p:nvSpPr>
          <p:spPr bwMode="auto">
            <a:xfrm>
              <a:off x="14307" y="9525"/>
              <a:ext cx="1771724" cy="3198813"/>
            </a:xfrm>
            <a:custGeom>
              <a:avLst/>
              <a:gdLst>
                <a:gd name="T0" fmla="*/ 373 w 373"/>
                <a:gd name="T1" fmla="*/ 0 h 673"/>
                <a:gd name="T2" fmla="*/ 0 w 373"/>
                <a:gd name="T3" fmla="*/ 673 h 673"/>
                <a:gd name="T4" fmla="*/ 0 w 373"/>
                <a:gd name="T5" fmla="*/ 0 h 673"/>
                <a:gd name="T6" fmla="*/ 373 w 373"/>
                <a:gd name="T7" fmla="*/ 673 h 673"/>
              </a:gdLst>
              <a:ahLst/>
              <a:cxnLst>
                <a:cxn ang="0">
                  <a:pos x="T0" y="T1"/>
                </a:cxn>
                <a:cxn ang="0">
                  <a:pos x="T2" y="T3"/>
                </a:cxn>
              </a:cxnLst>
              <a:rect l="T4" t="T5" r="T6" b="T7"/>
              <a:pathLst>
                <a:path w="373" h="673">
                  <a:moveTo>
                    <a:pt x="373" y="0"/>
                  </a:moveTo>
                  <a:cubicBezTo>
                    <a:pt x="175" y="183"/>
                    <a:pt x="51" y="409"/>
                    <a:pt x="0" y="673"/>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5" name="Freeform 26">
              <a:extLst>
                <a:ext uri="{FF2B5EF4-FFF2-40B4-BE49-F238E27FC236}">
                  <a16:creationId xmlns:a16="http://schemas.microsoft.com/office/drawing/2014/main" id="{C6D64FF5-E368-40B7-A826-1A0C23409037}"/>
                </a:ext>
              </a:extLst>
            </p:cNvPr>
            <p:cNvSpPr>
              <a:spLocks noChangeArrowheads="1"/>
            </p:cNvSpPr>
            <p:nvPr/>
          </p:nvSpPr>
          <p:spPr bwMode="auto">
            <a:xfrm>
              <a:off x="3722" y="6016625"/>
              <a:ext cx="215909" cy="827088"/>
            </a:xfrm>
            <a:custGeom>
              <a:avLst/>
              <a:gdLst>
                <a:gd name="T0" fmla="*/ 0 w 45"/>
                <a:gd name="T1" fmla="*/ 0 h 174"/>
                <a:gd name="T2" fmla="*/ 45 w 45"/>
                <a:gd name="T3" fmla="*/ 174 h 174"/>
                <a:gd name="T4" fmla="*/ 0 w 45"/>
                <a:gd name="T5" fmla="*/ 0 h 174"/>
                <a:gd name="T6" fmla="*/ 45 w 45"/>
                <a:gd name="T7" fmla="*/ 174 h 174"/>
              </a:gdLst>
              <a:ahLst/>
              <a:cxnLst>
                <a:cxn ang="0">
                  <a:pos x="T0" y="T1"/>
                </a:cxn>
                <a:cxn ang="0">
                  <a:pos x="T2" y="T3"/>
                </a:cxn>
              </a:cxnLst>
              <a:rect l="T4" t="T5" r="T6" b="T7"/>
              <a:pathLst>
                <a:path w="45" h="174">
                  <a:moveTo>
                    <a:pt x="0" y="0"/>
                  </a:moveTo>
                  <a:cubicBezTo>
                    <a:pt x="11" y="59"/>
                    <a:pt x="26" y="118"/>
                    <a:pt x="45" y="174"/>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6" name="Freeform 27">
              <a:extLst>
                <a:ext uri="{FF2B5EF4-FFF2-40B4-BE49-F238E27FC236}">
                  <a16:creationId xmlns:a16="http://schemas.microsoft.com/office/drawing/2014/main" id="{3356D670-ABC4-4C22-A03F-69C14C9656A3}"/>
                </a:ext>
              </a:extLst>
            </p:cNvPr>
            <p:cNvSpPr>
              <a:spLocks noChangeArrowheads="1"/>
            </p:cNvSpPr>
            <p:nvPr/>
          </p:nvSpPr>
          <p:spPr bwMode="auto">
            <a:xfrm>
              <a:off x="14307" y="0"/>
              <a:ext cx="1562166" cy="2228850"/>
            </a:xfrm>
            <a:custGeom>
              <a:avLst/>
              <a:gdLst>
                <a:gd name="T0" fmla="*/ 329 w 329"/>
                <a:gd name="T1" fmla="*/ 0 h 469"/>
                <a:gd name="T2" fmla="*/ 0 w 329"/>
                <a:gd name="T3" fmla="*/ 469 h 469"/>
                <a:gd name="T4" fmla="*/ 0 w 329"/>
                <a:gd name="T5" fmla="*/ 0 h 469"/>
                <a:gd name="T6" fmla="*/ 329 w 329"/>
                <a:gd name="T7" fmla="*/ 469 h 469"/>
              </a:gdLst>
              <a:ahLst/>
              <a:cxnLst>
                <a:cxn ang="0">
                  <a:pos x="T0" y="T1"/>
                </a:cxn>
                <a:cxn ang="0">
                  <a:pos x="T2" y="T3"/>
                </a:cxn>
              </a:cxnLst>
              <a:rect l="T4" t="T5" r="T6" b="T7"/>
              <a:pathLst>
                <a:path w="329" h="469">
                  <a:moveTo>
                    <a:pt x="329" y="0"/>
                  </a:moveTo>
                  <a:cubicBezTo>
                    <a:pt x="189" y="133"/>
                    <a:pt x="69" y="288"/>
                    <a:pt x="0" y="469"/>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grpSp>
      <p:grpSp>
        <p:nvGrpSpPr>
          <p:cNvPr id="27" name="Group 58">
            <a:extLst>
              <a:ext uri="{FF2B5EF4-FFF2-40B4-BE49-F238E27FC236}">
                <a16:creationId xmlns:a16="http://schemas.microsoft.com/office/drawing/2014/main" id="{7355580B-D3BA-4D90-938A-9BF6C3DEC07E}"/>
              </a:ext>
            </a:extLst>
          </p:cNvPr>
          <p:cNvGrpSpPr>
            <a:grpSpLocks/>
          </p:cNvGrpSpPr>
          <p:nvPr/>
        </p:nvGrpSpPr>
        <p:grpSpPr bwMode="auto">
          <a:xfrm>
            <a:off x="600075" y="1700213"/>
            <a:ext cx="2755900" cy="3470275"/>
            <a:chOff x="697883" y="1816768"/>
            <a:chExt cx="3674476" cy="3470421"/>
          </a:xfrm>
        </p:grpSpPr>
        <p:sp>
          <p:nvSpPr>
            <p:cNvPr id="28" name="Rectangle 27">
              <a:extLst>
                <a:ext uri="{FF2B5EF4-FFF2-40B4-BE49-F238E27FC236}">
                  <a16:creationId xmlns:a16="http://schemas.microsoft.com/office/drawing/2014/main" id="{6276BFB3-0AD9-42D1-9F59-8CEE49F6EDA9}"/>
                </a:ext>
              </a:extLst>
            </p:cNvPr>
            <p:cNvSpPr/>
            <p:nvPr/>
          </p:nvSpPr>
          <p:spPr>
            <a:xfrm>
              <a:off x="697883" y="1816768"/>
              <a:ext cx="3674476" cy="50325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a:extLst>
                <a:ext uri="{FF2B5EF4-FFF2-40B4-BE49-F238E27FC236}">
                  <a16:creationId xmlns:a16="http://schemas.microsoft.com/office/drawing/2014/main" id="{EBB64067-CF2F-4BF2-8BD3-2DF705396A07}"/>
                </a:ext>
              </a:extLst>
            </p:cNvPr>
            <p:cNvSpPr/>
            <p:nvPr/>
          </p:nvSpPr>
          <p:spPr>
            <a:xfrm rot="10800000">
              <a:off x="2380607" y="5014128"/>
              <a:ext cx="315378" cy="27306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a:extLst>
                <a:ext uri="{FF2B5EF4-FFF2-40B4-BE49-F238E27FC236}">
                  <a16:creationId xmlns:a16="http://schemas.microsoft.com/office/drawing/2014/main" id="{7C1127E6-D06E-42D9-858D-A7AE8AF1E0BD}"/>
                </a:ext>
              </a:extLst>
            </p:cNvPr>
            <p:cNvSpPr/>
            <p:nvPr/>
          </p:nvSpPr>
          <p:spPr>
            <a:xfrm>
              <a:off x="704234" y="2393054"/>
              <a:ext cx="3668125" cy="2624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666750" y="2339670"/>
            <a:ext cx="2625621"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3840659" y="803188"/>
            <a:ext cx="4702193"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38835" y="3672162"/>
            <a:ext cx="4704017"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1" name="Date Placeholder 4">
            <a:extLst>
              <a:ext uri="{FF2B5EF4-FFF2-40B4-BE49-F238E27FC236}">
                <a16:creationId xmlns:a16="http://schemas.microsoft.com/office/drawing/2014/main" id="{BF798C1E-81EF-47F3-AB4A-E6DAAB4DA325}"/>
              </a:ext>
            </a:extLst>
          </p:cNvPr>
          <p:cNvSpPr>
            <a:spLocks noGrp="1"/>
          </p:cNvSpPr>
          <p:nvPr>
            <p:ph type="dt" sz="half" idx="10"/>
          </p:nvPr>
        </p:nvSpPr>
        <p:spPr/>
        <p:txBody>
          <a:bodyPr/>
          <a:lstStyle>
            <a:lvl1pPr>
              <a:defRPr/>
            </a:lvl1pPr>
          </a:lstStyle>
          <a:p>
            <a:pPr>
              <a:defRPr/>
            </a:pPr>
            <a:fld id="{CB9D4151-A9CE-4DDF-9881-EEAF38A45893}" type="datetimeFigureOut">
              <a:rPr lang="id-ID"/>
              <a:pPr>
                <a:defRPr/>
              </a:pPr>
              <a:t>31/07/2020</a:t>
            </a:fld>
            <a:endParaRPr lang="id-ID"/>
          </a:p>
        </p:txBody>
      </p:sp>
      <p:sp>
        <p:nvSpPr>
          <p:cNvPr id="32" name="Footer Placeholder 5">
            <a:extLst>
              <a:ext uri="{FF2B5EF4-FFF2-40B4-BE49-F238E27FC236}">
                <a16:creationId xmlns:a16="http://schemas.microsoft.com/office/drawing/2014/main" id="{253E1477-F529-438C-9081-4A1E5A1793C6}"/>
              </a:ext>
            </a:extLst>
          </p:cNvPr>
          <p:cNvSpPr>
            <a:spLocks noGrp="1"/>
          </p:cNvSpPr>
          <p:nvPr>
            <p:ph type="ftr" sz="quarter" idx="11"/>
          </p:nvPr>
        </p:nvSpPr>
        <p:spPr/>
        <p:txBody>
          <a:bodyPr/>
          <a:lstStyle>
            <a:lvl1pPr>
              <a:defRPr/>
            </a:lvl1pPr>
          </a:lstStyle>
          <a:p>
            <a:pPr>
              <a:defRPr/>
            </a:pPr>
            <a:endParaRPr lang="id-ID"/>
          </a:p>
        </p:txBody>
      </p:sp>
      <p:sp>
        <p:nvSpPr>
          <p:cNvPr id="33" name="Slide Number Placeholder 6">
            <a:extLst>
              <a:ext uri="{FF2B5EF4-FFF2-40B4-BE49-F238E27FC236}">
                <a16:creationId xmlns:a16="http://schemas.microsoft.com/office/drawing/2014/main" id="{4C6C803B-B36F-4FE0-ADA2-1E5428D2D012}"/>
              </a:ext>
            </a:extLst>
          </p:cNvPr>
          <p:cNvSpPr>
            <a:spLocks noGrp="1"/>
          </p:cNvSpPr>
          <p:nvPr>
            <p:ph type="sldNum" sz="quarter" idx="12"/>
          </p:nvPr>
        </p:nvSpPr>
        <p:spPr/>
        <p:txBody>
          <a:bodyPr/>
          <a:lstStyle>
            <a:lvl1pPr>
              <a:defRPr/>
            </a:lvl1pPr>
          </a:lstStyle>
          <a:p>
            <a:fld id="{B847A2E3-6369-430A-B650-F57E546DF716}" type="slidenum">
              <a:rPr lang="id-ID" altLang="en-US"/>
              <a:pPr/>
              <a:t>‹#›</a:t>
            </a:fld>
            <a:endParaRPr lang="id-ID" altLang="en-US"/>
          </a:p>
        </p:txBody>
      </p:sp>
    </p:spTree>
    <p:extLst>
      <p:ext uri="{BB962C8B-B14F-4D97-AF65-F5344CB8AC3E}">
        <p14:creationId xmlns:p14="http://schemas.microsoft.com/office/powerpoint/2010/main" val="3721570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38">
            <a:extLst>
              <a:ext uri="{FF2B5EF4-FFF2-40B4-BE49-F238E27FC236}">
                <a16:creationId xmlns:a16="http://schemas.microsoft.com/office/drawing/2014/main" id="{D3F32EB5-65AF-4B78-BBFA-E7B4D261AF8A}"/>
              </a:ext>
            </a:extLst>
          </p:cNvPr>
          <p:cNvGrpSpPr>
            <a:grpSpLocks/>
          </p:cNvGrpSpPr>
          <p:nvPr/>
        </p:nvGrpSpPr>
        <p:grpSpPr bwMode="auto">
          <a:xfrm>
            <a:off x="-312738" y="0"/>
            <a:ext cx="9437688" cy="6853238"/>
            <a:chOff x="-417513" y="0"/>
            <a:chExt cx="12584114" cy="6853238"/>
          </a:xfrm>
        </p:grpSpPr>
        <p:sp>
          <p:nvSpPr>
            <p:cNvPr id="8" name="Freeform 5">
              <a:extLst>
                <a:ext uri="{FF2B5EF4-FFF2-40B4-BE49-F238E27FC236}">
                  <a16:creationId xmlns:a16="http://schemas.microsoft.com/office/drawing/2014/main" id="{7AD87FF9-9803-471C-977B-9C0E41350882}"/>
                </a:ext>
              </a:extLst>
            </p:cNvPr>
            <p:cNvSpPr>
              <a:spLocks noChangeArrowheads="1"/>
            </p:cNvSpPr>
            <p:nvPr/>
          </p:nvSpPr>
          <p:spPr bwMode="auto">
            <a:xfrm>
              <a:off x="1305528" y="0"/>
              <a:ext cx="3863079" cy="6843713"/>
            </a:xfrm>
            <a:custGeom>
              <a:avLst/>
              <a:gdLst>
                <a:gd name="T0" fmla="*/ 813 w 813"/>
                <a:gd name="T1" fmla="*/ 0 h 1440"/>
                <a:gd name="T2" fmla="*/ 435 w 813"/>
                <a:gd name="T3" fmla="*/ 1440 h 1440"/>
                <a:gd name="T4" fmla="*/ 0 w 813"/>
                <a:gd name="T5" fmla="*/ 0 h 1440"/>
                <a:gd name="T6" fmla="*/ 813 w 813"/>
                <a:gd name="T7" fmla="*/ 1440 h 1440"/>
              </a:gdLst>
              <a:ahLst/>
              <a:cxnLst>
                <a:cxn ang="0">
                  <a:pos x="T0" y="T1"/>
                </a:cxn>
                <a:cxn ang="0">
                  <a:pos x="T2" y="T3"/>
                </a:cxn>
              </a:cxnLst>
              <a:rect l="T4" t="T5" r="T6" b="T7"/>
              <a:pathLst>
                <a:path w="813" h="1440">
                  <a:moveTo>
                    <a:pt x="813" y="0"/>
                  </a:moveTo>
                  <a:cubicBezTo>
                    <a:pt x="331" y="221"/>
                    <a:pt x="0" y="1039"/>
                    <a:pt x="435"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9" name="Freeform 6">
              <a:extLst>
                <a:ext uri="{FF2B5EF4-FFF2-40B4-BE49-F238E27FC236}">
                  <a16:creationId xmlns:a16="http://schemas.microsoft.com/office/drawing/2014/main" id="{F0B0D4CF-7F66-42BC-8E6C-9551D24848FA}"/>
                </a:ext>
              </a:extLst>
            </p:cNvPr>
            <p:cNvSpPr>
              <a:spLocks noChangeArrowheads="1"/>
            </p:cNvSpPr>
            <p:nvPr/>
          </p:nvSpPr>
          <p:spPr bwMode="auto">
            <a:xfrm>
              <a:off x="10627720" y="9525"/>
              <a:ext cx="1538881" cy="555625"/>
            </a:xfrm>
            <a:custGeom>
              <a:avLst/>
              <a:gdLst>
                <a:gd name="T0" fmla="*/ 324 w 324"/>
                <a:gd name="T1" fmla="*/ 117 h 117"/>
                <a:gd name="T2" fmla="*/ 0 w 324"/>
                <a:gd name="T3" fmla="*/ 0 h 117"/>
                <a:gd name="T4" fmla="*/ 0 w 324"/>
                <a:gd name="T5" fmla="*/ 0 h 117"/>
                <a:gd name="T6" fmla="*/ 324 w 324"/>
                <a:gd name="T7" fmla="*/ 117 h 117"/>
              </a:gdLst>
              <a:ahLst/>
              <a:cxnLst>
                <a:cxn ang="0">
                  <a:pos x="T0" y="T1"/>
                </a:cxn>
                <a:cxn ang="0">
                  <a:pos x="T2" y="T3"/>
                </a:cxn>
              </a:cxnLst>
              <a:rect l="T4" t="T5" r="T6" b="T7"/>
              <a:pathLst>
                <a:path w="324" h="117">
                  <a:moveTo>
                    <a:pt x="324" y="117"/>
                  </a:moveTo>
                  <a:cubicBezTo>
                    <a:pt x="223" y="64"/>
                    <a:pt x="107" y="28"/>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0" name="Freeform 7">
              <a:extLst>
                <a:ext uri="{FF2B5EF4-FFF2-40B4-BE49-F238E27FC236}">
                  <a16:creationId xmlns:a16="http://schemas.microsoft.com/office/drawing/2014/main" id="{3CFDC675-EF6A-4ACF-AD12-4A21F092AE1E}"/>
                </a:ext>
              </a:extLst>
            </p:cNvPr>
            <p:cNvSpPr>
              <a:spLocks noChangeArrowheads="1"/>
            </p:cNvSpPr>
            <p:nvPr/>
          </p:nvSpPr>
          <p:spPr bwMode="auto">
            <a:xfrm>
              <a:off x="10246704" y="5013325"/>
              <a:ext cx="1919897" cy="1830388"/>
            </a:xfrm>
            <a:custGeom>
              <a:avLst/>
              <a:gdLst>
                <a:gd name="T0" fmla="*/ 0 w 404"/>
                <a:gd name="T1" fmla="*/ 385 h 385"/>
                <a:gd name="T2" fmla="*/ 404 w 404"/>
                <a:gd name="T3" fmla="*/ 0 h 385"/>
                <a:gd name="T4" fmla="*/ 0 w 404"/>
                <a:gd name="T5" fmla="*/ 0 h 385"/>
                <a:gd name="T6" fmla="*/ 404 w 404"/>
                <a:gd name="T7" fmla="*/ 385 h 385"/>
              </a:gdLst>
              <a:ahLst/>
              <a:cxnLst>
                <a:cxn ang="0">
                  <a:pos x="T0" y="T1"/>
                </a:cxn>
                <a:cxn ang="0">
                  <a:pos x="T2" y="T3"/>
                </a:cxn>
              </a:cxnLst>
              <a:rect l="T4" t="T5" r="T6" b="T7"/>
              <a:pathLst>
                <a:path w="404" h="385">
                  <a:moveTo>
                    <a:pt x="0" y="385"/>
                  </a:moveTo>
                  <a:cubicBezTo>
                    <a:pt x="146" y="272"/>
                    <a:pt x="285" y="142"/>
                    <a:pt x="404"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1" name="Freeform 8">
              <a:extLst>
                <a:ext uri="{FF2B5EF4-FFF2-40B4-BE49-F238E27FC236}">
                  <a16:creationId xmlns:a16="http://schemas.microsoft.com/office/drawing/2014/main" id="{ACEA5133-880A-47B5-8A47-2E3EFEF636F5}"/>
                </a:ext>
              </a:extLst>
            </p:cNvPr>
            <p:cNvSpPr>
              <a:spLocks noChangeArrowheads="1"/>
            </p:cNvSpPr>
            <p:nvPr/>
          </p:nvSpPr>
          <p:spPr bwMode="auto">
            <a:xfrm>
              <a:off x="1121369" y="0"/>
              <a:ext cx="3676806" cy="6843713"/>
            </a:xfrm>
            <a:custGeom>
              <a:avLst/>
              <a:gdLst>
                <a:gd name="T0" fmla="*/ 774 w 774"/>
                <a:gd name="T1" fmla="*/ 0 h 1440"/>
                <a:gd name="T2" fmla="*/ 411 w 774"/>
                <a:gd name="T3" fmla="*/ 1440 h 1440"/>
                <a:gd name="T4" fmla="*/ 0 w 774"/>
                <a:gd name="T5" fmla="*/ 0 h 1440"/>
                <a:gd name="T6" fmla="*/ 774 w 774"/>
                <a:gd name="T7" fmla="*/ 1440 h 1440"/>
              </a:gdLst>
              <a:ahLst/>
              <a:cxnLst>
                <a:cxn ang="0">
                  <a:pos x="T0" y="T1"/>
                </a:cxn>
                <a:cxn ang="0">
                  <a:pos x="T2" y="T3"/>
                </a:cxn>
              </a:cxnLst>
              <a:rect l="T4" t="T5" r="T6" b="T7"/>
              <a:pathLst>
                <a:path w="774" h="1440">
                  <a:moveTo>
                    <a:pt x="774" y="0"/>
                  </a:moveTo>
                  <a:cubicBezTo>
                    <a:pt x="312" y="240"/>
                    <a:pt x="0" y="1034"/>
                    <a:pt x="411" y="144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2" name="Freeform 9">
              <a:extLst>
                <a:ext uri="{FF2B5EF4-FFF2-40B4-BE49-F238E27FC236}">
                  <a16:creationId xmlns:a16="http://schemas.microsoft.com/office/drawing/2014/main" id="{94B7A201-3BC9-4948-93A0-A4B4C2DF8CFE}"/>
                </a:ext>
              </a:extLst>
            </p:cNvPr>
            <p:cNvSpPr>
              <a:spLocks noChangeArrowheads="1"/>
            </p:cNvSpPr>
            <p:nvPr/>
          </p:nvSpPr>
          <p:spPr bwMode="auto">
            <a:xfrm>
              <a:off x="11203478" y="9525"/>
              <a:ext cx="963123" cy="366713"/>
            </a:xfrm>
            <a:custGeom>
              <a:avLst/>
              <a:gdLst>
                <a:gd name="T0" fmla="*/ 203 w 203"/>
                <a:gd name="T1" fmla="*/ 77 h 77"/>
                <a:gd name="T2" fmla="*/ 0 w 203"/>
                <a:gd name="T3" fmla="*/ 0 h 77"/>
                <a:gd name="T4" fmla="*/ 0 w 203"/>
                <a:gd name="T5" fmla="*/ 0 h 77"/>
                <a:gd name="T6" fmla="*/ 203 w 203"/>
                <a:gd name="T7" fmla="*/ 77 h 77"/>
              </a:gdLst>
              <a:ahLst/>
              <a:cxnLst>
                <a:cxn ang="0">
                  <a:pos x="T0" y="T1"/>
                </a:cxn>
                <a:cxn ang="0">
                  <a:pos x="T2" y="T3"/>
                </a:cxn>
              </a:cxnLst>
              <a:rect l="T4" t="T5" r="T6" b="T7"/>
              <a:pathLst>
                <a:path w="203" h="77">
                  <a:moveTo>
                    <a:pt x="203" y="77"/>
                  </a:moveTo>
                  <a:cubicBezTo>
                    <a:pt x="138" y="46"/>
                    <a:pt x="68" y="21"/>
                    <a:pt x="0"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3" name="Freeform 10">
              <a:extLst>
                <a:ext uri="{FF2B5EF4-FFF2-40B4-BE49-F238E27FC236}">
                  <a16:creationId xmlns:a16="http://schemas.microsoft.com/office/drawing/2014/main" id="{E7BBD29E-333A-49F6-81F8-652650213E13}"/>
                </a:ext>
              </a:extLst>
            </p:cNvPr>
            <p:cNvSpPr>
              <a:spLocks noChangeArrowheads="1"/>
            </p:cNvSpPr>
            <p:nvPr/>
          </p:nvSpPr>
          <p:spPr bwMode="auto">
            <a:xfrm>
              <a:off x="10494364" y="5275263"/>
              <a:ext cx="1668004" cy="1577975"/>
            </a:xfrm>
            <a:custGeom>
              <a:avLst/>
              <a:gdLst>
                <a:gd name="T0" fmla="*/ 0 w 351"/>
                <a:gd name="T1" fmla="*/ 332 h 332"/>
                <a:gd name="T2" fmla="*/ 351 w 351"/>
                <a:gd name="T3" fmla="*/ 0 h 332"/>
                <a:gd name="T4" fmla="*/ 0 w 351"/>
                <a:gd name="T5" fmla="*/ 0 h 332"/>
                <a:gd name="T6" fmla="*/ 351 w 351"/>
                <a:gd name="T7" fmla="*/ 332 h 332"/>
              </a:gdLst>
              <a:ahLst/>
              <a:cxnLst>
                <a:cxn ang="0">
                  <a:pos x="T0" y="T1"/>
                </a:cxn>
                <a:cxn ang="0">
                  <a:pos x="T2" y="T3"/>
                </a:cxn>
              </a:cxnLst>
              <a:rect l="T4" t="T5" r="T6" b="T7"/>
              <a:pathLst>
                <a:path w="351" h="332">
                  <a:moveTo>
                    <a:pt x="0" y="332"/>
                  </a:moveTo>
                  <a:cubicBezTo>
                    <a:pt x="125" y="232"/>
                    <a:pt x="245" y="121"/>
                    <a:pt x="351"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4" name="Freeform 11">
              <a:extLst>
                <a:ext uri="{FF2B5EF4-FFF2-40B4-BE49-F238E27FC236}">
                  <a16:creationId xmlns:a16="http://schemas.microsoft.com/office/drawing/2014/main" id="{34A888EA-25E6-4BB4-A19F-178225054C97}"/>
                </a:ext>
              </a:extLst>
            </p:cNvPr>
            <p:cNvSpPr>
              <a:spLocks noChangeArrowheads="1"/>
            </p:cNvSpPr>
            <p:nvPr/>
          </p:nvSpPr>
          <p:spPr bwMode="auto">
            <a:xfrm>
              <a:off x="1000715" y="0"/>
              <a:ext cx="3621769" cy="6843713"/>
            </a:xfrm>
            <a:custGeom>
              <a:avLst/>
              <a:gdLst>
                <a:gd name="T0" fmla="*/ 762 w 762"/>
                <a:gd name="T1" fmla="*/ 0 h 1440"/>
                <a:gd name="T2" fmla="*/ 403 w 762"/>
                <a:gd name="T3" fmla="*/ 1440 h 1440"/>
                <a:gd name="T4" fmla="*/ 0 w 762"/>
                <a:gd name="T5" fmla="*/ 0 h 1440"/>
                <a:gd name="T6" fmla="*/ 762 w 762"/>
                <a:gd name="T7" fmla="*/ 1440 h 1440"/>
              </a:gdLst>
              <a:ahLst/>
              <a:cxnLst>
                <a:cxn ang="0">
                  <a:pos x="T0" y="T1"/>
                </a:cxn>
                <a:cxn ang="0">
                  <a:pos x="T2" y="T3"/>
                </a:cxn>
              </a:cxnLst>
              <a:rect l="T4" t="T5" r="T6" b="T7"/>
              <a:pathLst>
                <a:path w="762" h="1440">
                  <a:moveTo>
                    <a:pt x="762" y="0"/>
                  </a:moveTo>
                  <a:cubicBezTo>
                    <a:pt x="308" y="245"/>
                    <a:pt x="0" y="1033"/>
                    <a:pt x="403"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5" name="Freeform 12">
              <a:extLst>
                <a:ext uri="{FF2B5EF4-FFF2-40B4-BE49-F238E27FC236}">
                  <a16:creationId xmlns:a16="http://schemas.microsoft.com/office/drawing/2014/main" id="{EB0A7267-3CCA-42BE-9B16-037E4ABC87CD}"/>
                </a:ext>
              </a:extLst>
            </p:cNvPr>
            <p:cNvSpPr>
              <a:spLocks noChangeArrowheads="1"/>
            </p:cNvSpPr>
            <p:nvPr/>
          </p:nvSpPr>
          <p:spPr bwMode="auto">
            <a:xfrm>
              <a:off x="11501940" y="9525"/>
              <a:ext cx="664661" cy="257175"/>
            </a:xfrm>
            <a:custGeom>
              <a:avLst/>
              <a:gdLst>
                <a:gd name="T0" fmla="*/ 140 w 140"/>
                <a:gd name="T1" fmla="*/ 54 h 54"/>
                <a:gd name="T2" fmla="*/ 0 w 140"/>
                <a:gd name="T3" fmla="*/ 0 h 54"/>
                <a:gd name="T4" fmla="*/ 0 w 140"/>
                <a:gd name="T5" fmla="*/ 0 h 54"/>
                <a:gd name="T6" fmla="*/ 140 w 140"/>
                <a:gd name="T7" fmla="*/ 54 h 54"/>
              </a:gdLst>
              <a:ahLst/>
              <a:cxnLst>
                <a:cxn ang="0">
                  <a:pos x="T0" y="T1"/>
                </a:cxn>
                <a:cxn ang="0">
                  <a:pos x="T2" y="T3"/>
                </a:cxn>
              </a:cxnLst>
              <a:rect l="T4" t="T5" r="T6" b="T7"/>
              <a:pathLst>
                <a:path w="140" h="54">
                  <a:moveTo>
                    <a:pt x="140" y="54"/>
                  </a:moveTo>
                  <a:cubicBezTo>
                    <a:pt x="95" y="34"/>
                    <a:pt x="48" y="16"/>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6" name="Freeform 13">
              <a:extLst>
                <a:ext uri="{FF2B5EF4-FFF2-40B4-BE49-F238E27FC236}">
                  <a16:creationId xmlns:a16="http://schemas.microsoft.com/office/drawing/2014/main" id="{8551D4FB-132E-4679-9C95-038EFF4A4474}"/>
                </a:ext>
              </a:extLst>
            </p:cNvPr>
            <p:cNvSpPr>
              <a:spLocks noChangeArrowheads="1"/>
            </p:cNvSpPr>
            <p:nvPr/>
          </p:nvSpPr>
          <p:spPr bwMode="auto">
            <a:xfrm>
              <a:off x="10640421" y="5408613"/>
              <a:ext cx="1526180" cy="1435100"/>
            </a:xfrm>
            <a:custGeom>
              <a:avLst/>
              <a:gdLst>
                <a:gd name="T0" fmla="*/ 0 w 321"/>
                <a:gd name="T1" fmla="*/ 302 h 302"/>
                <a:gd name="T2" fmla="*/ 321 w 321"/>
                <a:gd name="T3" fmla="*/ 0 h 302"/>
                <a:gd name="T4" fmla="*/ 0 w 321"/>
                <a:gd name="T5" fmla="*/ 0 h 302"/>
                <a:gd name="T6" fmla="*/ 321 w 321"/>
                <a:gd name="T7" fmla="*/ 302 h 302"/>
              </a:gdLst>
              <a:ahLst/>
              <a:cxnLst>
                <a:cxn ang="0">
                  <a:pos x="T0" y="T1"/>
                </a:cxn>
                <a:cxn ang="0">
                  <a:pos x="T2" y="T3"/>
                </a:cxn>
              </a:cxnLst>
              <a:rect l="T4" t="T5" r="T6" b="T7"/>
              <a:pathLst>
                <a:path w="321" h="302">
                  <a:moveTo>
                    <a:pt x="0" y="302"/>
                  </a:moveTo>
                  <a:cubicBezTo>
                    <a:pt x="114" y="210"/>
                    <a:pt x="223" y="109"/>
                    <a:pt x="321"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7" name="Freeform 14">
              <a:extLst>
                <a:ext uri="{FF2B5EF4-FFF2-40B4-BE49-F238E27FC236}">
                  <a16:creationId xmlns:a16="http://schemas.microsoft.com/office/drawing/2014/main" id="{A55325DC-E067-4FBA-AE93-97406DE6223D}"/>
                </a:ext>
              </a:extLst>
            </p:cNvPr>
            <p:cNvSpPr>
              <a:spLocks noChangeArrowheads="1"/>
            </p:cNvSpPr>
            <p:nvPr/>
          </p:nvSpPr>
          <p:spPr bwMode="auto">
            <a:xfrm>
              <a:off x="1000715" y="0"/>
              <a:ext cx="3244986" cy="6843713"/>
            </a:xfrm>
            <a:custGeom>
              <a:avLst/>
              <a:gdLst>
                <a:gd name="T0" fmla="*/ 683 w 683"/>
                <a:gd name="T1" fmla="*/ 0 h 1440"/>
                <a:gd name="T2" fmla="*/ 355 w 683"/>
                <a:gd name="T3" fmla="*/ 1440 h 1440"/>
                <a:gd name="T4" fmla="*/ 0 w 683"/>
                <a:gd name="T5" fmla="*/ 0 h 1440"/>
                <a:gd name="T6" fmla="*/ 683 w 683"/>
                <a:gd name="T7" fmla="*/ 1440 h 1440"/>
              </a:gdLst>
              <a:ahLst/>
              <a:cxnLst>
                <a:cxn ang="0">
                  <a:pos x="T0" y="T1"/>
                </a:cxn>
                <a:cxn ang="0">
                  <a:pos x="T2" y="T3"/>
                </a:cxn>
              </a:cxnLst>
              <a:rect l="T4" t="T5" r="T6" b="T7"/>
              <a:pathLst>
                <a:path w="683" h="1440">
                  <a:moveTo>
                    <a:pt x="683" y="0"/>
                  </a:moveTo>
                  <a:cubicBezTo>
                    <a:pt x="258" y="256"/>
                    <a:pt x="0" y="1041"/>
                    <a:pt x="355"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8" name="Freeform 15">
              <a:extLst>
                <a:ext uri="{FF2B5EF4-FFF2-40B4-BE49-F238E27FC236}">
                  <a16:creationId xmlns:a16="http://schemas.microsoft.com/office/drawing/2014/main" id="{3BD00D52-DA8C-4414-BF6E-4B1B25C95645}"/>
                </a:ext>
              </a:extLst>
            </p:cNvPr>
            <p:cNvSpPr>
              <a:spLocks noChangeArrowheads="1"/>
            </p:cNvSpPr>
            <p:nvPr/>
          </p:nvSpPr>
          <p:spPr bwMode="auto">
            <a:xfrm>
              <a:off x="10803410" y="5518150"/>
              <a:ext cx="1363191" cy="1325563"/>
            </a:xfrm>
            <a:custGeom>
              <a:avLst/>
              <a:gdLst>
                <a:gd name="T0" fmla="*/ 0 w 287"/>
                <a:gd name="T1" fmla="*/ 279 h 279"/>
                <a:gd name="T2" fmla="*/ 287 w 287"/>
                <a:gd name="T3" fmla="*/ 0 h 279"/>
                <a:gd name="T4" fmla="*/ 0 w 287"/>
                <a:gd name="T5" fmla="*/ 0 h 279"/>
                <a:gd name="T6" fmla="*/ 287 w 287"/>
                <a:gd name="T7" fmla="*/ 279 h 279"/>
              </a:gdLst>
              <a:ahLst/>
              <a:cxnLst>
                <a:cxn ang="0">
                  <a:pos x="T0" y="T1"/>
                </a:cxn>
                <a:cxn ang="0">
                  <a:pos x="T2" y="T3"/>
                </a:cxn>
              </a:cxnLst>
              <a:rect l="T4" t="T5" r="T6" b="T7"/>
              <a:pathLst>
                <a:path w="287" h="279">
                  <a:moveTo>
                    <a:pt x="0" y="279"/>
                  </a:moveTo>
                  <a:cubicBezTo>
                    <a:pt x="101" y="193"/>
                    <a:pt x="198" y="100"/>
                    <a:pt x="287"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9" name="Freeform 16">
              <a:extLst>
                <a:ext uri="{FF2B5EF4-FFF2-40B4-BE49-F238E27FC236}">
                  <a16:creationId xmlns:a16="http://schemas.microsoft.com/office/drawing/2014/main" id="{58A2FFF1-A555-474F-94D0-5EC47ED6920B}"/>
                </a:ext>
              </a:extLst>
            </p:cNvPr>
            <p:cNvSpPr>
              <a:spLocks noChangeArrowheads="1"/>
            </p:cNvSpPr>
            <p:nvPr/>
          </p:nvSpPr>
          <p:spPr bwMode="auto">
            <a:xfrm>
              <a:off x="888526" y="0"/>
              <a:ext cx="3230169" cy="6843713"/>
            </a:xfrm>
            <a:custGeom>
              <a:avLst/>
              <a:gdLst>
                <a:gd name="T0" fmla="*/ 680 w 680"/>
                <a:gd name="T1" fmla="*/ 0 h 1440"/>
                <a:gd name="T2" fmla="*/ 337 w 680"/>
                <a:gd name="T3" fmla="*/ 1440 h 1440"/>
                <a:gd name="T4" fmla="*/ 0 w 680"/>
                <a:gd name="T5" fmla="*/ 0 h 1440"/>
                <a:gd name="T6" fmla="*/ 680 w 680"/>
                <a:gd name="T7" fmla="*/ 1440 h 1440"/>
              </a:gdLst>
              <a:ahLst/>
              <a:cxnLst>
                <a:cxn ang="0">
                  <a:pos x="T0" y="T1"/>
                </a:cxn>
                <a:cxn ang="0">
                  <a:pos x="T2" y="T3"/>
                </a:cxn>
              </a:cxnLst>
              <a:rect l="T4" t="T5" r="T6" b="T7"/>
              <a:pathLst>
                <a:path w="680" h="1440">
                  <a:moveTo>
                    <a:pt x="680" y="0"/>
                  </a:moveTo>
                  <a:cubicBezTo>
                    <a:pt x="257" y="265"/>
                    <a:pt x="0" y="1026"/>
                    <a:pt x="337"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0" name="Freeform 17">
              <a:extLst>
                <a:ext uri="{FF2B5EF4-FFF2-40B4-BE49-F238E27FC236}">
                  <a16:creationId xmlns:a16="http://schemas.microsoft.com/office/drawing/2014/main" id="{B42EEE28-90C4-43DA-BC3A-F8395F577F42}"/>
                </a:ext>
              </a:extLst>
            </p:cNvPr>
            <p:cNvSpPr>
              <a:spLocks noChangeArrowheads="1"/>
            </p:cNvSpPr>
            <p:nvPr/>
          </p:nvSpPr>
          <p:spPr bwMode="auto">
            <a:xfrm>
              <a:off x="10979102" y="5694363"/>
              <a:ext cx="1187499" cy="1149350"/>
            </a:xfrm>
            <a:custGeom>
              <a:avLst/>
              <a:gdLst>
                <a:gd name="T0" fmla="*/ 0 w 250"/>
                <a:gd name="T1" fmla="*/ 242 h 242"/>
                <a:gd name="T2" fmla="*/ 250 w 250"/>
                <a:gd name="T3" fmla="*/ 0 h 242"/>
                <a:gd name="T4" fmla="*/ 0 w 250"/>
                <a:gd name="T5" fmla="*/ 0 h 242"/>
                <a:gd name="T6" fmla="*/ 250 w 250"/>
                <a:gd name="T7" fmla="*/ 242 h 242"/>
              </a:gdLst>
              <a:ahLst/>
              <a:cxnLst>
                <a:cxn ang="0">
                  <a:pos x="T0" y="T1"/>
                </a:cxn>
                <a:cxn ang="0">
                  <a:pos x="T2" y="T3"/>
                </a:cxn>
              </a:cxnLst>
              <a:rect l="T4" t="T5" r="T6" b="T7"/>
              <a:pathLst>
                <a:path w="250" h="242">
                  <a:moveTo>
                    <a:pt x="0" y="242"/>
                  </a:moveTo>
                  <a:cubicBezTo>
                    <a:pt x="88" y="166"/>
                    <a:pt x="172" y="85"/>
                    <a:pt x="25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1" name="Freeform 18">
              <a:extLst>
                <a:ext uri="{FF2B5EF4-FFF2-40B4-BE49-F238E27FC236}">
                  <a16:creationId xmlns:a16="http://schemas.microsoft.com/office/drawing/2014/main" id="{E7ECB112-E0E8-4240-AED7-558AB69B35F9}"/>
                </a:ext>
              </a:extLst>
            </p:cNvPr>
            <p:cNvSpPr>
              <a:spLocks noChangeArrowheads="1"/>
            </p:cNvSpPr>
            <p:nvPr/>
          </p:nvSpPr>
          <p:spPr bwMode="auto">
            <a:xfrm>
              <a:off x="484226" y="0"/>
              <a:ext cx="3420677" cy="6843713"/>
            </a:xfrm>
            <a:custGeom>
              <a:avLst/>
              <a:gdLst>
                <a:gd name="T0" fmla="*/ 720 w 720"/>
                <a:gd name="T1" fmla="*/ 0 h 1440"/>
                <a:gd name="T2" fmla="*/ 362 w 720"/>
                <a:gd name="T3" fmla="*/ 1440 h 1440"/>
                <a:gd name="T4" fmla="*/ 0 w 720"/>
                <a:gd name="T5" fmla="*/ 0 h 1440"/>
                <a:gd name="T6" fmla="*/ 720 w 720"/>
                <a:gd name="T7" fmla="*/ 1440 h 1440"/>
              </a:gdLst>
              <a:ahLst/>
              <a:cxnLst>
                <a:cxn ang="0">
                  <a:pos x="T0" y="T1"/>
                </a:cxn>
                <a:cxn ang="0">
                  <a:pos x="T2" y="T3"/>
                </a:cxn>
              </a:cxnLst>
              <a:rect l="T4" t="T5" r="T6" b="T7"/>
              <a:pathLst>
                <a:path w="720" h="1440">
                  <a:moveTo>
                    <a:pt x="720" y="0"/>
                  </a:moveTo>
                  <a:cubicBezTo>
                    <a:pt x="316" y="282"/>
                    <a:pt x="0" y="1018"/>
                    <a:pt x="362"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2" name="Freeform 19">
              <a:extLst>
                <a:ext uri="{FF2B5EF4-FFF2-40B4-BE49-F238E27FC236}">
                  <a16:creationId xmlns:a16="http://schemas.microsoft.com/office/drawing/2014/main" id="{1BBFA171-60D2-4C4B-A1C0-31EE0C7D463A}"/>
                </a:ext>
              </a:extLst>
            </p:cNvPr>
            <p:cNvSpPr>
              <a:spLocks noChangeArrowheads="1"/>
            </p:cNvSpPr>
            <p:nvPr/>
          </p:nvSpPr>
          <p:spPr bwMode="auto">
            <a:xfrm>
              <a:off x="11288148" y="6049963"/>
              <a:ext cx="878453" cy="793750"/>
            </a:xfrm>
            <a:custGeom>
              <a:avLst/>
              <a:gdLst>
                <a:gd name="T0" fmla="*/ 0 w 185"/>
                <a:gd name="T1" fmla="*/ 167 h 167"/>
                <a:gd name="T2" fmla="*/ 185 w 185"/>
                <a:gd name="T3" fmla="*/ 0 h 167"/>
                <a:gd name="T4" fmla="*/ 0 w 185"/>
                <a:gd name="T5" fmla="*/ 0 h 167"/>
                <a:gd name="T6" fmla="*/ 185 w 185"/>
                <a:gd name="T7" fmla="*/ 167 h 167"/>
              </a:gdLst>
              <a:ahLst/>
              <a:cxnLst>
                <a:cxn ang="0">
                  <a:pos x="T0" y="T1"/>
                </a:cxn>
                <a:cxn ang="0">
                  <a:pos x="T2" y="T3"/>
                </a:cxn>
              </a:cxnLst>
              <a:rect l="T4" t="T5" r="T6" b="T7"/>
              <a:pathLst>
                <a:path w="185" h="167">
                  <a:moveTo>
                    <a:pt x="0" y="167"/>
                  </a:moveTo>
                  <a:cubicBezTo>
                    <a:pt x="63" y="114"/>
                    <a:pt x="125" y="58"/>
                    <a:pt x="185"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3" name="Freeform 20">
              <a:extLst>
                <a:ext uri="{FF2B5EF4-FFF2-40B4-BE49-F238E27FC236}">
                  <a16:creationId xmlns:a16="http://schemas.microsoft.com/office/drawing/2014/main" id="{F988991C-711B-4A18-A9F6-99F64A316E91}"/>
                </a:ext>
              </a:extLst>
            </p:cNvPr>
            <p:cNvSpPr>
              <a:spLocks noChangeArrowheads="1"/>
            </p:cNvSpPr>
            <p:nvPr/>
          </p:nvSpPr>
          <p:spPr bwMode="auto">
            <a:xfrm>
              <a:off x="598531" y="0"/>
              <a:ext cx="2717914" cy="6843713"/>
            </a:xfrm>
            <a:custGeom>
              <a:avLst/>
              <a:gdLst>
                <a:gd name="T0" fmla="*/ 572 w 572"/>
                <a:gd name="T1" fmla="*/ 0 h 1440"/>
                <a:gd name="T2" fmla="*/ 164 w 572"/>
                <a:gd name="T3" fmla="*/ 1440 h 1440"/>
                <a:gd name="T4" fmla="*/ 0 w 572"/>
                <a:gd name="T5" fmla="*/ 0 h 1440"/>
                <a:gd name="T6" fmla="*/ 572 w 572"/>
                <a:gd name="T7" fmla="*/ 1440 h 1440"/>
              </a:gdLst>
              <a:ahLst/>
              <a:cxnLst>
                <a:cxn ang="0">
                  <a:pos x="T0" y="T1"/>
                </a:cxn>
                <a:cxn ang="0">
                  <a:pos x="T2" y="T3"/>
                </a:cxn>
              </a:cxnLst>
              <a:rect l="T4" t="T5" r="T6" b="T7"/>
              <a:pathLst>
                <a:path w="572" h="1440">
                  <a:moveTo>
                    <a:pt x="572" y="0"/>
                  </a:moveTo>
                  <a:cubicBezTo>
                    <a:pt x="213" y="320"/>
                    <a:pt x="0" y="979"/>
                    <a:pt x="164" y="1440"/>
                  </a:cubicBezTo>
                </a:path>
              </a:pathLst>
            </a:custGeom>
            <a:noFill/>
            <a:ln w="12700">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4" name="Freeform 21">
              <a:extLst>
                <a:ext uri="{FF2B5EF4-FFF2-40B4-BE49-F238E27FC236}">
                  <a16:creationId xmlns:a16="http://schemas.microsoft.com/office/drawing/2014/main" id="{A92FA4BE-37C2-4323-B044-272BDA55EBEE}"/>
                </a:ext>
              </a:extLst>
            </p:cNvPr>
            <p:cNvSpPr>
              <a:spLocks noChangeArrowheads="1"/>
            </p:cNvSpPr>
            <p:nvPr/>
          </p:nvSpPr>
          <p:spPr bwMode="auto">
            <a:xfrm>
              <a:off x="261966" y="0"/>
              <a:ext cx="2944408" cy="6843713"/>
            </a:xfrm>
            <a:custGeom>
              <a:avLst/>
              <a:gdLst>
                <a:gd name="T0" fmla="*/ 620 w 620"/>
                <a:gd name="T1" fmla="*/ 0 h 1440"/>
                <a:gd name="T2" fmla="*/ 186 w 620"/>
                <a:gd name="T3" fmla="*/ 1440 h 1440"/>
                <a:gd name="T4" fmla="*/ 0 w 620"/>
                <a:gd name="T5" fmla="*/ 0 h 1440"/>
                <a:gd name="T6" fmla="*/ 620 w 620"/>
                <a:gd name="T7" fmla="*/ 1440 h 1440"/>
              </a:gdLst>
              <a:ahLst/>
              <a:cxnLst>
                <a:cxn ang="0">
                  <a:pos x="T0" y="T1"/>
                </a:cxn>
                <a:cxn ang="0">
                  <a:pos x="T2" y="T3"/>
                </a:cxn>
              </a:cxnLst>
              <a:rect l="T4" t="T5" r="T6" b="T7"/>
              <a:pathLst>
                <a:path w="620" h="1440">
                  <a:moveTo>
                    <a:pt x="620" y="0"/>
                  </a:moveTo>
                  <a:cubicBezTo>
                    <a:pt x="248" y="325"/>
                    <a:pt x="0" y="960"/>
                    <a:pt x="186" y="1440"/>
                  </a:cubicBezTo>
                </a:path>
              </a:pathLst>
            </a:custGeom>
            <a:noFill/>
            <a:ln w="9525">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5" name="Freeform 22">
              <a:extLst>
                <a:ext uri="{FF2B5EF4-FFF2-40B4-BE49-F238E27FC236}">
                  <a16:creationId xmlns:a16="http://schemas.microsoft.com/office/drawing/2014/main" id="{177013F5-06A0-46B8-BF9F-966C505143A2}"/>
                </a:ext>
              </a:extLst>
            </p:cNvPr>
            <p:cNvSpPr>
              <a:spLocks noChangeArrowheads="1"/>
            </p:cNvSpPr>
            <p:nvPr/>
          </p:nvSpPr>
          <p:spPr bwMode="auto">
            <a:xfrm>
              <a:off x="-417513" y="0"/>
              <a:ext cx="2402519" cy="6843713"/>
            </a:xfrm>
            <a:custGeom>
              <a:avLst/>
              <a:gdLst>
                <a:gd name="T0" fmla="*/ 506 w 506"/>
                <a:gd name="T1" fmla="*/ 0 h 1440"/>
                <a:gd name="T2" fmla="*/ 171 w 506"/>
                <a:gd name="T3" fmla="*/ 1440 h 1440"/>
                <a:gd name="T4" fmla="*/ 0 w 506"/>
                <a:gd name="T5" fmla="*/ 0 h 1440"/>
                <a:gd name="T6" fmla="*/ 506 w 506"/>
                <a:gd name="T7" fmla="*/ 1440 h 1440"/>
              </a:gdLst>
              <a:ahLst/>
              <a:cxnLst>
                <a:cxn ang="0">
                  <a:pos x="T0" y="T1"/>
                </a:cxn>
                <a:cxn ang="0">
                  <a:pos x="T2" y="T3"/>
                </a:cxn>
              </a:cxnLst>
              <a:rect l="T4" t="T5" r="T6" b="T7"/>
              <a:pathLst>
                <a:path w="506" h="1440">
                  <a:moveTo>
                    <a:pt x="506" y="0"/>
                  </a:moveTo>
                  <a:cubicBezTo>
                    <a:pt x="109" y="356"/>
                    <a:pt x="0" y="943"/>
                    <a:pt x="171"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6" name="Freeform 23">
              <a:extLst>
                <a:ext uri="{FF2B5EF4-FFF2-40B4-BE49-F238E27FC236}">
                  <a16:creationId xmlns:a16="http://schemas.microsoft.com/office/drawing/2014/main" id="{9380FFD5-DA84-4CFF-8887-1B5888010E13}"/>
                </a:ext>
              </a:extLst>
            </p:cNvPr>
            <p:cNvSpPr>
              <a:spLocks noChangeArrowheads="1"/>
            </p:cNvSpPr>
            <p:nvPr/>
          </p:nvSpPr>
          <p:spPr bwMode="auto">
            <a:xfrm>
              <a:off x="14307" y="9525"/>
              <a:ext cx="1771724" cy="3198813"/>
            </a:xfrm>
            <a:custGeom>
              <a:avLst/>
              <a:gdLst>
                <a:gd name="T0" fmla="*/ 373 w 373"/>
                <a:gd name="T1" fmla="*/ 0 h 673"/>
                <a:gd name="T2" fmla="*/ 0 w 373"/>
                <a:gd name="T3" fmla="*/ 673 h 673"/>
                <a:gd name="T4" fmla="*/ 0 w 373"/>
                <a:gd name="T5" fmla="*/ 0 h 673"/>
                <a:gd name="T6" fmla="*/ 373 w 373"/>
                <a:gd name="T7" fmla="*/ 673 h 673"/>
              </a:gdLst>
              <a:ahLst/>
              <a:cxnLst>
                <a:cxn ang="0">
                  <a:pos x="T0" y="T1"/>
                </a:cxn>
                <a:cxn ang="0">
                  <a:pos x="T2" y="T3"/>
                </a:cxn>
              </a:cxnLst>
              <a:rect l="T4" t="T5" r="T6" b="T7"/>
              <a:pathLst>
                <a:path w="373" h="673">
                  <a:moveTo>
                    <a:pt x="373" y="0"/>
                  </a:moveTo>
                  <a:cubicBezTo>
                    <a:pt x="175" y="183"/>
                    <a:pt x="51" y="409"/>
                    <a:pt x="0" y="673"/>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7" name="Freeform 24">
              <a:extLst>
                <a:ext uri="{FF2B5EF4-FFF2-40B4-BE49-F238E27FC236}">
                  <a16:creationId xmlns:a16="http://schemas.microsoft.com/office/drawing/2014/main" id="{95531935-070F-4D06-ACC1-17D8CB35677D}"/>
                </a:ext>
              </a:extLst>
            </p:cNvPr>
            <p:cNvSpPr>
              <a:spLocks noChangeArrowheads="1"/>
            </p:cNvSpPr>
            <p:nvPr/>
          </p:nvSpPr>
          <p:spPr bwMode="auto">
            <a:xfrm>
              <a:off x="3722" y="6016625"/>
              <a:ext cx="215909" cy="827088"/>
            </a:xfrm>
            <a:custGeom>
              <a:avLst/>
              <a:gdLst>
                <a:gd name="T0" fmla="*/ 0 w 45"/>
                <a:gd name="T1" fmla="*/ 0 h 174"/>
                <a:gd name="T2" fmla="*/ 45 w 45"/>
                <a:gd name="T3" fmla="*/ 174 h 174"/>
                <a:gd name="T4" fmla="*/ 0 w 45"/>
                <a:gd name="T5" fmla="*/ 0 h 174"/>
                <a:gd name="T6" fmla="*/ 45 w 45"/>
                <a:gd name="T7" fmla="*/ 174 h 174"/>
              </a:gdLst>
              <a:ahLst/>
              <a:cxnLst>
                <a:cxn ang="0">
                  <a:pos x="T0" y="T1"/>
                </a:cxn>
                <a:cxn ang="0">
                  <a:pos x="T2" y="T3"/>
                </a:cxn>
              </a:cxnLst>
              <a:rect l="T4" t="T5" r="T6" b="T7"/>
              <a:pathLst>
                <a:path w="45" h="174">
                  <a:moveTo>
                    <a:pt x="0" y="0"/>
                  </a:moveTo>
                  <a:cubicBezTo>
                    <a:pt x="11" y="59"/>
                    <a:pt x="26" y="118"/>
                    <a:pt x="45" y="174"/>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8" name="Freeform 25">
              <a:extLst>
                <a:ext uri="{FF2B5EF4-FFF2-40B4-BE49-F238E27FC236}">
                  <a16:creationId xmlns:a16="http://schemas.microsoft.com/office/drawing/2014/main" id="{6CAD5D62-6DA8-4200-86BA-D0EA84C08ED9}"/>
                </a:ext>
              </a:extLst>
            </p:cNvPr>
            <p:cNvSpPr>
              <a:spLocks noChangeArrowheads="1"/>
            </p:cNvSpPr>
            <p:nvPr/>
          </p:nvSpPr>
          <p:spPr bwMode="auto">
            <a:xfrm>
              <a:off x="14307" y="0"/>
              <a:ext cx="1562166" cy="2228850"/>
            </a:xfrm>
            <a:custGeom>
              <a:avLst/>
              <a:gdLst>
                <a:gd name="T0" fmla="*/ 329 w 329"/>
                <a:gd name="T1" fmla="*/ 0 h 469"/>
                <a:gd name="T2" fmla="*/ 0 w 329"/>
                <a:gd name="T3" fmla="*/ 469 h 469"/>
                <a:gd name="T4" fmla="*/ 0 w 329"/>
                <a:gd name="T5" fmla="*/ 0 h 469"/>
                <a:gd name="T6" fmla="*/ 329 w 329"/>
                <a:gd name="T7" fmla="*/ 469 h 469"/>
              </a:gdLst>
              <a:ahLst/>
              <a:cxnLst>
                <a:cxn ang="0">
                  <a:pos x="T0" y="T1"/>
                </a:cxn>
                <a:cxn ang="0">
                  <a:pos x="T2" y="T3"/>
                </a:cxn>
              </a:cxnLst>
              <a:rect l="T4" t="T5" r="T6" b="T7"/>
              <a:pathLst>
                <a:path w="329" h="469">
                  <a:moveTo>
                    <a:pt x="329" y="0"/>
                  </a:moveTo>
                  <a:cubicBezTo>
                    <a:pt x="189" y="133"/>
                    <a:pt x="69" y="288"/>
                    <a:pt x="0" y="469"/>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grpSp>
      <p:grpSp>
        <p:nvGrpSpPr>
          <p:cNvPr id="29" name="Group 60">
            <a:extLst>
              <a:ext uri="{FF2B5EF4-FFF2-40B4-BE49-F238E27FC236}">
                <a16:creationId xmlns:a16="http://schemas.microsoft.com/office/drawing/2014/main" id="{477B01AF-10D7-4FC2-AE6D-E1E8C418B4E4}"/>
              </a:ext>
            </a:extLst>
          </p:cNvPr>
          <p:cNvGrpSpPr>
            <a:grpSpLocks/>
          </p:cNvGrpSpPr>
          <p:nvPr/>
        </p:nvGrpSpPr>
        <p:grpSpPr bwMode="auto">
          <a:xfrm>
            <a:off x="600075" y="1700213"/>
            <a:ext cx="2755900" cy="3470275"/>
            <a:chOff x="697883" y="1816768"/>
            <a:chExt cx="3674476" cy="3470421"/>
          </a:xfrm>
        </p:grpSpPr>
        <p:sp>
          <p:nvSpPr>
            <p:cNvPr id="30" name="Rectangle 29">
              <a:extLst>
                <a:ext uri="{FF2B5EF4-FFF2-40B4-BE49-F238E27FC236}">
                  <a16:creationId xmlns:a16="http://schemas.microsoft.com/office/drawing/2014/main" id="{65ED6843-B6EC-436C-B9D7-C3FDEFEB0CC1}"/>
                </a:ext>
              </a:extLst>
            </p:cNvPr>
            <p:cNvSpPr/>
            <p:nvPr/>
          </p:nvSpPr>
          <p:spPr>
            <a:xfrm>
              <a:off x="697883" y="1816768"/>
              <a:ext cx="3674476" cy="50325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Isosceles Triangle 22">
              <a:extLst>
                <a:ext uri="{FF2B5EF4-FFF2-40B4-BE49-F238E27FC236}">
                  <a16:creationId xmlns:a16="http://schemas.microsoft.com/office/drawing/2014/main" id="{69188C04-2BD2-44EC-902E-4924A17B9B3B}"/>
                </a:ext>
              </a:extLst>
            </p:cNvPr>
            <p:cNvSpPr/>
            <p:nvPr/>
          </p:nvSpPr>
          <p:spPr>
            <a:xfrm rot="10800000">
              <a:off x="2380607" y="5014128"/>
              <a:ext cx="315378" cy="27306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a:extLst>
                <a:ext uri="{FF2B5EF4-FFF2-40B4-BE49-F238E27FC236}">
                  <a16:creationId xmlns:a16="http://schemas.microsoft.com/office/drawing/2014/main" id="{0AF89590-E550-4DE7-9739-E1CC91FF1A0D}"/>
                </a:ext>
              </a:extLst>
            </p:cNvPr>
            <p:cNvSpPr/>
            <p:nvPr/>
          </p:nvSpPr>
          <p:spPr>
            <a:xfrm>
              <a:off x="704234" y="2393054"/>
              <a:ext cx="3668125" cy="2624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666751" y="2363916"/>
            <a:ext cx="2625621"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43853" y="803185"/>
            <a:ext cx="4698816"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43978" y="1488986"/>
            <a:ext cx="4698263"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38989" y="3665887"/>
            <a:ext cx="4698311"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38835" y="4351687"/>
            <a:ext cx="4699191"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3" name="Date Placeholder 6">
            <a:extLst>
              <a:ext uri="{FF2B5EF4-FFF2-40B4-BE49-F238E27FC236}">
                <a16:creationId xmlns:a16="http://schemas.microsoft.com/office/drawing/2014/main" id="{C6D1D85E-463A-4B79-BB98-1ED879EE28D5}"/>
              </a:ext>
            </a:extLst>
          </p:cNvPr>
          <p:cNvSpPr>
            <a:spLocks noGrp="1"/>
          </p:cNvSpPr>
          <p:nvPr>
            <p:ph type="dt" sz="half" idx="10"/>
          </p:nvPr>
        </p:nvSpPr>
        <p:spPr/>
        <p:txBody>
          <a:bodyPr/>
          <a:lstStyle>
            <a:lvl1pPr>
              <a:defRPr/>
            </a:lvl1pPr>
          </a:lstStyle>
          <a:p>
            <a:pPr>
              <a:defRPr/>
            </a:pPr>
            <a:fld id="{A1E39CB0-AAB6-4629-9C40-91440B9375A5}" type="datetimeFigureOut">
              <a:rPr lang="id-ID"/>
              <a:pPr>
                <a:defRPr/>
              </a:pPr>
              <a:t>31/07/2020</a:t>
            </a:fld>
            <a:endParaRPr lang="id-ID"/>
          </a:p>
        </p:txBody>
      </p:sp>
      <p:sp>
        <p:nvSpPr>
          <p:cNvPr id="34" name="Footer Placeholder 7">
            <a:extLst>
              <a:ext uri="{FF2B5EF4-FFF2-40B4-BE49-F238E27FC236}">
                <a16:creationId xmlns:a16="http://schemas.microsoft.com/office/drawing/2014/main" id="{C60E8242-7A8A-4385-87CC-BD5123DA338F}"/>
              </a:ext>
            </a:extLst>
          </p:cNvPr>
          <p:cNvSpPr>
            <a:spLocks noGrp="1"/>
          </p:cNvSpPr>
          <p:nvPr>
            <p:ph type="ftr" sz="quarter" idx="11"/>
          </p:nvPr>
        </p:nvSpPr>
        <p:spPr/>
        <p:txBody>
          <a:bodyPr/>
          <a:lstStyle>
            <a:lvl1pPr>
              <a:defRPr/>
            </a:lvl1pPr>
          </a:lstStyle>
          <a:p>
            <a:pPr>
              <a:defRPr/>
            </a:pPr>
            <a:endParaRPr lang="id-ID"/>
          </a:p>
        </p:txBody>
      </p:sp>
      <p:sp>
        <p:nvSpPr>
          <p:cNvPr id="35" name="Slide Number Placeholder 8">
            <a:extLst>
              <a:ext uri="{FF2B5EF4-FFF2-40B4-BE49-F238E27FC236}">
                <a16:creationId xmlns:a16="http://schemas.microsoft.com/office/drawing/2014/main" id="{3719FDD9-609C-42C8-9DA0-05B04CB3DF05}"/>
              </a:ext>
            </a:extLst>
          </p:cNvPr>
          <p:cNvSpPr>
            <a:spLocks noGrp="1"/>
          </p:cNvSpPr>
          <p:nvPr>
            <p:ph type="sldNum" sz="quarter" idx="12"/>
          </p:nvPr>
        </p:nvSpPr>
        <p:spPr/>
        <p:txBody>
          <a:bodyPr/>
          <a:lstStyle>
            <a:lvl1pPr>
              <a:defRPr/>
            </a:lvl1pPr>
          </a:lstStyle>
          <a:p>
            <a:fld id="{A2FCD732-FF9C-442B-ADA9-CFE04794FEA5}" type="slidenum">
              <a:rPr lang="id-ID" altLang="en-US"/>
              <a:pPr/>
              <a:t>‹#›</a:t>
            </a:fld>
            <a:endParaRPr lang="id-ID" altLang="en-US"/>
          </a:p>
        </p:txBody>
      </p:sp>
    </p:spTree>
    <p:extLst>
      <p:ext uri="{BB962C8B-B14F-4D97-AF65-F5344CB8AC3E}">
        <p14:creationId xmlns:p14="http://schemas.microsoft.com/office/powerpoint/2010/main" val="2300010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76">
            <a:extLst>
              <a:ext uri="{FF2B5EF4-FFF2-40B4-BE49-F238E27FC236}">
                <a16:creationId xmlns:a16="http://schemas.microsoft.com/office/drawing/2014/main" id="{284053A5-8094-43FB-A25C-00B22627E59E}"/>
              </a:ext>
            </a:extLst>
          </p:cNvPr>
          <p:cNvGrpSpPr>
            <a:grpSpLocks/>
          </p:cNvGrpSpPr>
          <p:nvPr/>
        </p:nvGrpSpPr>
        <p:grpSpPr bwMode="auto">
          <a:xfrm>
            <a:off x="-312738" y="0"/>
            <a:ext cx="9437688" cy="6853238"/>
            <a:chOff x="-417513" y="0"/>
            <a:chExt cx="12584114" cy="6853238"/>
          </a:xfrm>
        </p:grpSpPr>
        <p:sp>
          <p:nvSpPr>
            <p:cNvPr id="4" name="Freeform 5">
              <a:extLst>
                <a:ext uri="{FF2B5EF4-FFF2-40B4-BE49-F238E27FC236}">
                  <a16:creationId xmlns:a16="http://schemas.microsoft.com/office/drawing/2014/main" id="{15BC3E33-7BAE-4323-94AB-AC0D6A07ACD0}"/>
                </a:ext>
              </a:extLst>
            </p:cNvPr>
            <p:cNvSpPr>
              <a:spLocks noChangeArrowheads="1"/>
            </p:cNvSpPr>
            <p:nvPr/>
          </p:nvSpPr>
          <p:spPr bwMode="auto">
            <a:xfrm>
              <a:off x="1305528" y="0"/>
              <a:ext cx="3863079" cy="6843713"/>
            </a:xfrm>
            <a:custGeom>
              <a:avLst/>
              <a:gdLst>
                <a:gd name="T0" fmla="*/ 813 w 813"/>
                <a:gd name="T1" fmla="*/ 0 h 1440"/>
                <a:gd name="T2" fmla="*/ 435 w 813"/>
                <a:gd name="T3" fmla="*/ 1440 h 1440"/>
                <a:gd name="T4" fmla="*/ 0 w 813"/>
                <a:gd name="T5" fmla="*/ 0 h 1440"/>
                <a:gd name="T6" fmla="*/ 813 w 813"/>
                <a:gd name="T7" fmla="*/ 1440 h 1440"/>
              </a:gdLst>
              <a:ahLst/>
              <a:cxnLst>
                <a:cxn ang="0">
                  <a:pos x="T0" y="T1"/>
                </a:cxn>
                <a:cxn ang="0">
                  <a:pos x="T2" y="T3"/>
                </a:cxn>
              </a:cxnLst>
              <a:rect l="T4" t="T5" r="T6" b="T7"/>
              <a:pathLst>
                <a:path w="813" h="1440">
                  <a:moveTo>
                    <a:pt x="813" y="0"/>
                  </a:moveTo>
                  <a:cubicBezTo>
                    <a:pt x="331" y="221"/>
                    <a:pt x="0" y="1039"/>
                    <a:pt x="435"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5" name="Freeform 6">
              <a:extLst>
                <a:ext uri="{FF2B5EF4-FFF2-40B4-BE49-F238E27FC236}">
                  <a16:creationId xmlns:a16="http://schemas.microsoft.com/office/drawing/2014/main" id="{3B88E276-AE8D-48C5-9DC7-3D6F530735A6}"/>
                </a:ext>
              </a:extLst>
            </p:cNvPr>
            <p:cNvSpPr>
              <a:spLocks noChangeArrowheads="1"/>
            </p:cNvSpPr>
            <p:nvPr/>
          </p:nvSpPr>
          <p:spPr bwMode="auto">
            <a:xfrm>
              <a:off x="10627720" y="9525"/>
              <a:ext cx="1538881" cy="555625"/>
            </a:xfrm>
            <a:custGeom>
              <a:avLst/>
              <a:gdLst>
                <a:gd name="T0" fmla="*/ 324 w 324"/>
                <a:gd name="T1" fmla="*/ 117 h 117"/>
                <a:gd name="T2" fmla="*/ 0 w 324"/>
                <a:gd name="T3" fmla="*/ 0 h 117"/>
                <a:gd name="T4" fmla="*/ 0 w 324"/>
                <a:gd name="T5" fmla="*/ 0 h 117"/>
                <a:gd name="T6" fmla="*/ 324 w 324"/>
                <a:gd name="T7" fmla="*/ 117 h 117"/>
              </a:gdLst>
              <a:ahLst/>
              <a:cxnLst>
                <a:cxn ang="0">
                  <a:pos x="T0" y="T1"/>
                </a:cxn>
                <a:cxn ang="0">
                  <a:pos x="T2" y="T3"/>
                </a:cxn>
              </a:cxnLst>
              <a:rect l="T4" t="T5" r="T6" b="T7"/>
              <a:pathLst>
                <a:path w="324" h="117">
                  <a:moveTo>
                    <a:pt x="324" y="117"/>
                  </a:moveTo>
                  <a:cubicBezTo>
                    <a:pt x="223" y="64"/>
                    <a:pt x="107" y="28"/>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6" name="Freeform 7">
              <a:extLst>
                <a:ext uri="{FF2B5EF4-FFF2-40B4-BE49-F238E27FC236}">
                  <a16:creationId xmlns:a16="http://schemas.microsoft.com/office/drawing/2014/main" id="{A1745BED-1DB9-4C28-AC05-92F820872CF6}"/>
                </a:ext>
              </a:extLst>
            </p:cNvPr>
            <p:cNvSpPr>
              <a:spLocks noChangeArrowheads="1"/>
            </p:cNvSpPr>
            <p:nvPr/>
          </p:nvSpPr>
          <p:spPr bwMode="auto">
            <a:xfrm>
              <a:off x="10246704" y="5013325"/>
              <a:ext cx="1919897" cy="1830388"/>
            </a:xfrm>
            <a:custGeom>
              <a:avLst/>
              <a:gdLst>
                <a:gd name="T0" fmla="*/ 0 w 404"/>
                <a:gd name="T1" fmla="*/ 385 h 385"/>
                <a:gd name="T2" fmla="*/ 404 w 404"/>
                <a:gd name="T3" fmla="*/ 0 h 385"/>
                <a:gd name="T4" fmla="*/ 0 w 404"/>
                <a:gd name="T5" fmla="*/ 0 h 385"/>
                <a:gd name="T6" fmla="*/ 404 w 404"/>
                <a:gd name="T7" fmla="*/ 385 h 385"/>
              </a:gdLst>
              <a:ahLst/>
              <a:cxnLst>
                <a:cxn ang="0">
                  <a:pos x="T0" y="T1"/>
                </a:cxn>
                <a:cxn ang="0">
                  <a:pos x="T2" y="T3"/>
                </a:cxn>
              </a:cxnLst>
              <a:rect l="T4" t="T5" r="T6" b="T7"/>
              <a:pathLst>
                <a:path w="404" h="385">
                  <a:moveTo>
                    <a:pt x="0" y="385"/>
                  </a:moveTo>
                  <a:cubicBezTo>
                    <a:pt x="146" y="272"/>
                    <a:pt x="285" y="142"/>
                    <a:pt x="404"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7" name="Freeform 8">
              <a:extLst>
                <a:ext uri="{FF2B5EF4-FFF2-40B4-BE49-F238E27FC236}">
                  <a16:creationId xmlns:a16="http://schemas.microsoft.com/office/drawing/2014/main" id="{EB751211-BE57-4374-91F8-401E1A33CEE3}"/>
                </a:ext>
              </a:extLst>
            </p:cNvPr>
            <p:cNvSpPr>
              <a:spLocks noChangeArrowheads="1"/>
            </p:cNvSpPr>
            <p:nvPr/>
          </p:nvSpPr>
          <p:spPr bwMode="auto">
            <a:xfrm>
              <a:off x="1121369" y="0"/>
              <a:ext cx="3676806" cy="6843713"/>
            </a:xfrm>
            <a:custGeom>
              <a:avLst/>
              <a:gdLst>
                <a:gd name="T0" fmla="*/ 774 w 774"/>
                <a:gd name="T1" fmla="*/ 0 h 1440"/>
                <a:gd name="T2" fmla="*/ 411 w 774"/>
                <a:gd name="T3" fmla="*/ 1440 h 1440"/>
                <a:gd name="T4" fmla="*/ 0 w 774"/>
                <a:gd name="T5" fmla="*/ 0 h 1440"/>
                <a:gd name="T6" fmla="*/ 774 w 774"/>
                <a:gd name="T7" fmla="*/ 1440 h 1440"/>
              </a:gdLst>
              <a:ahLst/>
              <a:cxnLst>
                <a:cxn ang="0">
                  <a:pos x="T0" y="T1"/>
                </a:cxn>
                <a:cxn ang="0">
                  <a:pos x="T2" y="T3"/>
                </a:cxn>
              </a:cxnLst>
              <a:rect l="T4" t="T5" r="T6" b="T7"/>
              <a:pathLst>
                <a:path w="774" h="1440">
                  <a:moveTo>
                    <a:pt x="774" y="0"/>
                  </a:moveTo>
                  <a:cubicBezTo>
                    <a:pt x="312" y="240"/>
                    <a:pt x="0" y="1034"/>
                    <a:pt x="411" y="144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8" name="Freeform 9">
              <a:extLst>
                <a:ext uri="{FF2B5EF4-FFF2-40B4-BE49-F238E27FC236}">
                  <a16:creationId xmlns:a16="http://schemas.microsoft.com/office/drawing/2014/main" id="{1B4B8100-EFC6-43DB-9E69-9D69934E331C}"/>
                </a:ext>
              </a:extLst>
            </p:cNvPr>
            <p:cNvSpPr>
              <a:spLocks noChangeArrowheads="1"/>
            </p:cNvSpPr>
            <p:nvPr/>
          </p:nvSpPr>
          <p:spPr bwMode="auto">
            <a:xfrm>
              <a:off x="11203478" y="9525"/>
              <a:ext cx="963123" cy="366713"/>
            </a:xfrm>
            <a:custGeom>
              <a:avLst/>
              <a:gdLst>
                <a:gd name="T0" fmla="*/ 203 w 203"/>
                <a:gd name="T1" fmla="*/ 77 h 77"/>
                <a:gd name="T2" fmla="*/ 0 w 203"/>
                <a:gd name="T3" fmla="*/ 0 h 77"/>
                <a:gd name="T4" fmla="*/ 0 w 203"/>
                <a:gd name="T5" fmla="*/ 0 h 77"/>
                <a:gd name="T6" fmla="*/ 203 w 203"/>
                <a:gd name="T7" fmla="*/ 77 h 77"/>
              </a:gdLst>
              <a:ahLst/>
              <a:cxnLst>
                <a:cxn ang="0">
                  <a:pos x="T0" y="T1"/>
                </a:cxn>
                <a:cxn ang="0">
                  <a:pos x="T2" y="T3"/>
                </a:cxn>
              </a:cxnLst>
              <a:rect l="T4" t="T5" r="T6" b="T7"/>
              <a:pathLst>
                <a:path w="203" h="77">
                  <a:moveTo>
                    <a:pt x="203" y="77"/>
                  </a:moveTo>
                  <a:cubicBezTo>
                    <a:pt x="138" y="46"/>
                    <a:pt x="68" y="21"/>
                    <a:pt x="0"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9" name="Freeform 10">
              <a:extLst>
                <a:ext uri="{FF2B5EF4-FFF2-40B4-BE49-F238E27FC236}">
                  <a16:creationId xmlns:a16="http://schemas.microsoft.com/office/drawing/2014/main" id="{2113D619-0CCF-47B6-AB6E-22A9B38116D8}"/>
                </a:ext>
              </a:extLst>
            </p:cNvPr>
            <p:cNvSpPr>
              <a:spLocks noChangeArrowheads="1"/>
            </p:cNvSpPr>
            <p:nvPr/>
          </p:nvSpPr>
          <p:spPr bwMode="auto">
            <a:xfrm>
              <a:off x="10494364" y="5275263"/>
              <a:ext cx="1668004" cy="1577975"/>
            </a:xfrm>
            <a:custGeom>
              <a:avLst/>
              <a:gdLst>
                <a:gd name="T0" fmla="*/ 0 w 351"/>
                <a:gd name="T1" fmla="*/ 332 h 332"/>
                <a:gd name="T2" fmla="*/ 351 w 351"/>
                <a:gd name="T3" fmla="*/ 0 h 332"/>
                <a:gd name="T4" fmla="*/ 0 w 351"/>
                <a:gd name="T5" fmla="*/ 0 h 332"/>
                <a:gd name="T6" fmla="*/ 351 w 351"/>
                <a:gd name="T7" fmla="*/ 332 h 332"/>
              </a:gdLst>
              <a:ahLst/>
              <a:cxnLst>
                <a:cxn ang="0">
                  <a:pos x="T0" y="T1"/>
                </a:cxn>
                <a:cxn ang="0">
                  <a:pos x="T2" y="T3"/>
                </a:cxn>
              </a:cxnLst>
              <a:rect l="T4" t="T5" r="T6" b="T7"/>
              <a:pathLst>
                <a:path w="351" h="332">
                  <a:moveTo>
                    <a:pt x="0" y="332"/>
                  </a:moveTo>
                  <a:cubicBezTo>
                    <a:pt x="125" y="232"/>
                    <a:pt x="245" y="121"/>
                    <a:pt x="351"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0" name="Freeform 11">
              <a:extLst>
                <a:ext uri="{FF2B5EF4-FFF2-40B4-BE49-F238E27FC236}">
                  <a16:creationId xmlns:a16="http://schemas.microsoft.com/office/drawing/2014/main" id="{6A9645AF-A213-44F8-9B07-FA61C24F43BA}"/>
                </a:ext>
              </a:extLst>
            </p:cNvPr>
            <p:cNvSpPr>
              <a:spLocks noChangeArrowheads="1"/>
            </p:cNvSpPr>
            <p:nvPr/>
          </p:nvSpPr>
          <p:spPr bwMode="auto">
            <a:xfrm>
              <a:off x="1000715" y="0"/>
              <a:ext cx="3621769" cy="6843713"/>
            </a:xfrm>
            <a:custGeom>
              <a:avLst/>
              <a:gdLst>
                <a:gd name="T0" fmla="*/ 762 w 762"/>
                <a:gd name="T1" fmla="*/ 0 h 1440"/>
                <a:gd name="T2" fmla="*/ 403 w 762"/>
                <a:gd name="T3" fmla="*/ 1440 h 1440"/>
                <a:gd name="T4" fmla="*/ 0 w 762"/>
                <a:gd name="T5" fmla="*/ 0 h 1440"/>
                <a:gd name="T6" fmla="*/ 762 w 762"/>
                <a:gd name="T7" fmla="*/ 1440 h 1440"/>
              </a:gdLst>
              <a:ahLst/>
              <a:cxnLst>
                <a:cxn ang="0">
                  <a:pos x="T0" y="T1"/>
                </a:cxn>
                <a:cxn ang="0">
                  <a:pos x="T2" y="T3"/>
                </a:cxn>
              </a:cxnLst>
              <a:rect l="T4" t="T5" r="T6" b="T7"/>
              <a:pathLst>
                <a:path w="762" h="1440">
                  <a:moveTo>
                    <a:pt x="762" y="0"/>
                  </a:moveTo>
                  <a:cubicBezTo>
                    <a:pt x="308" y="245"/>
                    <a:pt x="0" y="1033"/>
                    <a:pt x="403"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1" name="Freeform 12">
              <a:extLst>
                <a:ext uri="{FF2B5EF4-FFF2-40B4-BE49-F238E27FC236}">
                  <a16:creationId xmlns:a16="http://schemas.microsoft.com/office/drawing/2014/main" id="{7FF8106E-CD46-410F-8B88-35AB81A2806C}"/>
                </a:ext>
              </a:extLst>
            </p:cNvPr>
            <p:cNvSpPr>
              <a:spLocks noChangeArrowheads="1"/>
            </p:cNvSpPr>
            <p:nvPr/>
          </p:nvSpPr>
          <p:spPr bwMode="auto">
            <a:xfrm>
              <a:off x="11501940" y="9525"/>
              <a:ext cx="664661" cy="257175"/>
            </a:xfrm>
            <a:custGeom>
              <a:avLst/>
              <a:gdLst>
                <a:gd name="T0" fmla="*/ 140 w 140"/>
                <a:gd name="T1" fmla="*/ 54 h 54"/>
                <a:gd name="T2" fmla="*/ 0 w 140"/>
                <a:gd name="T3" fmla="*/ 0 h 54"/>
                <a:gd name="T4" fmla="*/ 0 w 140"/>
                <a:gd name="T5" fmla="*/ 0 h 54"/>
                <a:gd name="T6" fmla="*/ 140 w 140"/>
                <a:gd name="T7" fmla="*/ 54 h 54"/>
              </a:gdLst>
              <a:ahLst/>
              <a:cxnLst>
                <a:cxn ang="0">
                  <a:pos x="T0" y="T1"/>
                </a:cxn>
                <a:cxn ang="0">
                  <a:pos x="T2" y="T3"/>
                </a:cxn>
              </a:cxnLst>
              <a:rect l="T4" t="T5" r="T6" b="T7"/>
              <a:pathLst>
                <a:path w="140" h="54">
                  <a:moveTo>
                    <a:pt x="140" y="54"/>
                  </a:moveTo>
                  <a:cubicBezTo>
                    <a:pt x="95" y="34"/>
                    <a:pt x="48" y="16"/>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2" name="Freeform 13">
              <a:extLst>
                <a:ext uri="{FF2B5EF4-FFF2-40B4-BE49-F238E27FC236}">
                  <a16:creationId xmlns:a16="http://schemas.microsoft.com/office/drawing/2014/main" id="{278972A6-26A8-4260-8747-CB499AD863DD}"/>
                </a:ext>
              </a:extLst>
            </p:cNvPr>
            <p:cNvSpPr>
              <a:spLocks noChangeArrowheads="1"/>
            </p:cNvSpPr>
            <p:nvPr/>
          </p:nvSpPr>
          <p:spPr bwMode="auto">
            <a:xfrm>
              <a:off x="10640421" y="5408613"/>
              <a:ext cx="1526180" cy="1435100"/>
            </a:xfrm>
            <a:custGeom>
              <a:avLst/>
              <a:gdLst>
                <a:gd name="T0" fmla="*/ 0 w 321"/>
                <a:gd name="T1" fmla="*/ 302 h 302"/>
                <a:gd name="T2" fmla="*/ 321 w 321"/>
                <a:gd name="T3" fmla="*/ 0 h 302"/>
                <a:gd name="T4" fmla="*/ 0 w 321"/>
                <a:gd name="T5" fmla="*/ 0 h 302"/>
                <a:gd name="T6" fmla="*/ 321 w 321"/>
                <a:gd name="T7" fmla="*/ 302 h 302"/>
              </a:gdLst>
              <a:ahLst/>
              <a:cxnLst>
                <a:cxn ang="0">
                  <a:pos x="T0" y="T1"/>
                </a:cxn>
                <a:cxn ang="0">
                  <a:pos x="T2" y="T3"/>
                </a:cxn>
              </a:cxnLst>
              <a:rect l="T4" t="T5" r="T6" b="T7"/>
              <a:pathLst>
                <a:path w="321" h="302">
                  <a:moveTo>
                    <a:pt x="0" y="302"/>
                  </a:moveTo>
                  <a:cubicBezTo>
                    <a:pt x="114" y="210"/>
                    <a:pt x="223" y="109"/>
                    <a:pt x="321"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3" name="Freeform 14">
              <a:extLst>
                <a:ext uri="{FF2B5EF4-FFF2-40B4-BE49-F238E27FC236}">
                  <a16:creationId xmlns:a16="http://schemas.microsoft.com/office/drawing/2014/main" id="{DB3E2F50-ED42-41D6-9839-0169A858B12F}"/>
                </a:ext>
              </a:extLst>
            </p:cNvPr>
            <p:cNvSpPr>
              <a:spLocks noChangeArrowheads="1"/>
            </p:cNvSpPr>
            <p:nvPr/>
          </p:nvSpPr>
          <p:spPr bwMode="auto">
            <a:xfrm>
              <a:off x="1000715" y="0"/>
              <a:ext cx="3244986" cy="6843713"/>
            </a:xfrm>
            <a:custGeom>
              <a:avLst/>
              <a:gdLst>
                <a:gd name="T0" fmla="*/ 683 w 683"/>
                <a:gd name="T1" fmla="*/ 0 h 1440"/>
                <a:gd name="T2" fmla="*/ 355 w 683"/>
                <a:gd name="T3" fmla="*/ 1440 h 1440"/>
                <a:gd name="T4" fmla="*/ 0 w 683"/>
                <a:gd name="T5" fmla="*/ 0 h 1440"/>
                <a:gd name="T6" fmla="*/ 683 w 683"/>
                <a:gd name="T7" fmla="*/ 1440 h 1440"/>
              </a:gdLst>
              <a:ahLst/>
              <a:cxnLst>
                <a:cxn ang="0">
                  <a:pos x="T0" y="T1"/>
                </a:cxn>
                <a:cxn ang="0">
                  <a:pos x="T2" y="T3"/>
                </a:cxn>
              </a:cxnLst>
              <a:rect l="T4" t="T5" r="T6" b="T7"/>
              <a:pathLst>
                <a:path w="683" h="1440">
                  <a:moveTo>
                    <a:pt x="683" y="0"/>
                  </a:moveTo>
                  <a:cubicBezTo>
                    <a:pt x="258" y="256"/>
                    <a:pt x="0" y="1041"/>
                    <a:pt x="355"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4" name="Freeform 15">
              <a:extLst>
                <a:ext uri="{FF2B5EF4-FFF2-40B4-BE49-F238E27FC236}">
                  <a16:creationId xmlns:a16="http://schemas.microsoft.com/office/drawing/2014/main" id="{1CD02D90-C67B-4FD1-947D-9A8CF5100287}"/>
                </a:ext>
              </a:extLst>
            </p:cNvPr>
            <p:cNvSpPr>
              <a:spLocks noChangeArrowheads="1"/>
            </p:cNvSpPr>
            <p:nvPr/>
          </p:nvSpPr>
          <p:spPr bwMode="auto">
            <a:xfrm>
              <a:off x="10803410" y="5518150"/>
              <a:ext cx="1363191" cy="1325563"/>
            </a:xfrm>
            <a:custGeom>
              <a:avLst/>
              <a:gdLst>
                <a:gd name="T0" fmla="*/ 0 w 287"/>
                <a:gd name="T1" fmla="*/ 279 h 279"/>
                <a:gd name="T2" fmla="*/ 287 w 287"/>
                <a:gd name="T3" fmla="*/ 0 h 279"/>
                <a:gd name="T4" fmla="*/ 0 w 287"/>
                <a:gd name="T5" fmla="*/ 0 h 279"/>
                <a:gd name="T6" fmla="*/ 287 w 287"/>
                <a:gd name="T7" fmla="*/ 279 h 279"/>
              </a:gdLst>
              <a:ahLst/>
              <a:cxnLst>
                <a:cxn ang="0">
                  <a:pos x="T0" y="T1"/>
                </a:cxn>
                <a:cxn ang="0">
                  <a:pos x="T2" y="T3"/>
                </a:cxn>
              </a:cxnLst>
              <a:rect l="T4" t="T5" r="T6" b="T7"/>
              <a:pathLst>
                <a:path w="287" h="279">
                  <a:moveTo>
                    <a:pt x="0" y="279"/>
                  </a:moveTo>
                  <a:cubicBezTo>
                    <a:pt x="101" y="193"/>
                    <a:pt x="198" y="100"/>
                    <a:pt x="287"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5" name="Freeform 16">
              <a:extLst>
                <a:ext uri="{FF2B5EF4-FFF2-40B4-BE49-F238E27FC236}">
                  <a16:creationId xmlns:a16="http://schemas.microsoft.com/office/drawing/2014/main" id="{AF7933D2-0F6B-435E-8E77-DEFB1311BDE9}"/>
                </a:ext>
              </a:extLst>
            </p:cNvPr>
            <p:cNvSpPr>
              <a:spLocks noChangeArrowheads="1"/>
            </p:cNvSpPr>
            <p:nvPr/>
          </p:nvSpPr>
          <p:spPr bwMode="auto">
            <a:xfrm>
              <a:off x="888526" y="0"/>
              <a:ext cx="3230169" cy="6843713"/>
            </a:xfrm>
            <a:custGeom>
              <a:avLst/>
              <a:gdLst>
                <a:gd name="T0" fmla="*/ 680 w 680"/>
                <a:gd name="T1" fmla="*/ 0 h 1440"/>
                <a:gd name="T2" fmla="*/ 337 w 680"/>
                <a:gd name="T3" fmla="*/ 1440 h 1440"/>
                <a:gd name="T4" fmla="*/ 0 w 680"/>
                <a:gd name="T5" fmla="*/ 0 h 1440"/>
                <a:gd name="T6" fmla="*/ 680 w 680"/>
                <a:gd name="T7" fmla="*/ 1440 h 1440"/>
              </a:gdLst>
              <a:ahLst/>
              <a:cxnLst>
                <a:cxn ang="0">
                  <a:pos x="T0" y="T1"/>
                </a:cxn>
                <a:cxn ang="0">
                  <a:pos x="T2" y="T3"/>
                </a:cxn>
              </a:cxnLst>
              <a:rect l="T4" t="T5" r="T6" b="T7"/>
              <a:pathLst>
                <a:path w="680" h="1440">
                  <a:moveTo>
                    <a:pt x="680" y="0"/>
                  </a:moveTo>
                  <a:cubicBezTo>
                    <a:pt x="257" y="265"/>
                    <a:pt x="0" y="1026"/>
                    <a:pt x="337"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6" name="Freeform 17">
              <a:extLst>
                <a:ext uri="{FF2B5EF4-FFF2-40B4-BE49-F238E27FC236}">
                  <a16:creationId xmlns:a16="http://schemas.microsoft.com/office/drawing/2014/main" id="{60BB7256-B9F7-434E-BB76-CA91982D8D32}"/>
                </a:ext>
              </a:extLst>
            </p:cNvPr>
            <p:cNvSpPr>
              <a:spLocks noChangeArrowheads="1"/>
            </p:cNvSpPr>
            <p:nvPr/>
          </p:nvSpPr>
          <p:spPr bwMode="auto">
            <a:xfrm>
              <a:off x="10979102" y="5694363"/>
              <a:ext cx="1187499" cy="1149350"/>
            </a:xfrm>
            <a:custGeom>
              <a:avLst/>
              <a:gdLst>
                <a:gd name="T0" fmla="*/ 0 w 250"/>
                <a:gd name="T1" fmla="*/ 242 h 242"/>
                <a:gd name="T2" fmla="*/ 250 w 250"/>
                <a:gd name="T3" fmla="*/ 0 h 242"/>
                <a:gd name="T4" fmla="*/ 0 w 250"/>
                <a:gd name="T5" fmla="*/ 0 h 242"/>
                <a:gd name="T6" fmla="*/ 250 w 250"/>
                <a:gd name="T7" fmla="*/ 242 h 242"/>
              </a:gdLst>
              <a:ahLst/>
              <a:cxnLst>
                <a:cxn ang="0">
                  <a:pos x="T0" y="T1"/>
                </a:cxn>
                <a:cxn ang="0">
                  <a:pos x="T2" y="T3"/>
                </a:cxn>
              </a:cxnLst>
              <a:rect l="T4" t="T5" r="T6" b="T7"/>
              <a:pathLst>
                <a:path w="250" h="242">
                  <a:moveTo>
                    <a:pt x="0" y="242"/>
                  </a:moveTo>
                  <a:cubicBezTo>
                    <a:pt x="88" y="166"/>
                    <a:pt x="172" y="85"/>
                    <a:pt x="25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7" name="Freeform 18">
              <a:extLst>
                <a:ext uri="{FF2B5EF4-FFF2-40B4-BE49-F238E27FC236}">
                  <a16:creationId xmlns:a16="http://schemas.microsoft.com/office/drawing/2014/main" id="{8BE211FC-0284-44C8-9287-D64959B1E98F}"/>
                </a:ext>
              </a:extLst>
            </p:cNvPr>
            <p:cNvSpPr>
              <a:spLocks noChangeArrowheads="1"/>
            </p:cNvSpPr>
            <p:nvPr/>
          </p:nvSpPr>
          <p:spPr bwMode="auto">
            <a:xfrm>
              <a:off x="484226" y="0"/>
              <a:ext cx="3420677" cy="6843713"/>
            </a:xfrm>
            <a:custGeom>
              <a:avLst/>
              <a:gdLst>
                <a:gd name="T0" fmla="*/ 720 w 720"/>
                <a:gd name="T1" fmla="*/ 0 h 1440"/>
                <a:gd name="T2" fmla="*/ 362 w 720"/>
                <a:gd name="T3" fmla="*/ 1440 h 1440"/>
                <a:gd name="T4" fmla="*/ 0 w 720"/>
                <a:gd name="T5" fmla="*/ 0 h 1440"/>
                <a:gd name="T6" fmla="*/ 720 w 720"/>
                <a:gd name="T7" fmla="*/ 1440 h 1440"/>
              </a:gdLst>
              <a:ahLst/>
              <a:cxnLst>
                <a:cxn ang="0">
                  <a:pos x="T0" y="T1"/>
                </a:cxn>
                <a:cxn ang="0">
                  <a:pos x="T2" y="T3"/>
                </a:cxn>
              </a:cxnLst>
              <a:rect l="T4" t="T5" r="T6" b="T7"/>
              <a:pathLst>
                <a:path w="720" h="1440">
                  <a:moveTo>
                    <a:pt x="720" y="0"/>
                  </a:moveTo>
                  <a:cubicBezTo>
                    <a:pt x="316" y="282"/>
                    <a:pt x="0" y="1018"/>
                    <a:pt x="362"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8" name="Freeform 19">
              <a:extLst>
                <a:ext uri="{FF2B5EF4-FFF2-40B4-BE49-F238E27FC236}">
                  <a16:creationId xmlns:a16="http://schemas.microsoft.com/office/drawing/2014/main" id="{394EED92-3798-4F60-93CA-7A067F031ED4}"/>
                </a:ext>
              </a:extLst>
            </p:cNvPr>
            <p:cNvSpPr>
              <a:spLocks noChangeArrowheads="1"/>
            </p:cNvSpPr>
            <p:nvPr/>
          </p:nvSpPr>
          <p:spPr bwMode="auto">
            <a:xfrm>
              <a:off x="11288148" y="6049963"/>
              <a:ext cx="878453" cy="793750"/>
            </a:xfrm>
            <a:custGeom>
              <a:avLst/>
              <a:gdLst>
                <a:gd name="T0" fmla="*/ 0 w 185"/>
                <a:gd name="T1" fmla="*/ 167 h 167"/>
                <a:gd name="T2" fmla="*/ 185 w 185"/>
                <a:gd name="T3" fmla="*/ 0 h 167"/>
                <a:gd name="T4" fmla="*/ 0 w 185"/>
                <a:gd name="T5" fmla="*/ 0 h 167"/>
                <a:gd name="T6" fmla="*/ 185 w 185"/>
                <a:gd name="T7" fmla="*/ 167 h 167"/>
              </a:gdLst>
              <a:ahLst/>
              <a:cxnLst>
                <a:cxn ang="0">
                  <a:pos x="T0" y="T1"/>
                </a:cxn>
                <a:cxn ang="0">
                  <a:pos x="T2" y="T3"/>
                </a:cxn>
              </a:cxnLst>
              <a:rect l="T4" t="T5" r="T6" b="T7"/>
              <a:pathLst>
                <a:path w="185" h="167">
                  <a:moveTo>
                    <a:pt x="0" y="167"/>
                  </a:moveTo>
                  <a:cubicBezTo>
                    <a:pt x="63" y="114"/>
                    <a:pt x="125" y="58"/>
                    <a:pt x="185"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9" name="Freeform 20">
              <a:extLst>
                <a:ext uri="{FF2B5EF4-FFF2-40B4-BE49-F238E27FC236}">
                  <a16:creationId xmlns:a16="http://schemas.microsoft.com/office/drawing/2014/main" id="{AF26ED03-A921-4ACC-9BD6-98F40C070B3E}"/>
                </a:ext>
              </a:extLst>
            </p:cNvPr>
            <p:cNvSpPr>
              <a:spLocks noChangeArrowheads="1"/>
            </p:cNvSpPr>
            <p:nvPr/>
          </p:nvSpPr>
          <p:spPr bwMode="auto">
            <a:xfrm>
              <a:off x="598531" y="0"/>
              <a:ext cx="2717914" cy="6843713"/>
            </a:xfrm>
            <a:custGeom>
              <a:avLst/>
              <a:gdLst>
                <a:gd name="T0" fmla="*/ 572 w 572"/>
                <a:gd name="T1" fmla="*/ 0 h 1440"/>
                <a:gd name="T2" fmla="*/ 164 w 572"/>
                <a:gd name="T3" fmla="*/ 1440 h 1440"/>
                <a:gd name="T4" fmla="*/ 0 w 572"/>
                <a:gd name="T5" fmla="*/ 0 h 1440"/>
                <a:gd name="T6" fmla="*/ 572 w 572"/>
                <a:gd name="T7" fmla="*/ 1440 h 1440"/>
              </a:gdLst>
              <a:ahLst/>
              <a:cxnLst>
                <a:cxn ang="0">
                  <a:pos x="T0" y="T1"/>
                </a:cxn>
                <a:cxn ang="0">
                  <a:pos x="T2" y="T3"/>
                </a:cxn>
              </a:cxnLst>
              <a:rect l="T4" t="T5" r="T6" b="T7"/>
              <a:pathLst>
                <a:path w="572" h="1440">
                  <a:moveTo>
                    <a:pt x="572" y="0"/>
                  </a:moveTo>
                  <a:cubicBezTo>
                    <a:pt x="213" y="320"/>
                    <a:pt x="0" y="979"/>
                    <a:pt x="164" y="1440"/>
                  </a:cubicBezTo>
                </a:path>
              </a:pathLst>
            </a:custGeom>
            <a:noFill/>
            <a:ln w="12700">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0" name="Freeform 21">
              <a:extLst>
                <a:ext uri="{FF2B5EF4-FFF2-40B4-BE49-F238E27FC236}">
                  <a16:creationId xmlns:a16="http://schemas.microsoft.com/office/drawing/2014/main" id="{DCF08A87-2370-4C40-AD86-657049CC2B92}"/>
                </a:ext>
              </a:extLst>
            </p:cNvPr>
            <p:cNvSpPr>
              <a:spLocks noChangeArrowheads="1"/>
            </p:cNvSpPr>
            <p:nvPr/>
          </p:nvSpPr>
          <p:spPr bwMode="auto">
            <a:xfrm>
              <a:off x="261966" y="0"/>
              <a:ext cx="2944408" cy="6843713"/>
            </a:xfrm>
            <a:custGeom>
              <a:avLst/>
              <a:gdLst>
                <a:gd name="T0" fmla="*/ 620 w 620"/>
                <a:gd name="T1" fmla="*/ 0 h 1440"/>
                <a:gd name="T2" fmla="*/ 186 w 620"/>
                <a:gd name="T3" fmla="*/ 1440 h 1440"/>
                <a:gd name="T4" fmla="*/ 0 w 620"/>
                <a:gd name="T5" fmla="*/ 0 h 1440"/>
                <a:gd name="T6" fmla="*/ 620 w 620"/>
                <a:gd name="T7" fmla="*/ 1440 h 1440"/>
              </a:gdLst>
              <a:ahLst/>
              <a:cxnLst>
                <a:cxn ang="0">
                  <a:pos x="T0" y="T1"/>
                </a:cxn>
                <a:cxn ang="0">
                  <a:pos x="T2" y="T3"/>
                </a:cxn>
              </a:cxnLst>
              <a:rect l="T4" t="T5" r="T6" b="T7"/>
              <a:pathLst>
                <a:path w="620" h="1440">
                  <a:moveTo>
                    <a:pt x="620" y="0"/>
                  </a:moveTo>
                  <a:cubicBezTo>
                    <a:pt x="248" y="325"/>
                    <a:pt x="0" y="960"/>
                    <a:pt x="186" y="1440"/>
                  </a:cubicBezTo>
                </a:path>
              </a:pathLst>
            </a:custGeom>
            <a:noFill/>
            <a:ln w="9525">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1" name="Freeform 22">
              <a:extLst>
                <a:ext uri="{FF2B5EF4-FFF2-40B4-BE49-F238E27FC236}">
                  <a16:creationId xmlns:a16="http://schemas.microsoft.com/office/drawing/2014/main" id="{8F383372-E037-49EF-BAF3-1AB942B92A65}"/>
                </a:ext>
              </a:extLst>
            </p:cNvPr>
            <p:cNvSpPr>
              <a:spLocks noChangeArrowheads="1"/>
            </p:cNvSpPr>
            <p:nvPr/>
          </p:nvSpPr>
          <p:spPr bwMode="auto">
            <a:xfrm>
              <a:off x="-417513" y="0"/>
              <a:ext cx="2402519" cy="6843713"/>
            </a:xfrm>
            <a:custGeom>
              <a:avLst/>
              <a:gdLst>
                <a:gd name="T0" fmla="*/ 506 w 506"/>
                <a:gd name="T1" fmla="*/ 0 h 1440"/>
                <a:gd name="T2" fmla="*/ 171 w 506"/>
                <a:gd name="T3" fmla="*/ 1440 h 1440"/>
                <a:gd name="T4" fmla="*/ 0 w 506"/>
                <a:gd name="T5" fmla="*/ 0 h 1440"/>
                <a:gd name="T6" fmla="*/ 506 w 506"/>
                <a:gd name="T7" fmla="*/ 1440 h 1440"/>
              </a:gdLst>
              <a:ahLst/>
              <a:cxnLst>
                <a:cxn ang="0">
                  <a:pos x="T0" y="T1"/>
                </a:cxn>
                <a:cxn ang="0">
                  <a:pos x="T2" y="T3"/>
                </a:cxn>
              </a:cxnLst>
              <a:rect l="T4" t="T5" r="T6" b="T7"/>
              <a:pathLst>
                <a:path w="506" h="1440">
                  <a:moveTo>
                    <a:pt x="506" y="0"/>
                  </a:moveTo>
                  <a:cubicBezTo>
                    <a:pt x="109" y="356"/>
                    <a:pt x="0" y="943"/>
                    <a:pt x="171"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2" name="Freeform 23">
              <a:extLst>
                <a:ext uri="{FF2B5EF4-FFF2-40B4-BE49-F238E27FC236}">
                  <a16:creationId xmlns:a16="http://schemas.microsoft.com/office/drawing/2014/main" id="{FC0F1373-AB14-4B93-A7CF-73DDC8C8DE5C}"/>
                </a:ext>
              </a:extLst>
            </p:cNvPr>
            <p:cNvSpPr>
              <a:spLocks noChangeArrowheads="1"/>
            </p:cNvSpPr>
            <p:nvPr/>
          </p:nvSpPr>
          <p:spPr bwMode="auto">
            <a:xfrm>
              <a:off x="14307" y="9525"/>
              <a:ext cx="1771724" cy="3198813"/>
            </a:xfrm>
            <a:custGeom>
              <a:avLst/>
              <a:gdLst>
                <a:gd name="T0" fmla="*/ 373 w 373"/>
                <a:gd name="T1" fmla="*/ 0 h 673"/>
                <a:gd name="T2" fmla="*/ 0 w 373"/>
                <a:gd name="T3" fmla="*/ 673 h 673"/>
                <a:gd name="T4" fmla="*/ 0 w 373"/>
                <a:gd name="T5" fmla="*/ 0 h 673"/>
                <a:gd name="T6" fmla="*/ 373 w 373"/>
                <a:gd name="T7" fmla="*/ 673 h 673"/>
              </a:gdLst>
              <a:ahLst/>
              <a:cxnLst>
                <a:cxn ang="0">
                  <a:pos x="T0" y="T1"/>
                </a:cxn>
                <a:cxn ang="0">
                  <a:pos x="T2" y="T3"/>
                </a:cxn>
              </a:cxnLst>
              <a:rect l="T4" t="T5" r="T6" b="T7"/>
              <a:pathLst>
                <a:path w="373" h="673">
                  <a:moveTo>
                    <a:pt x="373" y="0"/>
                  </a:moveTo>
                  <a:cubicBezTo>
                    <a:pt x="175" y="183"/>
                    <a:pt x="51" y="409"/>
                    <a:pt x="0" y="673"/>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3" name="Freeform 24">
              <a:extLst>
                <a:ext uri="{FF2B5EF4-FFF2-40B4-BE49-F238E27FC236}">
                  <a16:creationId xmlns:a16="http://schemas.microsoft.com/office/drawing/2014/main" id="{72722567-9E36-4AD0-ABB0-DA3295A37293}"/>
                </a:ext>
              </a:extLst>
            </p:cNvPr>
            <p:cNvSpPr>
              <a:spLocks noChangeArrowheads="1"/>
            </p:cNvSpPr>
            <p:nvPr/>
          </p:nvSpPr>
          <p:spPr bwMode="auto">
            <a:xfrm>
              <a:off x="3722" y="6016625"/>
              <a:ext cx="215909" cy="827088"/>
            </a:xfrm>
            <a:custGeom>
              <a:avLst/>
              <a:gdLst>
                <a:gd name="T0" fmla="*/ 0 w 45"/>
                <a:gd name="T1" fmla="*/ 0 h 174"/>
                <a:gd name="T2" fmla="*/ 45 w 45"/>
                <a:gd name="T3" fmla="*/ 174 h 174"/>
                <a:gd name="T4" fmla="*/ 0 w 45"/>
                <a:gd name="T5" fmla="*/ 0 h 174"/>
                <a:gd name="T6" fmla="*/ 45 w 45"/>
                <a:gd name="T7" fmla="*/ 174 h 174"/>
              </a:gdLst>
              <a:ahLst/>
              <a:cxnLst>
                <a:cxn ang="0">
                  <a:pos x="T0" y="T1"/>
                </a:cxn>
                <a:cxn ang="0">
                  <a:pos x="T2" y="T3"/>
                </a:cxn>
              </a:cxnLst>
              <a:rect l="T4" t="T5" r="T6" b="T7"/>
              <a:pathLst>
                <a:path w="45" h="174">
                  <a:moveTo>
                    <a:pt x="0" y="0"/>
                  </a:moveTo>
                  <a:cubicBezTo>
                    <a:pt x="11" y="59"/>
                    <a:pt x="26" y="118"/>
                    <a:pt x="45" y="174"/>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4" name="Freeform 25">
              <a:extLst>
                <a:ext uri="{FF2B5EF4-FFF2-40B4-BE49-F238E27FC236}">
                  <a16:creationId xmlns:a16="http://schemas.microsoft.com/office/drawing/2014/main" id="{44BC1BA7-BD6A-4A0E-AC18-45B026157924}"/>
                </a:ext>
              </a:extLst>
            </p:cNvPr>
            <p:cNvSpPr>
              <a:spLocks noChangeArrowheads="1"/>
            </p:cNvSpPr>
            <p:nvPr/>
          </p:nvSpPr>
          <p:spPr bwMode="auto">
            <a:xfrm>
              <a:off x="14307" y="0"/>
              <a:ext cx="1562166" cy="2228850"/>
            </a:xfrm>
            <a:custGeom>
              <a:avLst/>
              <a:gdLst>
                <a:gd name="T0" fmla="*/ 329 w 329"/>
                <a:gd name="T1" fmla="*/ 0 h 469"/>
                <a:gd name="T2" fmla="*/ 0 w 329"/>
                <a:gd name="T3" fmla="*/ 469 h 469"/>
                <a:gd name="T4" fmla="*/ 0 w 329"/>
                <a:gd name="T5" fmla="*/ 0 h 469"/>
                <a:gd name="T6" fmla="*/ 329 w 329"/>
                <a:gd name="T7" fmla="*/ 469 h 469"/>
              </a:gdLst>
              <a:ahLst/>
              <a:cxnLst>
                <a:cxn ang="0">
                  <a:pos x="T0" y="T1"/>
                </a:cxn>
                <a:cxn ang="0">
                  <a:pos x="T2" y="T3"/>
                </a:cxn>
              </a:cxnLst>
              <a:rect l="T4" t="T5" r="T6" b="T7"/>
              <a:pathLst>
                <a:path w="329" h="469">
                  <a:moveTo>
                    <a:pt x="329" y="0"/>
                  </a:moveTo>
                  <a:cubicBezTo>
                    <a:pt x="189" y="133"/>
                    <a:pt x="69" y="288"/>
                    <a:pt x="0" y="469"/>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grpSp>
      <p:grpSp>
        <p:nvGrpSpPr>
          <p:cNvPr id="25" name="Group 23">
            <a:extLst>
              <a:ext uri="{FF2B5EF4-FFF2-40B4-BE49-F238E27FC236}">
                <a16:creationId xmlns:a16="http://schemas.microsoft.com/office/drawing/2014/main" id="{36A6335F-CC7C-4A61-B53A-9839597E4AD6}"/>
              </a:ext>
            </a:extLst>
          </p:cNvPr>
          <p:cNvGrpSpPr>
            <a:grpSpLocks/>
          </p:cNvGrpSpPr>
          <p:nvPr/>
        </p:nvGrpSpPr>
        <p:grpSpPr bwMode="auto">
          <a:xfrm>
            <a:off x="600075" y="1700213"/>
            <a:ext cx="2755900" cy="3470275"/>
            <a:chOff x="697883" y="1816768"/>
            <a:chExt cx="3674476" cy="3470421"/>
          </a:xfrm>
        </p:grpSpPr>
        <p:sp>
          <p:nvSpPr>
            <p:cNvPr id="26" name="Rectangle 25">
              <a:extLst>
                <a:ext uri="{FF2B5EF4-FFF2-40B4-BE49-F238E27FC236}">
                  <a16:creationId xmlns:a16="http://schemas.microsoft.com/office/drawing/2014/main" id="{70A108E0-A4B6-49D7-8549-262ADE692E97}"/>
                </a:ext>
              </a:extLst>
            </p:cNvPr>
            <p:cNvSpPr/>
            <p:nvPr/>
          </p:nvSpPr>
          <p:spPr>
            <a:xfrm>
              <a:off x="697883" y="1816768"/>
              <a:ext cx="3674476" cy="50325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Isosceles Triangle 22">
              <a:extLst>
                <a:ext uri="{FF2B5EF4-FFF2-40B4-BE49-F238E27FC236}">
                  <a16:creationId xmlns:a16="http://schemas.microsoft.com/office/drawing/2014/main" id="{E1E2F533-093B-4CF9-BCFD-9463C9930D7C}"/>
                </a:ext>
              </a:extLst>
            </p:cNvPr>
            <p:cNvSpPr/>
            <p:nvPr/>
          </p:nvSpPr>
          <p:spPr>
            <a:xfrm rot="10800000">
              <a:off x="2380607" y="5014128"/>
              <a:ext cx="315378" cy="27306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 name="Rectangle 27">
              <a:extLst>
                <a:ext uri="{FF2B5EF4-FFF2-40B4-BE49-F238E27FC236}">
                  <a16:creationId xmlns:a16="http://schemas.microsoft.com/office/drawing/2014/main" id="{D2086909-9722-4C4F-AAD8-013122A6D1FC}"/>
                </a:ext>
              </a:extLst>
            </p:cNvPr>
            <p:cNvSpPr/>
            <p:nvPr/>
          </p:nvSpPr>
          <p:spPr>
            <a:xfrm>
              <a:off x="704234" y="2393054"/>
              <a:ext cx="3668125" cy="2624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666474" y="2349925"/>
            <a:ext cx="2625897" cy="2456442"/>
          </a:xfrm>
        </p:spPr>
        <p:txBody>
          <a:bodyPr/>
          <a:lstStyle>
            <a:lvl1pPr>
              <a:defRPr>
                <a:solidFill>
                  <a:srgbClr val="FFFEFF"/>
                </a:solidFill>
              </a:defRPr>
            </a:lvl1pPr>
          </a:lstStyle>
          <a:p>
            <a:r>
              <a:rPr lang="en-US"/>
              <a:t>Click to edit Master title style</a:t>
            </a:r>
            <a:endParaRPr lang="en-US" dirty="0"/>
          </a:p>
        </p:txBody>
      </p:sp>
      <p:sp>
        <p:nvSpPr>
          <p:cNvPr id="29" name="Date Placeholder 2">
            <a:extLst>
              <a:ext uri="{FF2B5EF4-FFF2-40B4-BE49-F238E27FC236}">
                <a16:creationId xmlns:a16="http://schemas.microsoft.com/office/drawing/2014/main" id="{255A49AA-2682-43EA-A93C-FB7B74B48BA7}"/>
              </a:ext>
            </a:extLst>
          </p:cNvPr>
          <p:cNvSpPr>
            <a:spLocks noGrp="1"/>
          </p:cNvSpPr>
          <p:nvPr>
            <p:ph type="dt" sz="half" idx="10"/>
          </p:nvPr>
        </p:nvSpPr>
        <p:spPr/>
        <p:txBody>
          <a:bodyPr/>
          <a:lstStyle>
            <a:lvl1pPr>
              <a:defRPr/>
            </a:lvl1pPr>
          </a:lstStyle>
          <a:p>
            <a:pPr>
              <a:defRPr/>
            </a:pPr>
            <a:fld id="{8BC89A39-28F3-4EEF-A7E0-C5E4C2F4FFA0}" type="datetimeFigureOut">
              <a:rPr lang="id-ID"/>
              <a:pPr>
                <a:defRPr/>
              </a:pPr>
              <a:t>31/07/2020</a:t>
            </a:fld>
            <a:endParaRPr lang="id-ID"/>
          </a:p>
        </p:txBody>
      </p:sp>
      <p:sp>
        <p:nvSpPr>
          <p:cNvPr id="30" name="Footer Placeholder 3">
            <a:extLst>
              <a:ext uri="{FF2B5EF4-FFF2-40B4-BE49-F238E27FC236}">
                <a16:creationId xmlns:a16="http://schemas.microsoft.com/office/drawing/2014/main" id="{C17A88E6-958A-4CFB-8253-35A099C15D25}"/>
              </a:ext>
            </a:extLst>
          </p:cNvPr>
          <p:cNvSpPr>
            <a:spLocks noGrp="1"/>
          </p:cNvSpPr>
          <p:nvPr>
            <p:ph type="ftr" sz="quarter" idx="11"/>
          </p:nvPr>
        </p:nvSpPr>
        <p:spPr/>
        <p:txBody>
          <a:bodyPr/>
          <a:lstStyle>
            <a:lvl1pPr>
              <a:defRPr/>
            </a:lvl1pPr>
          </a:lstStyle>
          <a:p>
            <a:pPr>
              <a:defRPr/>
            </a:pPr>
            <a:endParaRPr lang="id-ID"/>
          </a:p>
        </p:txBody>
      </p:sp>
      <p:sp>
        <p:nvSpPr>
          <p:cNvPr id="31" name="Slide Number Placeholder 4">
            <a:extLst>
              <a:ext uri="{FF2B5EF4-FFF2-40B4-BE49-F238E27FC236}">
                <a16:creationId xmlns:a16="http://schemas.microsoft.com/office/drawing/2014/main" id="{11DACDD4-28B5-440E-80EB-C071C4032359}"/>
              </a:ext>
            </a:extLst>
          </p:cNvPr>
          <p:cNvSpPr>
            <a:spLocks noGrp="1"/>
          </p:cNvSpPr>
          <p:nvPr>
            <p:ph type="sldNum" sz="quarter" idx="12"/>
          </p:nvPr>
        </p:nvSpPr>
        <p:spPr/>
        <p:txBody>
          <a:bodyPr/>
          <a:lstStyle>
            <a:lvl1pPr>
              <a:defRPr/>
            </a:lvl1pPr>
          </a:lstStyle>
          <a:p>
            <a:fld id="{E4B37E8D-A5F4-48F8-BADF-76987C279646}" type="slidenum">
              <a:rPr lang="id-ID" altLang="en-US"/>
              <a:pPr/>
              <a:t>‹#›</a:t>
            </a:fld>
            <a:endParaRPr lang="id-ID" altLang="en-US"/>
          </a:p>
        </p:txBody>
      </p:sp>
    </p:spTree>
    <p:extLst>
      <p:ext uri="{BB962C8B-B14F-4D97-AF65-F5344CB8AC3E}">
        <p14:creationId xmlns:p14="http://schemas.microsoft.com/office/powerpoint/2010/main" val="4090776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B8BDB78-1DFC-4AE2-99F6-C112B55E43C0}"/>
              </a:ext>
            </a:extLst>
          </p:cNvPr>
          <p:cNvSpPr>
            <a:spLocks noGrp="1"/>
          </p:cNvSpPr>
          <p:nvPr>
            <p:ph type="dt" sz="half" idx="10"/>
          </p:nvPr>
        </p:nvSpPr>
        <p:spPr/>
        <p:txBody>
          <a:bodyPr/>
          <a:lstStyle>
            <a:lvl1pPr>
              <a:defRPr/>
            </a:lvl1pPr>
          </a:lstStyle>
          <a:p>
            <a:pPr>
              <a:defRPr/>
            </a:pPr>
            <a:fld id="{BD4B660B-FA11-430D-8A45-EF188FB3CCB2}" type="datetimeFigureOut">
              <a:rPr lang="id-ID"/>
              <a:pPr>
                <a:defRPr/>
              </a:pPr>
              <a:t>31/07/2020</a:t>
            </a:fld>
            <a:endParaRPr lang="id-ID"/>
          </a:p>
        </p:txBody>
      </p:sp>
      <p:sp>
        <p:nvSpPr>
          <p:cNvPr id="3" name="Footer Placeholder 4">
            <a:extLst>
              <a:ext uri="{FF2B5EF4-FFF2-40B4-BE49-F238E27FC236}">
                <a16:creationId xmlns:a16="http://schemas.microsoft.com/office/drawing/2014/main" id="{D9158AA1-2D70-4C89-AAA1-19AAA4FF36C1}"/>
              </a:ext>
            </a:extLst>
          </p:cNvPr>
          <p:cNvSpPr>
            <a:spLocks noGrp="1"/>
          </p:cNvSpPr>
          <p:nvPr>
            <p:ph type="ftr" sz="quarter" idx="11"/>
          </p:nvPr>
        </p:nvSpPr>
        <p:spPr/>
        <p:txBody>
          <a:bodyPr/>
          <a:lstStyle>
            <a:lvl1pPr>
              <a:defRPr/>
            </a:lvl1pPr>
          </a:lstStyle>
          <a:p>
            <a:pPr>
              <a:defRPr/>
            </a:pPr>
            <a:endParaRPr lang="id-ID"/>
          </a:p>
        </p:txBody>
      </p:sp>
      <p:sp>
        <p:nvSpPr>
          <p:cNvPr id="4" name="Slide Number Placeholder 5">
            <a:extLst>
              <a:ext uri="{FF2B5EF4-FFF2-40B4-BE49-F238E27FC236}">
                <a16:creationId xmlns:a16="http://schemas.microsoft.com/office/drawing/2014/main" id="{E0BEC9E3-D9B4-4933-993E-5F0926EB5C6B}"/>
              </a:ext>
            </a:extLst>
          </p:cNvPr>
          <p:cNvSpPr>
            <a:spLocks noGrp="1"/>
          </p:cNvSpPr>
          <p:nvPr>
            <p:ph type="sldNum" sz="quarter" idx="12"/>
          </p:nvPr>
        </p:nvSpPr>
        <p:spPr/>
        <p:txBody>
          <a:bodyPr/>
          <a:lstStyle>
            <a:lvl1pPr>
              <a:defRPr/>
            </a:lvl1pPr>
          </a:lstStyle>
          <a:p>
            <a:fld id="{B2485B73-663A-4F14-925E-C446BE1D1CA8}" type="slidenum">
              <a:rPr lang="id-ID" altLang="en-US"/>
              <a:pPr/>
              <a:t>‹#›</a:t>
            </a:fld>
            <a:endParaRPr lang="id-ID" altLang="en-US"/>
          </a:p>
        </p:txBody>
      </p:sp>
    </p:spTree>
    <p:extLst>
      <p:ext uri="{BB962C8B-B14F-4D97-AF65-F5344CB8AC3E}">
        <p14:creationId xmlns:p14="http://schemas.microsoft.com/office/powerpoint/2010/main" val="2017578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5" name="Group 73">
            <a:extLst>
              <a:ext uri="{FF2B5EF4-FFF2-40B4-BE49-F238E27FC236}">
                <a16:creationId xmlns:a16="http://schemas.microsoft.com/office/drawing/2014/main" id="{2012E54A-ABD6-49E0-B4A6-E5D4FD060F5C}"/>
              </a:ext>
            </a:extLst>
          </p:cNvPr>
          <p:cNvGrpSpPr>
            <a:grpSpLocks/>
          </p:cNvGrpSpPr>
          <p:nvPr/>
        </p:nvGrpSpPr>
        <p:grpSpPr bwMode="auto">
          <a:xfrm>
            <a:off x="-312738" y="0"/>
            <a:ext cx="9437688" cy="6853238"/>
            <a:chOff x="-417513" y="0"/>
            <a:chExt cx="12584114" cy="6853238"/>
          </a:xfrm>
        </p:grpSpPr>
        <p:sp>
          <p:nvSpPr>
            <p:cNvPr id="6" name="Freeform 7">
              <a:extLst>
                <a:ext uri="{FF2B5EF4-FFF2-40B4-BE49-F238E27FC236}">
                  <a16:creationId xmlns:a16="http://schemas.microsoft.com/office/drawing/2014/main" id="{2D372418-0E49-495D-AE19-0E2B9DB38236}"/>
                </a:ext>
              </a:extLst>
            </p:cNvPr>
            <p:cNvSpPr>
              <a:spLocks noChangeArrowheads="1"/>
            </p:cNvSpPr>
            <p:nvPr/>
          </p:nvSpPr>
          <p:spPr bwMode="auto">
            <a:xfrm>
              <a:off x="1305528" y="0"/>
              <a:ext cx="3863079" cy="6843713"/>
            </a:xfrm>
            <a:custGeom>
              <a:avLst/>
              <a:gdLst>
                <a:gd name="T0" fmla="*/ 813 w 813"/>
                <a:gd name="T1" fmla="*/ 0 h 1440"/>
                <a:gd name="T2" fmla="*/ 435 w 813"/>
                <a:gd name="T3" fmla="*/ 1440 h 1440"/>
                <a:gd name="T4" fmla="*/ 0 w 813"/>
                <a:gd name="T5" fmla="*/ 0 h 1440"/>
                <a:gd name="T6" fmla="*/ 813 w 813"/>
                <a:gd name="T7" fmla="*/ 1440 h 1440"/>
              </a:gdLst>
              <a:ahLst/>
              <a:cxnLst>
                <a:cxn ang="0">
                  <a:pos x="T0" y="T1"/>
                </a:cxn>
                <a:cxn ang="0">
                  <a:pos x="T2" y="T3"/>
                </a:cxn>
              </a:cxnLst>
              <a:rect l="T4" t="T5" r="T6" b="T7"/>
              <a:pathLst>
                <a:path w="813" h="1440">
                  <a:moveTo>
                    <a:pt x="813" y="0"/>
                  </a:moveTo>
                  <a:cubicBezTo>
                    <a:pt x="331" y="221"/>
                    <a:pt x="0" y="1039"/>
                    <a:pt x="435"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7" name="Freeform 8">
              <a:extLst>
                <a:ext uri="{FF2B5EF4-FFF2-40B4-BE49-F238E27FC236}">
                  <a16:creationId xmlns:a16="http://schemas.microsoft.com/office/drawing/2014/main" id="{29885BFC-7D02-4527-81B2-2B7FDE195714}"/>
                </a:ext>
              </a:extLst>
            </p:cNvPr>
            <p:cNvSpPr>
              <a:spLocks noChangeArrowheads="1"/>
            </p:cNvSpPr>
            <p:nvPr/>
          </p:nvSpPr>
          <p:spPr bwMode="auto">
            <a:xfrm>
              <a:off x="10627720" y="9525"/>
              <a:ext cx="1538881" cy="555625"/>
            </a:xfrm>
            <a:custGeom>
              <a:avLst/>
              <a:gdLst>
                <a:gd name="T0" fmla="*/ 324 w 324"/>
                <a:gd name="T1" fmla="*/ 117 h 117"/>
                <a:gd name="T2" fmla="*/ 0 w 324"/>
                <a:gd name="T3" fmla="*/ 0 h 117"/>
                <a:gd name="T4" fmla="*/ 0 w 324"/>
                <a:gd name="T5" fmla="*/ 0 h 117"/>
                <a:gd name="T6" fmla="*/ 324 w 324"/>
                <a:gd name="T7" fmla="*/ 117 h 117"/>
              </a:gdLst>
              <a:ahLst/>
              <a:cxnLst>
                <a:cxn ang="0">
                  <a:pos x="T0" y="T1"/>
                </a:cxn>
                <a:cxn ang="0">
                  <a:pos x="T2" y="T3"/>
                </a:cxn>
              </a:cxnLst>
              <a:rect l="T4" t="T5" r="T6" b="T7"/>
              <a:pathLst>
                <a:path w="324" h="117">
                  <a:moveTo>
                    <a:pt x="324" y="117"/>
                  </a:moveTo>
                  <a:cubicBezTo>
                    <a:pt x="223" y="64"/>
                    <a:pt x="107" y="28"/>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8" name="Freeform 9">
              <a:extLst>
                <a:ext uri="{FF2B5EF4-FFF2-40B4-BE49-F238E27FC236}">
                  <a16:creationId xmlns:a16="http://schemas.microsoft.com/office/drawing/2014/main" id="{C952F83A-2EC2-45E7-8E7B-0A9E365C32C8}"/>
                </a:ext>
              </a:extLst>
            </p:cNvPr>
            <p:cNvSpPr>
              <a:spLocks noChangeArrowheads="1"/>
            </p:cNvSpPr>
            <p:nvPr/>
          </p:nvSpPr>
          <p:spPr bwMode="auto">
            <a:xfrm>
              <a:off x="10246704" y="5013325"/>
              <a:ext cx="1919897" cy="1830388"/>
            </a:xfrm>
            <a:custGeom>
              <a:avLst/>
              <a:gdLst>
                <a:gd name="T0" fmla="*/ 0 w 404"/>
                <a:gd name="T1" fmla="*/ 385 h 385"/>
                <a:gd name="T2" fmla="*/ 404 w 404"/>
                <a:gd name="T3" fmla="*/ 0 h 385"/>
                <a:gd name="T4" fmla="*/ 0 w 404"/>
                <a:gd name="T5" fmla="*/ 0 h 385"/>
                <a:gd name="T6" fmla="*/ 404 w 404"/>
                <a:gd name="T7" fmla="*/ 385 h 385"/>
              </a:gdLst>
              <a:ahLst/>
              <a:cxnLst>
                <a:cxn ang="0">
                  <a:pos x="T0" y="T1"/>
                </a:cxn>
                <a:cxn ang="0">
                  <a:pos x="T2" y="T3"/>
                </a:cxn>
              </a:cxnLst>
              <a:rect l="T4" t="T5" r="T6" b="T7"/>
              <a:pathLst>
                <a:path w="404" h="385">
                  <a:moveTo>
                    <a:pt x="0" y="385"/>
                  </a:moveTo>
                  <a:cubicBezTo>
                    <a:pt x="146" y="272"/>
                    <a:pt x="285" y="142"/>
                    <a:pt x="404"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9" name="Freeform 10">
              <a:extLst>
                <a:ext uri="{FF2B5EF4-FFF2-40B4-BE49-F238E27FC236}">
                  <a16:creationId xmlns:a16="http://schemas.microsoft.com/office/drawing/2014/main" id="{47E0CDC7-6B0D-49A4-A3AC-A43EA1EC9534}"/>
                </a:ext>
              </a:extLst>
            </p:cNvPr>
            <p:cNvSpPr>
              <a:spLocks noChangeArrowheads="1"/>
            </p:cNvSpPr>
            <p:nvPr/>
          </p:nvSpPr>
          <p:spPr bwMode="auto">
            <a:xfrm>
              <a:off x="1121369" y="0"/>
              <a:ext cx="3676806" cy="6843713"/>
            </a:xfrm>
            <a:custGeom>
              <a:avLst/>
              <a:gdLst>
                <a:gd name="T0" fmla="*/ 774 w 774"/>
                <a:gd name="T1" fmla="*/ 0 h 1440"/>
                <a:gd name="T2" fmla="*/ 411 w 774"/>
                <a:gd name="T3" fmla="*/ 1440 h 1440"/>
                <a:gd name="T4" fmla="*/ 0 w 774"/>
                <a:gd name="T5" fmla="*/ 0 h 1440"/>
                <a:gd name="T6" fmla="*/ 774 w 774"/>
                <a:gd name="T7" fmla="*/ 1440 h 1440"/>
              </a:gdLst>
              <a:ahLst/>
              <a:cxnLst>
                <a:cxn ang="0">
                  <a:pos x="T0" y="T1"/>
                </a:cxn>
                <a:cxn ang="0">
                  <a:pos x="T2" y="T3"/>
                </a:cxn>
              </a:cxnLst>
              <a:rect l="T4" t="T5" r="T6" b="T7"/>
              <a:pathLst>
                <a:path w="774" h="1440">
                  <a:moveTo>
                    <a:pt x="774" y="0"/>
                  </a:moveTo>
                  <a:cubicBezTo>
                    <a:pt x="312" y="240"/>
                    <a:pt x="0" y="1034"/>
                    <a:pt x="411" y="144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0" name="Freeform 11">
              <a:extLst>
                <a:ext uri="{FF2B5EF4-FFF2-40B4-BE49-F238E27FC236}">
                  <a16:creationId xmlns:a16="http://schemas.microsoft.com/office/drawing/2014/main" id="{11493071-5C07-4417-8D31-E841FFF66FC0}"/>
                </a:ext>
              </a:extLst>
            </p:cNvPr>
            <p:cNvSpPr>
              <a:spLocks noChangeArrowheads="1"/>
            </p:cNvSpPr>
            <p:nvPr/>
          </p:nvSpPr>
          <p:spPr bwMode="auto">
            <a:xfrm>
              <a:off x="11203478" y="9525"/>
              <a:ext cx="963123" cy="366713"/>
            </a:xfrm>
            <a:custGeom>
              <a:avLst/>
              <a:gdLst>
                <a:gd name="T0" fmla="*/ 203 w 203"/>
                <a:gd name="T1" fmla="*/ 77 h 77"/>
                <a:gd name="T2" fmla="*/ 0 w 203"/>
                <a:gd name="T3" fmla="*/ 0 h 77"/>
                <a:gd name="T4" fmla="*/ 0 w 203"/>
                <a:gd name="T5" fmla="*/ 0 h 77"/>
                <a:gd name="T6" fmla="*/ 203 w 203"/>
                <a:gd name="T7" fmla="*/ 77 h 77"/>
              </a:gdLst>
              <a:ahLst/>
              <a:cxnLst>
                <a:cxn ang="0">
                  <a:pos x="T0" y="T1"/>
                </a:cxn>
                <a:cxn ang="0">
                  <a:pos x="T2" y="T3"/>
                </a:cxn>
              </a:cxnLst>
              <a:rect l="T4" t="T5" r="T6" b="T7"/>
              <a:pathLst>
                <a:path w="203" h="77">
                  <a:moveTo>
                    <a:pt x="203" y="77"/>
                  </a:moveTo>
                  <a:cubicBezTo>
                    <a:pt x="138" y="46"/>
                    <a:pt x="68" y="21"/>
                    <a:pt x="0"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1" name="Freeform 12">
              <a:extLst>
                <a:ext uri="{FF2B5EF4-FFF2-40B4-BE49-F238E27FC236}">
                  <a16:creationId xmlns:a16="http://schemas.microsoft.com/office/drawing/2014/main" id="{4ED0C497-7096-4AEF-90F8-4C3971206605}"/>
                </a:ext>
              </a:extLst>
            </p:cNvPr>
            <p:cNvSpPr>
              <a:spLocks noChangeArrowheads="1"/>
            </p:cNvSpPr>
            <p:nvPr/>
          </p:nvSpPr>
          <p:spPr bwMode="auto">
            <a:xfrm>
              <a:off x="10494364" y="5275263"/>
              <a:ext cx="1668004" cy="1577975"/>
            </a:xfrm>
            <a:custGeom>
              <a:avLst/>
              <a:gdLst>
                <a:gd name="T0" fmla="*/ 0 w 351"/>
                <a:gd name="T1" fmla="*/ 332 h 332"/>
                <a:gd name="T2" fmla="*/ 351 w 351"/>
                <a:gd name="T3" fmla="*/ 0 h 332"/>
                <a:gd name="T4" fmla="*/ 0 w 351"/>
                <a:gd name="T5" fmla="*/ 0 h 332"/>
                <a:gd name="T6" fmla="*/ 351 w 351"/>
                <a:gd name="T7" fmla="*/ 332 h 332"/>
              </a:gdLst>
              <a:ahLst/>
              <a:cxnLst>
                <a:cxn ang="0">
                  <a:pos x="T0" y="T1"/>
                </a:cxn>
                <a:cxn ang="0">
                  <a:pos x="T2" y="T3"/>
                </a:cxn>
              </a:cxnLst>
              <a:rect l="T4" t="T5" r="T6" b="T7"/>
              <a:pathLst>
                <a:path w="351" h="332">
                  <a:moveTo>
                    <a:pt x="0" y="332"/>
                  </a:moveTo>
                  <a:cubicBezTo>
                    <a:pt x="125" y="232"/>
                    <a:pt x="245" y="121"/>
                    <a:pt x="351"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2" name="Freeform 13">
              <a:extLst>
                <a:ext uri="{FF2B5EF4-FFF2-40B4-BE49-F238E27FC236}">
                  <a16:creationId xmlns:a16="http://schemas.microsoft.com/office/drawing/2014/main" id="{AAD89393-17B0-478E-BB91-52ADDA37A0E7}"/>
                </a:ext>
              </a:extLst>
            </p:cNvPr>
            <p:cNvSpPr>
              <a:spLocks noChangeArrowheads="1"/>
            </p:cNvSpPr>
            <p:nvPr/>
          </p:nvSpPr>
          <p:spPr bwMode="auto">
            <a:xfrm>
              <a:off x="1000715" y="0"/>
              <a:ext cx="3621769" cy="6843713"/>
            </a:xfrm>
            <a:custGeom>
              <a:avLst/>
              <a:gdLst>
                <a:gd name="T0" fmla="*/ 762 w 762"/>
                <a:gd name="T1" fmla="*/ 0 h 1440"/>
                <a:gd name="T2" fmla="*/ 403 w 762"/>
                <a:gd name="T3" fmla="*/ 1440 h 1440"/>
                <a:gd name="T4" fmla="*/ 0 w 762"/>
                <a:gd name="T5" fmla="*/ 0 h 1440"/>
                <a:gd name="T6" fmla="*/ 762 w 762"/>
                <a:gd name="T7" fmla="*/ 1440 h 1440"/>
              </a:gdLst>
              <a:ahLst/>
              <a:cxnLst>
                <a:cxn ang="0">
                  <a:pos x="T0" y="T1"/>
                </a:cxn>
                <a:cxn ang="0">
                  <a:pos x="T2" y="T3"/>
                </a:cxn>
              </a:cxnLst>
              <a:rect l="T4" t="T5" r="T6" b="T7"/>
              <a:pathLst>
                <a:path w="762" h="1440">
                  <a:moveTo>
                    <a:pt x="762" y="0"/>
                  </a:moveTo>
                  <a:cubicBezTo>
                    <a:pt x="308" y="245"/>
                    <a:pt x="0" y="1033"/>
                    <a:pt x="403"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3" name="Freeform 14">
              <a:extLst>
                <a:ext uri="{FF2B5EF4-FFF2-40B4-BE49-F238E27FC236}">
                  <a16:creationId xmlns:a16="http://schemas.microsoft.com/office/drawing/2014/main" id="{D2BCA59E-DC4A-4724-A5C6-1034529AD314}"/>
                </a:ext>
              </a:extLst>
            </p:cNvPr>
            <p:cNvSpPr>
              <a:spLocks noChangeArrowheads="1"/>
            </p:cNvSpPr>
            <p:nvPr/>
          </p:nvSpPr>
          <p:spPr bwMode="auto">
            <a:xfrm>
              <a:off x="11501940" y="9525"/>
              <a:ext cx="664661" cy="257175"/>
            </a:xfrm>
            <a:custGeom>
              <a:avLst/>
              <a:gdLst>
                <a:gd name="T0" fmla="*/ 140 w 140"/>
                <a:gd name="T1" fmla="*/ 54 h 54"/>
                <a:gd name="T2" fmla="*/ 0 w 140"/>
                <a:gd name="T3" fmla="*/ 0 h 54"/>
                <a:gd name="T4" fmla="*/ 0 w 140"/>
                <a:gd name="T5" fmla="*/ 0 h 54"/>
                <a:gd name="T6" fmla="*/ 140 w 140"/>
                <a:gd name="T7" fmla="*/ 54 h 54"/>
              </a:gdLst>
              <a:ahLst/>
              <a:cxnLst>
                <a:cxn ang="0">
                  <a:pos x="T0" y="T1"/>
                </a:cxn>
                <a:cxn ang="0">
                  <a:pos x="T2" y="T3"/>
                </a:cxn>
              </a:cxnLst>
              <a:rect l="T4" t="T5" r="T6" b="T7"/>
              <a:pathLst>
                <a:path w="140" h="54">
                  <a:moveTo>
                    <a:pt x="140" y="54"/>
                  </a:moveTo>
                  <a:cubicBezTo>
                    <a:pt x="95" y="34"/>
                    <a:pt x="48" y="16"/>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4" name="Freeform 15">
              <a:extLst>
                <a:ext uri="{FF2B5EF4-FFF2-40B4-BE49-F238E27FC236}">
                  <a16:creationId xmlns:a16="http://schemas.microsoft.com/office/drawing/2014/main" id="{4AD5A0FA-95ED-4183-91D4-6360FCAB006E}"/>
                </a:ext>
              </a:extLst>
            </p:cNvPr>
            <p:cNvSpPr>
              <a:spLocks noChangeArrowheads="1"/>
            </p:cNvSpPr>
            <p:nvPr/>
          </p:nvSpPr>
          <p:spPr bwMode="auto">
            <a:xfrm>
              <a:off x="10640421" y="5408613"/>
              <a:ext cx="1526180" cy="1435100"/>
            </a:xfrm>
            <a:custGeom>
              <a:avLst/>
              <a:gdLst>
                <a:gd name="T0" fmla="*/ 0 w 321"/>
                <a:gd name="T1" fmla="*/ 302 h 302"/>
                <a:gd name="T2" fmla="*/ 321 w 321"/>
                <a:gd name="T3" fmla="*/ 0 h 302"/>
                <a:gd name="T4" fmla="*/ 0 w 321"/>
                <a:gd name="T5" fmla="*/ 0 h 302"/>
                <a:gd name="T6" fmla="*/ 321 w 321"/>
                <a:gd name="T7" fmla="*/ 302 h 302"/>
              </a:gdLst>
              <a:ahLst/>
              <a:cxnLst>
                <a:cxn ang="0">
                  <a:pos x="T0" y="T1"/>
                </a:cxn>
                <a:cxn ang="0">
                  <a:pos x="T2" y="T3"/>
                </a:cxn>
              </a:cxnLst>
              <a:rect l="T4" t="T5" r="T6" b="T7"/>
              <a:pathLst>
                <a:path w="321" h="302">
                  <a:moveTo>
                    <a:pt x="0" y="302"/>
                  </a:moveTo>
                  <a:cubicBezTo>
                    <a:pt x="114" y="210"/>
                    <a:pt x="223" y="109"/>
                    <a:pt x="321"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5" name="Freeform 16">
              <a:extLst>
                <a:ext uri="{FF2B5EF4-FFF2-40B4-BE49-F238E27FC236}">
                  <a16:creationId xmlns:a16="http://schemas.microsoft.com/office/drawing/2014/main" id="{89A3A320-8C8A-4AFA-B1E7-1E3D6D815ED6}"/>
                </a:ext>
              </a:extLst>
            </p:cNvPr>
            <p:cNvSpPr>
              <a:spLocks noChangeArrowheads="1"/>
            </p:cNvSpPr>
            <p:nvPr/>
          </p:nvSpPr>
          <p:spPr bwMode="auto">
            <a:xfrm>
              <a:off x="1000715" y="0"/>
              <a:ext cx="3244986" cy="6843713"/>
            </a:xfrm>
            <a:custGeom>
              <a:avLst/>
              <a:gdLst>
                <a:gd name="T0" fmla="*/ 683 w 683"/>
                <a:gd name="T1" fmla="*/ 0 h 1440"/>
                <a:gd name="T2" fmla="*/ 355 w 683"/>
                <a:gd name="T3" fmla="*/ 1440 h 1440"/>
                <a:gd name="T4" fmla="*/ 0 w 683"/>
                <a:gd name="T5" fmla="*/ 0 h 1440"/>
                <a:gd name="T6" fmla="*/ 683 w 683"/>
                <a:gd name="T7" fmla="*/ 1440 h 1440"/>
              </a:gdLst>
              <a:ahLst/>
              <a:cxnLst>
                <a:cxn ang="0">
                  <a:pos x="T0" y="T1"/>
                </a:cxn>
                <a:cxn ang="0">
                  <a:pos x="T2" y="T3"/>
                </a:cxn>
              </a:cxnLst>
              <a:rect l="T4" t="T5" r="T6" b="T7"/>
              <a:pathLst>
                <a:path w="683" h="1440">
                  <a:moveTo>
                    <a:pt x="683" y="0"/>
                  </a:moveTo>
                  <a:cubicBezTo>
                    <a:pt x="258" y="256"/>
                    <a:pt x="0" y="1041"/>
                    <a:pt x="355"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6" name="Freeform 17">
              <a:extLst>
                <a:ext uri="{FF2B5EF4-FFF2-40B4-BE49-F238E27FC236}">
                  <a16:creationId xmlns:a16="http://schemas.microsoft.com/office/drawing/2014/main" id="{69B13715-37B6-4F9F-9E4C-C1A8D2E672C7}"/>
                </a:ext>
              </a:extLst>
            </p:cNvPr>
            <p:cNvSpPr>
              <a:spLocks noChangeArrowheads="1"/>
            </p:cNvSpPr>
            <p:nvPr/>
          </p:nvSpPr>
          <p:spPr bwMode="auto">
            <a:xfrm>
              <a:off x="10803410" y="5518150"/>
              <a:ext cx="1363191" cy="1325563"/>
            </a:xfrm>
            <a:custGeom>
              <a:avLst/>
              <a:gdLst>
                <a:gd name="T0" fmla="*/ 0 w 287"/>
                <a:gd name="T1" fmla="*/ 279 h 279"/>
                <a:gd name="T2" fmla="*/ 287 w 287"/>
                <a:gd name="T3" fmla="*/ 0 h 279"/>
                <a:gd name="T4" fmla="*/ 0 w 287"/>
                <a:gd name="T5" fmla="*/ 0 h 279"/>
                <a:gd name="T6" fmla="*/ 287 w 287"/>
                <a:gd name="T7" fmla="*/ 279 h 279"/>
              </a:gdLst>
              <a:ahLst/>
              <a:cxnLst>
                <a:cxn ang="0">
                  <a:pos x="T0" y="T1"/>
                </a:cxn>
                <a:cxn ang="0">
                  <a:pos x="T2" y="T3"/>
                </a:cxn>
              </a:cxnLst>
              <a:rect l="T4" t="T5" r="T6" b="T7"/>
              <a:pathLst>
                <a:path w="287" h="279">
                  <a:moveTo>
                    <a:pt x="0" y="279"/>
                  </a:moveTo>
                  <a:cubicBezTo>
                    <a:pt x="101" y="193"/>
                    <a:pt x="198" y="100"/>
                    <a:pt x="287"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7" name="Freeform 18">
              <a:extLst>
                <a:ext uri="{FF2B5EF4-FFF2-40B4-BE49-F238E27FC236}">
                  <a16:creationId xmlns:a16="http://schemas.microsoft.com/office/drawing/2014/main" id="{5C319CC9-D84E-4D15-970A-0282D412A3FD}"/>
                </a:ext>
              </a:extLst>
            </p:cNvPr>
            <p:cNvSpPr>
              <a:spLocks noChangeArrowheads="1"/>
            </p:cNvSpPr>
            <p:nvPr/>
          </p:nvSpPr>
          <p:spPr bwMode="auto">
            <a:xfrm>
              <a:off x="888526" y="0"/>
              <a:ext cx="3230169" cy="6843713"/>
            </a:xfrm>
            <a:custGeom>
              <a:avLst/>
              <a:gdLst>
                <a:gd name="T0" fmla="*/ 680 w 680"/>
                <a:gd name="T1" fmla="*/ 0 h 1440"/>
                <a:gd name="T2" fmla="*/ 337 w 680"/>
                <a:gd name="T3" fmla="*/ 1440 h 1440"/>
                <a:gd name="T4" fmla="*/ 0 w 680"/>
                <a:gd name="T5" fmla="*/ 0 h 1440"/>
                <a:gd name="T6" fmla="*/ 680 w 680"/>
                <a:gd name="T7" fmla="*/ 1440 h 1440"/>
              </a:gdLst>
              <a:ahLst/>
              <a:cxnLst>
                <a:cxn ang="0">
                  <a:pos x="T0" y="T1"/>
                </a:cxn>
                <a:cxn ang="0">
                  <a:pos x="T2" y="T3"/>
                </a:cxn>
              </a:cxnLst>
              <a:rect l="T4" t="T5" r="T6" b="T7"/>
              <a:pathLst>
                <a:path w="680" h="1440">
                  <a:moveTo>
                    <a:pt x="680" y="0"/>
                  </a:moveTo>
                  <a:cubicBezTo>
                    <a:pt x="257" y="265"/>
                    <a:pt x="0" y="1026"/>
                    <a:pt x="337"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8" name="Freeform 19">
              <a:extLst>
                <a:ext uri="{FF2B5EF4-FFF2-40B4-BE49-F238E27FC236}">
                  <a16:creationId xmlns:a16="http://schemas.microsoft.com/office/drawing/2014/main" id="{AF177A64-959B-4773-99B5-15178708B060}"/>
                </a:ext>
              </a:extLst>
            </p:cNvPr>
            <p:cNvSpPr>
              <a:spLocks noChangeArrowheads="1"/>
            </p:cNvSpPr>
            <p:nvPr/>
          </p:nvSpPr>
          <p:spPr bwMode="auto">
            <a:xfrm>
              <a:off x="10979102" y="5694363"/>
              <a:ext cx="1187499" cy="1149350"/>
            </a:xfrm>
            <a:custGeom>
              <a:avLst/>
              <a:gdLst>
                <a:gd name="T0" fmla="*/ 0 w 250"/>
                <a:gd name="T1" fmla="*/ 242 h 242"/>
                <a:gd name="T2" fmla="*/ 250 w 250"/>
                <a:gd name="T3" fmla="*/ 0 h 242"/>
                <a:gd name="T4" fmla="*/ 0 w 250"/>
                <a:gd name="T5" fmla="*/ 0 h 242"/>
                <a:gd name="T6" fmla="*/ 250 w 250"/>
                <a:gd name="T7" fmla="*/ 242 h 242"/>
              </a:gdLst>
              <a:ahLst/>
              <a:cxnLst>
                <a:cxn ang="0">
                  <a:pos x="T0" y="T1"/>
                </a:cxn>
                <a:cxn ang="0">
                  <a:pos x="T2" y="T3"/>
                </a:cxn>
              </a:cxnLst>
              <a:rect l="T4" t="T5" r="T6" b="T7"/>
              <a:pathLst>
                <a:path w="250" h="242">
                  <a:moveTo>
                    <a:pt x="0" y="242"/>
                  </a:moveTo>
                  <a:cubicBezTo>
                    <a:pt x="88" y="166"/>
                    <a:pt x="172" y="85"/>
                    <a:pt x="25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9" name="Freeform 20">
              <a:extLst>
                <a:ext uri="{FF2B5EF4-FFF2-40B4-BE49-F238E27FC236}">
                  <a16:creationId xmlns:a16="http://schemas.microsoft.com/office/drawing/2014/main" id="{6BB2CEB0-6EE4-4920-97DD-855C0D43EA08}"/>
                </a:ext>
              </a:extLst>
            </p:cNvPr>
            <p:cNvSpPr>
              <a:spLocks noChangeArrowheads="1"/>
            </p:cNvSpPr>
            <p:nvPr/>
          </p:nvSpPr>
          <p:spPr bwMode="auto">
            <a:xfrm>
              <a:off x="484226" y="0"/>
              <a:ext cx="3420677" cy="6843713"/>
            </a:xfrm>
            <a:custGeom>
              <a:avLst/>
              <a:gdLst>
                <a:gd name="T0" fmla="*/ 720 w 720"/>
                <a:gd name="T1" fmla="*/ 0 h 1440"/>
                <a:gd name="T2" fmla="*/ 362 w 720"/>
                <a:gd name="T3" fmla="*/ 1440 h 1440"/>
                <a:gd name="T4" fmla="*/ 0 w 720"/>
                <a:gd name="T5" fmla="*/ 0 h 1440"/>
                <a:gd name="T6" fmla="*/ 720 w 720"/>
                <a:gd name="T7" fmla="*/ 1440 h 1440"/>
              </a:gdLst>
              <a:ahLst/>
              <a:cxnLst>
                <a:cxn ang="0">
                  <a:pos x="T0" y="T1"/>
                </a:cxn>
                <a:cxn ang="0">
                  <a:pos x="T2" y="T3"/>
                </a:cxn>
              </a:cxnLst>
              <a:rect l="T4" t="T5" r="T6" b="T7"/>
              <a:pathLst>
                <a:path w="720" h="1440">
                  <a:moveTo>
                    <a:pt x="720" y="0"/>
                  </a:moveTo>
                  <a:cubicBezTo>
                    <a:pt x="316" y="282"/>
                    <a:pt x="0" y="1018"/>
                    <a:pt x="362"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0" name="Freeform 21">
              <a:extLst>
                <a:ext uri="{FF2B5EF4-FFF2-40B4-BE49-F238E27FC236}">
                  <a16:creationId xmlns:a16="http://schemas.microsoft.com/office/drawing/2014/main" id="{84AC09C4-B106-4CE3-A964-6E2C872F2A1C}"/>
                </a:ext>
              </a:extLst>
            </p:cNvPr>
            <p:cNvSpPr>
              <a:spLocks noChangeArrowheads="1"/>
            </p:cNvSpPr>
            <p:nvPr/>
          </p:nvSpPr>
          <p:spPr bwMode="auto">
            <a:xfrm>
              <a:off x="11288148" y="6049963"/>
              <a:ext cx="878453" cy="793750"/>
            </a:xfrm>
            <a:custGeom>
              <a:avLst/>
              <a:gdLst>
                <a:gd name="T0" fmla="*/ 0 w 185"/>
                <a:gd name="T1" fmla="*/ 167 h 167"/>
                <a:gd name="T2" fmla="*/ 185 w 185"/>
                <a:gd name="T3" fmla="*/ 0 h 167"/>
                <a:gd name="T4" fmla="*/ 0 w 185"/>
                <a:gd name="T5" fmla="*/ 0 h 167"/>
                <a:gd name="T6" fmla="*/ 185 w 185"/>
                <a:gd name="T7" fmla="*/ 167 h 167"/>
              </a:gdLst>
              <a:ahLst/>
              <a:cxnLst>
                <a:cxn ang="0">
                  <a:pos x="T0" y="T1"/>
                </a:cxn>
                <a:cxn ang="0">
                  <a:pos x="T2" y="T3"/>
                </a:cxn>
              </a:cxnLst>
              <a:rect l="T4" t="T5" r="T6" b="T7"/>
              <a:pathLst>
                <a:path w="185" h="167">
                  <a:moveTo>
                    <a:pt x="0" y="167"/>
                  </a:moveTo>
                  <a:cubicBezTo>
                    <a:pt x="63" y="114"/>
                    <a:pt x="125" y="58"/>
                    <a:pt x="185"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1" name="Freeform 22">
              <a:extLst>
                <a:ext uri="{FF2B5EF4-FFF2-40B4-BE49-F238E27FC236}">
                  <a16:creationId xmlns:a16="http://schemas.microsoft.com/office/drawing/2014/main" id="{7F4A9E60-3737-4FC1-B7F4-84083B462C21}"/>
                </a:ext>
              </a:extLst>
            </p:cNvPr>
            <p:cNvSpPr>
              <a:spLocks noChangeArrowheads="1"/>
            </p:cNvSpPr>
            <p:nvPr/>
          </p:nvSpPr>
          <p:spPr bwMode="auto">
            <a:xfrm>
              <a:off x="598531" y="0"/>
              <a:ext cx="2717914" cy="6843713"/>
            </a:xfrm>
            <a:custGeom>
              <a:avLst/>
              <a:gdLst>
                <a:gd name="T0" fmla="*/ 572 w 572"/>
                <a:gd name="T1" fmla="*/ 0 h 1440"/>
                <a:gd name="T2" fmla="*/ 164 w 572"/>
                <a:gd name="T3" fmla="*/ 1440 h 1440"/>
                <a:gd name="T4" fmla="*/ 0 w 572"/>
                <a:gd name="T5" fmla="*/ 0 h 1440"/>
                <a:gd name="T6" fmla="*/ 572 w 572"/>
                <a:gd name="T7" fmla="*/ 1440 h 1440"/>
              </a:gdLst>
              <a:ahLst/>
              <a:cxnLst>
                <a:cxn ang="0">
                  <a:pos x="T0" y="T1"/>
                </a:cxn>
                <a:cxn ang="0">
                  <a:pos x="T2" y="T3"/>
                </a:cxn>
              </a:cxnLst>
              <a:rect l="T4" t="T5" r="T6" b="T7"/>
              <a:pathLst>
                <a:path w="572" h="1440">
                  <a:moveTo>
                    <a:pt x="572" y="0"/>
                  </a:moveTo>
                  <a:cubicBezTo>
                    <a:pt x="213" y="320"/>
                    <a:pt x="0" y="979"/>
                    <a:pt x="164" y="1440"/>
                  </a:cubicBezTo>
                </a:path>
              </a:pathLst>
            </a:custGeom>
            <a:noFill/>
            <a:ln w="12700">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2" name="Freeform 23">
              <a:extLst>
                <a:ext uri="{FF2B5EF4-FFF2-40B4-BE49-F238E27FC236}">
                  <a16:creationId xmlns:a16="http://schemas.microsoft.com/office/drawing/2014/main" id="{DFD3B59E-86F2-4FBE-91BA-04178DADC51F}"/>
                </a:ext>
              </a:extLst>
            </p:cNvPr>
            <p:cNvSpPr>
              <a:spLocks noChangeArrowheads="1"/>
            </p:cNvSpPr>
            <p:nvPr/>
          </p:nvSpPr>
          <p:spPr bwMode="auto">
            <a:xfrm>
              <a:off x="261966" y="0"/>
              <a:ext cx="2944408" cy="6843713"/>
            </a:xfrm>
            <a:custGeom>
              <a:avLst/>
              <a:gdLst>
                <a:gd name="T0" fmla="*/ 620 w 620"/>
                <a:gd name="T1" fmla="*/ 0 h 1440"/>
                <a:gd name="T2" fmla="*/ 186 w 620"/>
                <a:gd name="T3" fmla="*/ 1440 h 1440"/>
                <a:gd name="T4" fmla="*/ 0 w 620"/>
                <a:gd name="T5" fmla="*/ 0 h 1440"/>
                <a:gd name="T6" fmla="*/ 620 w 620"/>
                <a:gd name="T7" fmla="*/ 1440 h 1440"/>
              </a:gdLst>
              <a:ahLst/>
              <a:cxnLst>
                <a:cxn ang="0">
                  <a:pos x="T0" y="T1"/>
                </a:cxn>
                <a:cxn ang="0">
                  <a:pos x="T2" y="T3"/>
                </a:cxn>
              </a:cxnLst>
              <a:rect l="T4" t="T5" r="T6" b="T7"/>
              <a:pathLst>
                <a:path w="620" h="1440">
                  <a:moveTo>
                    <a:pt x="620" y="0"/>
                  </a:moveTo>
                  <a:cubicBezTo>
                    <a:pt x="248" y="325"/>
                    <a:pt x="0" y="960"/>
                    <a:pt x="186" y="1440"/>
                  </a:cubicBezTo>
                </a:path>
              </a:pathLst>
            </a:custGeom>
            <a:noFill/>
            <a:ln w="9525">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3" name="Freeform 24">
              <a:extLst>
                <a:ext uri="{FF2B5EF4-FFF2-40B4-BE49-F238E27FC236}">
                  <a16:creationId xmlns:a16="http://schemas.microsoft.com/office/drawing/2014/main" id="{8FBAB444-C969-4CD8-8E69-0D7BF8BE1F87}"/>
                </a:ext>
              </a:extLst>
            </p:cNvPr>
            <p:cNvSpPr>
              <a:spLocks noChangeArrowheads="1"/>
            </p:cNvSpPr>
            <p:nvPr/>
          </p:nvSpPr>
          <p:spPr bwMode="auto">
            <a:xfrm>
              <a:off x="-417513" y="0"/>
              <a:ext cx="2402519" cy="6843713"/>
            </a:xfrm>
            <a:custGeom>
              <a:avLst/>
              <a:gdLst>
                <a:gd name="T0" fmla="*/ 506 w 506"/>
                <a:gd name="T1" fmla="*/ 0 h 1440"/>
                <a:gd name="T2" fmla="*/ 171 w 506"/>
                <a:gd name="T3" fmla="*/ 1440 h 1440"/>
                <a:gd name="T4" fmla="*/ 0 w 506"/>
                <a:gd name="T5" fmla="*/ 0 h 1440"/>
                <a:gd name="T6" fmla="*/ 506 w 506"/>
                <a:gd name="T7" fmla="*/ 1440 h 1440"/>
              </a:gdLst>
              <a:ahLst/>
              <a:cxnLst>
                <a:cxn ang="0">
                  <a:pos x="T0" y="T1"/>
                </a:cxn>
                <a:cxn ang="0">
                  <a:pos x="T2" y="T3"/>
                </a:cxn>
              </a:cxnLst>
              <a:rect l="T4" t="T5" r="T6" b="T7"/>
              <a:pathLst>
                <a:path w="506" h="1440">
                  <a:moveTo>
                    <a:pt x="506" y="0"/>
                  </a:moveTo>
                  <a:cubicBezTo>
                    <a:pt x="109" y="356"/>
                    <a:pt x="0" y="943"/>
                    <a:pt x="171" y="144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4" name="Freeform 25">
              <a:extLst>
                <a:ext uri="{FF2B5EF4-FFF2-40B4-BE49-F238E27FC236}">
                  <a16:creationId xmlns:a16="http://schemas.microsoft.com/office/drawing/2014/main" id="{4E48613A-F9E0-4564-849C-FBA1F1DC4C4D}"/>
                </a:ext>
              </a:extLst>
            </p:cNvPr>
            <p:cNvSpPr>
              <a:spLocks noChangeArrowheads="1"/>
            </p:cNvSpPr>
            <p:nvPr/>
          </p:nvSpPr>
          <p:spPr bwMode="auto">
            <a:xfrm>
              <a:off x="14307" y="9525"/>
              <a:ext cx="1771724" cy="3198813"/>
            </a:xfrm>
            <a:custGeom>
              <a:avLst/>
              <a:gdLst>
                <a:gd name="T0" fmla="*/ 373 w 373"/>
                <a:gd name="T1" fmla="*/ 0 h 673"/>
                <a:gd name="T2" fmla="*/ 0 w 373"/>
                <a:gd name="T3" fmla="*/ 673 h 673"/>
                <a:gd name="T4" fmla="*/ 0 w 373"/>
                <a:gd name="T5" fmla="*/ 0 h 673"/>
                <a:gd name="T6" fmla="*/ 373 w 373"/>
                <a:gd name="T7" fmla="*/ 673 h 673"/>
              </a:gdLst>
              <a:ahLst/>
              <a:cxnLst>
                <a:cxn ang="0">
                  <a:pos x="T0" y="T1"/>
                </a:cxn>
                <a:cxn ang="0">
                  <a:pos x="T2" y="T3"/>
                </a:cxn>
              </a:cxnLst>
              <a:rect l="T4" t="T5" r="T6" b="T7"/>
              <a:pathLst>
                <a:path w="373" h="673">
                  <a:moveTo>
                    <a:pt x="373" y="0"/>
                  </a:moveTo>
                  <a:cubicBezTo>
                    <a:pt x="175" y="183"/>
                    <a:pt x="51" y="409"/>
                    <a:pt x="0" y="673"/>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5" name="Freeform 26">
              <a:extLst>
                <a:ext uri="{FF2B5EF4-FFF2-40B4-BE49-F238E27FC236}">
                  <a16:creationId xmlns:a16="http://schemas.microsoft.com/office/drawing/2014/main" id="{1CDD4412-E99B-4928-BF7E-5CA07F3296B4}"/>
                </a:ext>
              </a:extLst>
            </p:cNvPr>
            <p:cNvSpPr>
              <a:spLocks noChangeArrowheads="1"/>
            </p:cNvSpPr>
            <p:nvPr/>
          </p:nvSpPr>
          <p:spPr bwMode="auto">
            <a:xfrm>
              <a:off x="3722" y="6016625"/>
              <a:ext cx="215909" cy="827088"/>
            </a:xfrm>
            <a:custGeom>
              <a:avLst/>
              <a:gdLst>
                <a:gd name="T0" fmla="*/ 0 w 45"/>
                <a:gd name="T1" fmla="*/ 0 h 174"/>
                <a:gd name="T2" fmla="*/ 45 w 45"/>
                <a:gd name="T3" fmla="*/ 174 h 174"/>
                <a:gd name="T4" fmla="*/ 0 w 45"/>
                <a:gd name="T5" fmla="*/ 0 h 174"/>
                <a:gd name="T6" fmla="*/ 45 w 45"/>
                <a:gd name="T7" fmla="*/ 174 h 174"/>
              </a:gdLst>
              <a:ahLst/>
              <a:cxnLst>
                <a:cxn ang="0">
                  <a:pos x="T0" y="T1"/>
                </a:cxn>
                <a:cxn ang="0">
                  <a:pos x="T2" y="T3"/>
                </a:cxn>
              </a:cxnLst>
              <a:rect l="T4" t="T5" r="T6" b="T7"/>
              <a:pathLst>
                <a:path w="45" h="174">
                  <a:moveTo>
                    <a:pt x="0" y="0"/>
                  </a:moveTo>
                  <a:cubicBezTo>
                    <a:pt x="11" y="59"/>
                    <a:pt x="26" y="118"/>
                    <a:pt x="45" y="174"/>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6" name="Freeform 27">
              <a:extLst>
                <a:ext uri="{FF2B5EF4-FFF2-40B4-BE49-F238E27FC236}">
                  <a16:creationId xmlns:a16="http://schemas.microsoft.com/office/drawing/2014/main" id="{30447A4E-CA56-43BD-A88E-D28F30417725}"/>
                </a:ext>
              </a:extLst>
            </p:cNvPr>
            <p:cNvSpPr>
              <a:spLocks noChangeArrowheads="1"/>
            </p:cNvSpPr>
            <p:nvPr/>
          </p:nvSpPr>
          <p:spPr bwMode="auto">
            <a:xfrm>
              <a:off x="14307" y="0"/>
              <a:ext cx="1562166" cy="2228850"/>
            </a:xfrm>
            <a:custGeom>
              <a:avLst/>
              <a:gdLst>
                <a:gd name="T0" fmla="*/ 329 w 329"/>
                <a:gd name="T1" fmla="*/ 0 h 469"/>
                <a:gd name="T2" fmla="*/ 0 w 329"/>
                <a:gd name="T3" fmla="*/ 469 h 469"/>
                <a:gd name="T4" fmla="*/ 0 w 329"/>
                <a:gd name="T5" fmla="*/ 0 h 469"/>
                <a:gd name="T6" fmla="*/ 329 w 329"/>
                <a:gd name="T7" fmla="*/ 469 h 469"/>
              </a:gdLst>
              <a:ahLst/>
              <a:cxnLst>
                <a:cxn ang="0">
                  <a:pos x="T0" y="T1"/>
                </a:cxn>
                <a:cxn ang="0">
                  <a:pos x="T2" y="T3"/>
                </a:cxn>
              </a:cxnLst>
              <a:rect l="T4" t="T5" r="T6" b="T7"/>
              <a:pathLst>
                <a:path w="329" h="469">
                  <a:moveTo>
                    <a:pt x="329" y="0"/>
                  </a:moveTo>
                  <a:cubicBezTo>
                    <a:pt x="189" y="133"/>
                    <a:pt x="69" y="288"/>
                    <a:pt x="0" y="469"/>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grpSp>
      <p:grpSp>
        <p:nvGrpSpPr>
          <p:cNvPr id="27" name="Group 20">
            <a:extLst>
              <a:ext uri="{FF2B5EF4-FFF2-40B4-BE49-F238E27FC236}">
                <a16:creationId xmlns:a16="http://schemas.microsoft.com/office/drawing/2014/main" id="{CF4010D0-50E7-4855-A4BC-4CF191809C36}"/>
              </a:ext>
            </a:extLst>
          </p:cNvPr>
          <p:cNvGrpSpPr>
            <a:grpSpLocks/>
          </p:cNvGrpSpPr>
          <p:nvPr/>
        </p:nvGrpSpPr>
        <p:grpSpPr bwMode="auto">
          <a:xfrm>
            <a:off x="600075" y="1700213"/>
            <a:ext cx="2755900" cy="3470275"/>
            <a:chOff x="697883" y="1816768"/>
            <a:chExt cx="3674476" cy="3470421"/>
          </a:xfrm>
        </p:grpSpPr>
        <p:sp>
          <p:nvSpPr>
            <p:cNvPr id="28" name="Rectangle 27">
              <a:extLst>
                <a:ext uri="{FF2B5EF4-FFF2-40B4-BE49-F238E27FC236}">
                  <a16:creationId xmlns:a16="http://schemas.microsoft.com/office/drawing/2014/main" id="{834DF807-927B-46B9-9DF5-EF6A8CBD0403}"/>
                </a:ext>
              </a:extLst>
            </p:cNvPr>
            <p:cNvSpPr/>
            <p:nvPr/>
          </p:nvSpPr>
          <p:spPr>
            <a:xfrm>
              <a:off x="697883" y="1816768"/>
              <a:ext cx="3674476" cy="50325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a:extLst>
                <a:ext uri="{FF2B5EF4-FFF2-40B4-BE49-F238E27FC236}">
                  <a16:creationId xmlns:a16="http://schemas.microsoft.com/office/drawing/2014/main" id="{64237C6E-45FB-4B57-8ED8-117EE1FA970A}"/>
                </a:ext>
              </a:extLst>
            </p:cNvPr>
            <p:cNvSpPr/>
            <p:nvPr/>
          </p:nvSpPr>
          <p:spPr>
            <a:xfrm rot="10800000">
              <a:off x="2380607" y="5014128"/>
              <a:ext cx="315378" cy="27306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a:extLst>
                <a:ext uri="{FF2B5EF4-FFF2-40B4-BE49-F238E27FC236}">
                  <a16:creationId xmlns:a16="http://schemas.microsoft.com/office/drawing/2014/main" id="{15E2F90A-5FA4-4F86-B27C-1BC775EAE379}"/>
                </a:ext>
              </a:extLst>
            </p:cNvPr>
            <p:cNvSpPr/>
            <p:nvPr/>
          </p:nvSpPr>
          <p:spPr>
            <a:xfrm>
              <a:off x="704234" y="2393054"/>
              <a:ext cx="3668125" cy="2624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666474" y="2352026"/>
            <a:ext cx="2625898"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3832488" y="802809"/>
            <a:ext cx="4706276"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6474" y="3580186"/>
            <a:ext cx="2625898"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1" name="Date Placeholder 4">
            <a:extLst>
              <a:ext uri="{FF2B5EF4-FFF2-40B4-BE49-F238E27FC236}">
                <a16:creationId xmlns:a16="http://schemas.microsoft.com/office/drawing/2014/main" id="{B0094199-E1F4-4F95-9D06-77D2C4548ED9}"/>
              </a:ext>
            </a:extLst>
          </p:cNvPr>
          <p:cNvSpPr>
            <a:spLocks noGrp="1"/>
          </p:cNvSpPr>
          <p:nvPr>
            <p:ph type="dt" sz="half" idx="10"/>
          </p:nvPr>
        </p:nvSpPr>
        <p:spPr/>
        <p:txBody>
          <a:bodyPr/>
          <a:lstStyle>
            <a:lvl1pPr>
              <a:defRPr/>
            </a:lvl1pPr>
          </a:lstStyle>
          <a:p>
            <a:pPr>
              <a:defRPr/>
            </a:pPr>
            <a:fld id="{245D46C3-31CA-4EA7-8A0B-2F8DF989ABC4}" type="datetimeFigureOut">
              <a:rPr lang="id-ID"/>
              <a:pPr>
                <a:defRPr/>
              </a:pPr>
              <a:t>31/07/2020</a:t>
            </a:fld>
            <a:endParaRPr lang="id-ID"/>
          </a:p>
        </p:txBody>
      </p:sp>
      <p:sp>
        <p:nvSpPr>
          <p:cNvPr id="32" name="Footer Placeholder 5">
            <a:extLst>
              <a:ext uri="{FF2B5EF4-FFF2-40B4-BE49-F238E27FC236}">
                <a16:creationId xmlns:a16="http://schemas.microsoft.com/office/drawing/2014/main" id="{929BDBF9-3046-4B43-B113-D75711E2E6D8}"/>
              </a:ext>
            </a:extLst>
          </p:cNvPr>
          <p:cNvSpPr>
            <a:spLocks noGrp="1"/>
          </p:cNvSpPr>
          <p:nvPr>
            <p:ph type="ftr" sz="quarter" idx="11"/>
          </p:nvPr>
        </p:nvSpPr>
        <p:spPr/>
        <p:txBody>
          <a:bodyPr/>
          <a:lstStyle>
            <a:lvl1pPr>
              <a:defRPr/>
            </a:lvl1pPr>
          </a:lstStyle>
          <a:p>
            <a:pPr>
              <a:defRPr/>
            </a:pPr>
            <a:endParaRPr lang="id-ID"/>
          </a:p>
        </p:txBody>
      </p:sp>
      <p:sp>
        <p:nvSpPr>
          <p:cNvPr id="33" name="Slide Number Placeholder 6">
            <a:extLst>
              <a:ext uri="{FF2B5EF4-FFF2-40B4-BE49-F238E27FC236}">
                <a16:creationId xmlns:a16="http://schemas.microsoft.com/office/drawing/2014/main" id="{539FC7D9-508E-47E7-84D9-10119D23B172}"/>
              </a:ext>
            </a:extLst>
          </p:cNvPr>
          <p:cNvSpPr>
            <a:spLocks noGrp="1"/>
          </p:cNvSpPr>
          <p:nvPr>
            <p:ph type="sldNum" sz="quarter" idx="12"/>
          </p:nvPr>
        </p:nvSpPr>
        <p:spPr/>
        <p:txBody>
          <a:bodyPr/>
          <a:lstStyle>
            <a:lvl1pPr>
              <a:defRPr/>
            </a:lvl1pPr>
          </a:lstStyle>
          <a:p>
            <a:fld id="{43E3A69C-C628-410F-A0C5-0794D277F778}" type="slidenum">
              <a:rPr lang="id-ID" altLang="en-US"/>
              <a:pPr/>
              <a:t>‹#›</a:t>
            </a:fld>
            <a:endParaRPr lang="id-ID" altLang="en-US"/>
          </a:p>
        </p:txBody>
      </p:sp>
    </p:spTree>
    <p:extLst>
      <p:ext uri="{BB962C8B-B14F-4D97-AF65-F5344CB8AC3E}">
        <p14:creationId xmlns:p14="http://schemas.microsoft.com/office/powerpoint/2010/main" val="166771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72">
            <a:extLst>
              <a:ext uri="{FF2B5EF4-FFF2-40B4-BE49-F238E27FC236}">
                <a16:creationId xmlns:a16="http://schemas.microsoft.com/office/drawing/2014/main" id="{33577B8A-421D-42C8-9C33-78DC46185027}"/>
              </a:ext>
            </a:extLst>
          </p:cNvPr>
          <p:cNvGrpSpPr>
            <a:grpSpLocks/>
          </p:cNvGrpSpPr>
          <p:nvPr/>
        </p:nvGrpSpPr>
        <p:grpSpPr bwMode="auto">
          <a:xfrm>
            <a:off x="-247650" y="-58738"/>
            <a:ext cx="9386888" cy="6923088"/>
            <a:chOff x="-329674" y="-51881"/>
            <a:chExt cx="12515851" cy="6923798"/>
          </a:xfrm>
        </p:grpSpPr>
        <p:sp>
          <p:nvSpPr>
            <p:cNvPr id="6" name="Freeform 7">
              <a:extLst>
                <a:ext uri="{FF2B5EF4-FFF2-40B4-BE49-F238E27FC236}">
                  <a16:creationId xmlns:a16="http://schemas.microsoft.com/office/drawing/2014/main" id="{F3C2F7D2-47F9-4B2B-9B83-9ECBD1D4414A}"/>
                </a:ext>
              </a:extLst>
            </p:cNvPr>
            <p:cNvSpPr>
              <a:spLocks noChangeArrowheads="1"/>
            </p:cNvSpPr>
            <p:nvPr/>
          </p:nvSpPr>
          <p:spPr bwMode="auto">
            <a:xfrm>
              <a:off x="-329674" y="1297633"/>
              <a:ext cx="9702800" cy="5574284"/>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 name="T10" fmla="*/ 0 w 2038"/>
                <a:gd name="T11" fmla="*/ 0 h 1169"/>
                <a:gd name="T12" fmla="*/ 2038 w 2038"/>
                <a:gd name="T13" fmla="*/ 1169 h 1169"/>
              </a:gdLst>
              <a:ahLst/>
              <a:cxnLst>
                <a:cxn ang="0">
                  <a:pos x="T0" y="T1"/>
                </a:cxn>
                <a:cxn ang="0">
                  <a:pos x="T2" y="T3"/>
                </a:cxn>
                <a:cxn ang="0">
                  <a:pos x="T4" y="T5"/>
                </a:cxn>
                <a:cxn ang="0">
                  <a:pos x="T6" y="T7"/>
                </a:cxn>
                <a:cxn ang="0">
                  <a:pos x="T8" y="T9"/>
                </a:cxn>
              </a:cxnLst>
              <a:rect l="T10" t="T11" r="T12" b="T13"/>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7" name="Freeform 8">
              <a:extLst>
                <a:ext uri="{FF2B5EF4-FFF2-40B4-BE49-F238E27FC236}">
                  <a16:creationId xmlns:a16="http://schemas.microsoft.com/office/drawing/2014/main" id="{0E6976EB-23CF-4483-8256-B943711100CF}"/>
                </a:ext>
              </a:extLst>
            </p:cNvPr>
            <p:cNvSpPr>
              <a:spLocks noChangeArrowheads="1"/>
            </p:cNvSpPr>
            <p:nvPr/>
          </p:nvSpPr>
          <p:spPr bwMode="auto">
            <a:xfrm>
              <a:off x="669393" y="2018432"/>
              <a:ext cx="7374467" cy="484872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 name="T10" fmla="*/ 0 w 1549"/>
                <a:gd name="T11" fmla="*/ 0 h 1017"/>
                <a:gd name="T12" fmla="*/ 1549 w 1549"/>
                <a:gd name="T13" fmla="*/ 1017 h 1017"/>
              </a:gdLst>
              <a:ahLst/>
              <a:cxnLst>
                <a:cxn ang="0">
                  <a:pos x="T0" y="T1"/>
                </a:cxn>
                <a:cxn ang="0">
                  <a:pos x="T2" y="T3"/>
                </a:cxn>
                <a:cxn ang="0">
                  <a:pos x="T4" y="T5"/>
                </a:cxn>
                <a:cxn ang="0">
                  <a:pos x="T6" y="T7"/>
                </a:cxn>
                <a:cxn ang="0">
                  <a:pos x="T8" y="T9"/>
                </a:cxn>
              </a:cxnLst>
              <a:rect l="T10" t="T11" r="T12" b="T13"/>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8" name="Freeform 9">
              <a:extLst>
                <a:ext uri="{FF2B5EF4-FFF2-40B4-BE49-F238E27FC236}">
                  <a16:creationId xmlns:a16="http://schemas.microsoft.com/office/drawing/2014/main" id="{BD482438-B853-4C05-BC95-C355BCBD153C}"/>
                </a:ext>
              </a:extLst>
            </p:cNvPr>
            <p:cNvSpPr>
              <a:spLocks noChangeArrowheads="1"/>
            </p:cNvSpPr>
            <p:nvPr/>
          </p:nvSpPr>
          <p:spPr bwMode="auto">
            <a:xfrm>
              <a:off x="250293" y="1788221"/>
              <a:ext cx="8036984" cy="508369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 name="T12" fmla="*/ 0 w 1688"/>
                <a:gd name="T13" fmla="*/ 0 h 1066"/>
                <a:gd name="T14" fmla="*/ 1688 w 1688"/>
                <a:gd name="T15" fmla="*/ 1066 h 1066"/>
              </a:gdLst>
              <a:ahLst/>
              <a:cxnLst>
                <a:cxn ang="0">
                  <a:pos x="T0" y="T1"/>
                </a:cxn>
                <a:cxn ang="0">
                  <a:pos x="T2" y="T3"/>
                </a:cxn>
                <a:cxn ang="0">
                  <a:pos x="T4" y="T5"/>
                </a:cxn>
                <a:cxn ang="0">
                  <a:pos x="T6" y="T7"/>
                </a:cxn>
                <a:cxn ang="0">
                  <a:pos x="T8" y="T9"/>
                </a:cxn>
                <a:cxn ang="0">
                  <a:pos x="T10" y="T11"/>
                </a:cxn>
              </a:cxnLst>
              <a:rect l="T12" t="T13" r="T14" b="T15"/>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9" name="Freeform 10">
              <a:extLst>
                <a:ext uri="{FF2B5EF4-FFF2-40B4-BE49-F238E27FC236}">
                  <a16:creationId xmlns:a16="http://schemas.microsoft.com/office/drawing/2014/main" id="{135F82F9-BCD6-4473-82CC-B6FDCCC774D0}"/>
                </a:ext>
              </a:extLst>
            </p:cNvPr>
            <p:cNvSpPr>
              <a:spLocks noChangeArrowheads="1"/>
            </p:cNvSpPr>
            <p:nvPr/>
          </p:nvSpPr>
          <p:spPr bwMode="auto">
            <a:xfrm>
              <a:off x="-1591" y="549844"/>
              <a:ext cx="10335684" cy="6322073"/>
            </a:xfrm>
            <a:custGeom>
              <a:avLst/>
              <a:gdLst>
                <a:gd name="T0" fmla="*/ 1873 w 2171"/>
                <a:gd name="T1" fmla="*/ 1326 h 1326"/>
                <a:gd name="T2" fmla="*/ 1609 w 2171"/>
                <a:gd name="T3" fmla="*/ 473 h 1326"/>
                <a:gd name="T4" fmla="*/ 880 w 2171"/>
                <a:gd name="T5" fmla="*/ 63 h 1326"/>
                <a:gd name="T6" fmla="*/ 0 w 2171"/>
                <a:gd name="T7" fmla="*/ 423 h 1326"/>
                <a:gd name="T8" fmla="*/ 0 w 2171"/>
                <a:gd name="T9" fmla="*/ 0 h 1326"/>
                <a:gd name="T10" fmla="*/ 2171 w 2171"/>
                <a:gd name="T11" fmla="*/ 1326 h 1326"/>
              </a:gdLst>
              <a:ahLst/>
              <a:cxnLst>
                <a:cxn ang="0">
                  <a:pos x="T0" y="T1"/>
                </a:cxn>
                <a:cxn ang="0">
                  <a:pos x="T2" y="T3"/>
                </a:cxn>
                <a:cxn ang="0">
                  <a:pos x="T4" y="T5"/>
                </a:cxn>
                <a:cxn ang="0">
                  <a:pos x="T6" y="T7"/>
                </a:cxn>
              </a:cxnLst>
              <a:rect l="T8" t="T9" r="T10" b="T11"/>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0" name="Freeform 11">
              <a:extLst>
                <a:ext uri="{FF2B5EF4-FFF2-40B4-BE49-F238E27FC236}">
                  <a16:creationId xmlns:a16="http://schemas.microsoft.com/office/drawing/2014/main" id="{EA52BD89-276D-47BB-9434-BD6575E3D3D9}"/>
                </a:ext>
              </a:extLst>
            </p:cNvPr>
            <p:cNvSpPr>
              <a:spLocks noChangeArrowheads="1"/>
            </p:cNvSpPr>
            <p:nvPr/>
          </p:nvSpPr>
          <p:spPr bwMode="auto">
            <a:xfrm>
              <a:off x="2643" y="6186047"/>
              <a:ext cx="505883" cy="681108"/>
            </a:xfrm>
            <a:custGeom>
              <a:avLst/>
              <a:gdLst>
                <a:gd name="T0" fmla="*/ 0 w 106"/>
                <a:gd name="T1" fmla="*/ 0 h 143"/>
                <a:gd name="T2" fmla="*/ 106 w 106"/>
                <a:gd name="T3" fmla="*/ 143 h 143"/>
                <a:gd name="T4" fmla="*/ 0 w 106"/>
                <a:gd name="T5" fmla="*/ 0 h 143"/>
                <a:gd name="T6" fmla="*/ 106 w 106"/>
                <a:gd name="T7" fmla="*/ 143 h 143"/>
              </a:gdLst>
              <a:ahLst/>
              <a:cxnLst>
                <a:cxn ang="0">
                  <a:pos x="T0" y="T1"/>
                </a:cxn>
                <a:cxn ang="0">
                  <a:pos x="T2" y="T3"/>
                </a:cxn>
              </a:cxnLst>
              <a:rect l="T4" t="T5" r="T6" b="T7"/>
              <a:pathLst>
                <a:path w="106" h="143">
                  <a:moveTo>
                    <a:pt x="0" y="0"/>
                  </a:moveTo>
                  <a:cubicBezTo>
                    <a:pt x="35" y="54"/>
                    <a:pt x="70" y="101"/>
                    <a:pt x="106" y="143"/>
                  </a:cubicBezTo>
                </a:path>
              </a:pathLst>
            </a:custGeom>
            <a:noFill/>
            <a:ln w="4763">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1" name="Freeform 12">
              <a:extLst>
                <a:ext uri="{FF2B5EF4-FFF2-40B4-BE49-F238E27FC236}">
                  <a16:creationId xmlns:a16="http://schemas.microsoft.com/office/drawing/2014/main" id="{0101261F-1EA4-4ACC-951B-1B5647F2DD49}"/>
                </a:ext>
              </a:extLst>
            </p:cNvPr>
            <p:cNvSpPr>
              <a:spLocks noChangeArrowheads="1"/>
            </p:cNvSpPr>
            <p:nvPr/>
          </p:nvSpPr>
          <p:spPr bwMode="auto">
            <a:xfrm>
              <a:off x="-1591" y="-51881"/>
              <a:ext cx="11093451" cy="6923798"/>
            </a:xfrm>
            <a:custGeom>
              <a:avLst/>
              <a:gdLst>
                <a:gd name="T0" fmla="*/ 2046 w 2330"/>
                <a:gd name="T1" fmla="*/ 1452 h 1452"/>
                <a:gd name="T2" fmla="*/ 1813 w 2330"/>
                <a:gd name="T3" fmla="*/ 601 h 1452"/>
                <a:gd name="T4" fmla="*/ 956 w 2330"/>
                <a:gd name="T5" fmla="*/ 97 h 1452"/>
                <a:gd name="T6" fmla="*/ 0 w 2330"/>
                <a:gd name="T7" fmla="*/ 366 h 1452"/>
                <a:gd name="T8" fmla="*/ 0 w 2330"/>
                <a:gd name="T9" fmla="*/ 0 h 1452"/>
                <a:gd name="T10" fmla="*/ 2330 w 2330"/>
                <a:gd name="T11" fmla="*/ 1452 h 1452"/>
              </a:gdLst>
              <a:ahLst/>
              <a:cxnLst>
                <a:cxn ang="0">
                  <a:pos x="T0" y="T1"/>
                </a:cxn>
                <a:cxn ang="0">
                  <a:pos x="T2" y="T3"/>
                </a:cxn>
                <a:cxn ang="0">
                  <a:pos x="T4" y="T5"/>
                </a:cxn>
                <a:cxn ang="0">
                  <a:pos x="T6" y="T7"/>
                </a:cxn>
              </a:cxnLst>
              <a:rect l="T8" t="T9" r="T10" b="T11"/>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2" name="Freeform 13">
              <a:extLst>
                <a:ext uri="{FF2B5EF4-FFF2-40B4-BE49-F238E27FC236}">
                  <a16:creationId xmlns:a16="http://schemas.microsoft.com/office/drawing/2014/main" id="{3882360D-4219-43D7-A599-FBE55AEAE39E}"/>
                </a:ext>
              </a:extLst>
            </p:cNvPr>
            <p:cNvSpPr>
              <a:spLocks noChangeArrowheads="1"/>
            </p:cNvSpPr>
            <p:nvPr/>
          </p:nvSpPr>
          <p:spPr bwMode="auto">
            <a:xfrm>
              <a:off x="5425543" y="5275"/>
              <a:ext cx="5789083" cy="6847590"/>
            </a:xfrm>
            <a:custGeom>
              <a:avLst/>
              <a:gdLst>
                <a:gd name="T0" fmla="*/ 1094 w 1216"/>
                <a:gd name="T1" fmla="*/ 1436 h 1436"/>
                <a:gd name="T2" fmla="*/ 709 w 1216"/>
                <a:gd name="T3" fmla="*/ 551 h 1436"/>
                <a:gd name="T4" fmla="*/ 0 w 1216"/>
                <a:gd name="T5" fmla="*/ 0 h 1436"/>
                <a:gd name="T6" fmla="*/ 0 w 1216"/>
                <a:gd name="T7" fmla="*/ 0 h 1436"/>
                <a:gd name="T8" fmla="*/ 1216 w 1216"/>
                <a:gd name="T9" fmla="*/ 1436 h 1436"/>
              </a:gdLst>
              <a:ahLst/>
              <a:cxnLst>
                <a:cxn ang="0">
                  <a:pos x="T0" y="T1"/>
                </a:cxn>
                <a:cxn ang="0">
                  <a:pos x="T2" y="T3"/>
                </a:cxn>
                <a:cxn ang="0">
                  <a:pos x="T4" y="T5"/>
                </a:cxn>
              </a:cxnLst>
              <a:rect l="T6" t="T7" r="T8" b="T9"/>
              <a:pathLst>
                <a:path w="1216" h="1436">
                  <a:moveTo>
                    <a:pt x="1094" y="1436"/>
                  </a:moveTo>
                  <a:cubicBezTo>
                    <a:pt x="1216" y="1114"/>
                    <a:pt x="904" y="770"/>
                    <a:pt x="709" y="551"/>
                  </a:cubicBezTo>
                  <a:cubicBezTo>
                    <a:pt x="509" y="327"/>
                    <a:pt x="274" y="127"/>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3" name="Freeform 14">
              <a:extLst>
                <a:ext uri="{FF2B5EF4-FFF2-40B4-BE49-F238E27FC236}">
                  <a16:creationId xmlns:a16="http://schemas.microsoft.com/office/drawing/2014/main" id="{157643DB-2F2B-4209-BFCD-C626822A1092}"/>
                </a:ext>
              </a:extLst>
            </p:cNvPr>
            <p:cNvSpPr>
              <a:spLocks noChangeArrowheads="1"/>
            </p:cNvSpPr>
            <p:nvPr/>
          </p:nvSpPr>
          <p:spPr bwMode="auto">
            <a:xfrm>
              <a:off x="-1591" y="5275"/>
              <a:ext cx="1058335" cy="614426"/>
            </a:xfrm>
            <a:custGeom>
              <a:avLst/>
              <a:gdLst>
                <a:gd name="T0" fmla="*/ 222 w 222"/>
                <a:gd name="T1" fmla="*/ 0 h 129"/>
                <a:gd name="T2" fmla="*/ 0 w 222"/>
                <a:gd name="T3" fmla="*/ 129 h 129"/>
                <a:gd name="T4" fmla="*/ 0 w 222"/>
                <a:gd name="T5" fmla="*/ 0 h 129"/>
                <a:gd name="T6" fmla="*/ 222 w 222"/>
                <a:gd name="T7" fmla="*/ 129 h 129"/>
              </a:gdLst>
              <a:ahLst/>
              <a:cxnLst>
                <a:cxn ang="0">
                  <a:pos x="T0" y="T1"/>
                </a:cxn>
                <a:cxn ang="0">
                  <a:pos x="T2" y="T3"/>
                </a:cxn>
              </a:cxnLst>
              <a:rect l="T4" t="T5" r="T6" b="T7"/>
              <a:pathLst>
                <a:path w="222" h="129">
                  <a:moveTo>
                    <a:pt x="222" y="0"/>
                  </a:moveTo>
                  <a:cubicBezTo>
                    <a:pt x="152" y="35"/>
                    <a:pt x="76" y="78"/>
                    <a:pt x="0" y="129"/>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4" name="Freeform 15">
              <a:extLst>
                <a:ext uri="{FF2B5EF4-FFF2-40B4-BE49-F238E27FC236}">
                  <a16:creationId xmlns:a16="http://schemas.microsoft.com/office/drawing/2014/main" id="{6621FFC5-BC86-4369-8AAE-8592A87B1E2A}"/>
                </a:ext>
              </a:extLst>
            </p:cNvPr>
            <p:cNvSpPr>
              <a:spLocks noChangeArrowheads="1"/>
            </p:cNvSpPr>
            <p:nvPr/>
          </p:nvSpPr>
          <p:spPr bwMode="auto">
            <a:xfrm>
              <a:off x="5821359" y="5275"/>
              <a:ext cx="5588000" cy="6866642"/>
            </a:xfrm>
            <a:custGeom>
              <a:avLst/>
              <a:gdLst>
                <a:gd name="T0" fmla="*/ 1067 w 1174"/>
                <a:gd name="T1" fmla="*/ 1440 h 1440"/>
                <a:gd name="T2" fmla="*/ 698 w 1174"/>
                <a:gd name="T3" fmla="*/ 577 h 1440"/>
                <a:gd name="T4" fmla="*/ 0 w 1174"/>
                <a:gd name="T5" fmla="*/ 0 h 1440"/>
                <a:gd name="T6" fmla="*/ 0 w 1174"/>
                <a:gd name="T7" fmla="*/ 0 h 1440"/>
                <a:gd name="T8" fmla="*/ 1174 w 1174"/>
                <a:gd name="T9" fmla="*/ 1440 h 1440"/>
              </a:gdLst>
              <a:ahLst/>
              <a:cxnLst>
                <a:cxn ang="0">
                  <a:pos x="T0" y="T1"/>
                </a:cxn>
                <a:cxn ang="0">
                  <a:pos x="T2" y="T3"/>
                </a:cxn>
                <a:cxn ang="0">
                  <a:pos x="T4" y="T5"/>
                </a:cxn>
              </a:cxnLst>
              <a:rect l="T6" t="T7" r="T8" b="T9"/>
              <a:pathLst>
                <a:path w="1174" h="1440">
                  <a:moveTo>
                    <a:pt x="1067" y="1440"/>
                  </a:moveTo>
                  <a:cubicBezTo>
                    <a:pt x="1174" y="1124"/>
                    <a:pt x="887" y="797"/>
                    <a:pt x="698" y="577"/>
                  </a:cubicBezTo>
                  <a:cubicBezTo>
                    <a:pt x="500" y="348"/>
                    <a:pt x="270" y="141"/>
                    <a:pt x="0" y="0"/>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5" name="Freeform 16">
              <a:extLst>
                <a:ext uri="{FF2B5EF4-FFF2-40B4-BE49-F238E27FC236}">
                  <a16:creationId xmlns:a16="http://schemas.microsoft.com/office/drawing/2014/main" id="{F21A6202-EE42-4ECF-84F5-E460DBFFE512}"/>
                </a:ext>
              </a:extLst>
            </p:cNvPr>
            <p:cNvSpPr>
              <a:spLocks noChangeArrowheads="1"/>
            </p:cNvSpPr>
            <p:nvPr/>
          </p:nvSpPr>
          <p:spPr bwMode="auto">
            <a:xfrm>
              <a:off x="2643" y="512"/>
              <a:ext cx="596900" cy="352461"/>
            </a:xfrm>
            <a:custGeom>
              <a:avLst/>
              <a:gdLst>
                <a:gd name="T0" fmla="*/ 125 w 125"/>
                <a:gd name="T1" fmla="*/ 0 h 74"/>
                <a:gd name="T2" fmla="*/ 0 w 125"/>
                <a:gd name="T3" fmla="*/ 74 h 74"/>
                <a:gd name="T4" fmla="*/ 0 w 125"/>
                <a:gd name="T5" fmla="*/ 0 h 74"/>
                <a:gd name="T6" fmla="*/ 125 w 125"/>
                <a:gd name="T7" fmla="*/ 74 h 74"/>
              </a:gdLst>
              <a:ahLst/>
              <a:cxnLst>
                <a:cxn ang="0">
                  <a:pos x="T0" y="T1"/>
                </a:cxn>
                <a:cxn ang="0">
                  <a:pos x="T2" y="T3"/>
                </a:cxn>
              </a:cxnLst>
              <a:rect l="T4" t="T5" r="T6" b="T7"/>
              <a:pathLst>
                <a:path w="125" h="74">
                  <a:moveTo>
                    <a:pt x="125" y="0"/>
                  </a:moveTo>
                  <a:cubicBezTo>
                    <a:pt x="85" y="22"/>
                    <a:pt x="43" y="47"/>
                    <a:pt x="0" y="74"/>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6" name="Freeform 17">
              <a:extLst>
                <a:ext uri="{FF2B5EF4-FFF2-40B4-BE49-F238E27FC236}">
                  <a16:creationId xmlns:a16="http://schemas.microsoft.com/office/drawing/2014/main" id="{5660F1B7-9EF9-4DBA-AA3B-FDBFD6EABA84}"/>
                </a:ext>
              </a:extLst>
            </p:cNvPr>
            <p:cNvSpPr>
              <a:spLocks noChangeArrowheads="1"/>
            </p:cNvSpPr>
            <p:nvPr/>
          </p:nvSpPr>
          <p:spPr bwMode="auto">
            <a:xfrm>
              <a:off x="6011860" y="5275"/>
              <a:ext cx="5499100" cy="6866642"/>
            </a:xfrm>
            <a:custGeom>
              <a:avLst/>
              <a:gdLst>
                <a:gd name="T0" fmla="*/ 1056 w 1155"/>
                <a:gd name="T1" fmla="*/ 1440 h 1440"/>
                <a:gd name="T2" fmla="*/ 686 w 1155"/>
                <a:gd name="T3" fmla="*/ 580 h 1440"/>
                <a:gd name="T4" fmla="*/ 0 w 1155"/>
                <a:gd name="T5" fmla="*/ 0 h 1440"/>
                <a:gd name="T6" fmla="*/ 0 w 1155"/>
                <a:gd name="T7" fmla="*/ 0 h 1440"/>
                <a:gd name="T8" fmla="*/ 1155 w 1155"/>
                <a:gd name="T9" fmla="*/ 1440 h 1440"/>
              </a:gdLst>
              <a:ahLst/>
              <a:cxnLst>
                <a:cxn ang="0">
                  <a:pos x="T0" y="T1"/>
                </a:cxn>
                <a:cxn ang="0">
                  <a:pos x="T2" y="T3"/>
                </a:cxn>
                <a:cxn ang="0">
                  <a:pos x="T4" y="T5"/>
                </a:cxn>
              </a:cxnLst>
              <a:rect l="T6" t="T7" r="T8" b="T9"/>
              <a:pathLst>
                <a:path w="1155" h="1440">
                  <a:moveTo>
                    <a:pt x="1056" y="1440"/>
                  </a:moveTo>
                  <a:cubicBezTo>
                    <a:pt x="1155" y="1123"/>
                    <a:pt x="875" y="801"/>
                    <a:pt x="686" y="580"/>
                  </a:cubicBezTo>
                  <a:cubicBezTo>
                    <a:pt x="491" y="352"/>
                    <a:pt x="264" y="145"/>
                    <a:pt x="0" y="0"/>
                  </a:cubicBezTo>
                </a:path>
              </a:pathLst>
            </a:custGeom>
            <a:noFill/>
            <a:ln w="12700">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7" name="Freeform 18">
              <a:extLst>
                <a:ext uri="{FF2B5EF4-FFF2-40B4-BE49-F238E27FC236}">
                  <a16:creationId xmlns:a16="http://schemas.microsoft.com/office/drawing/2014/main" id="{B8516CE4-D122-4308-9A8E-4CE036FFA3A6}"/>
                </a:ext>
              </a:extLst>
            </p:cNvPr>
            <p:cNvSpPr>
              <a:spLocks noChangeArrowheads="1"/>
            </p:cNvSpPr>
            <p:nvPr/>
          </p:nvSpPr>
          <p:spPr bwMode="auto">
            <a:xfrm>
              <a:off x="-1591" y="5275"/>
              <a:ext cx="357717" cy="214335"/>
            </a:xfrm>
            <a:custGeom>
              <a:avLst/>
              <a:gdLst>
                <a:gd name="T0" fmla="*/ 75 w 75"/>
                <a:gd name="T1" fmla="*/ 0 h 45"/>
                <a:gd name="T2" fmla="*/ 0 w 75"/>
                <a:gd name="T3" fmla="*/ 45 h 45"/>
                <a:gd name="T4" fmla="*/ 0 w 75"/>
                <a:gd name="T5" fmla="*/ 0 h 45"/>
                <a:gd name="T6" fmla="*/ 75 w 75"/>
                <a:gd name="T7" fmla="*/ 45 h 45"/>
              </a:gdLst>
              <a:ahLst/>
              <a:cxnLst>
                <a:cxn ang="0">
                  <a:pos x="T0" y="T1"/>
                </a:cxn>
                <a:cxn ang="0">
                  <a:pos x="T2" y="T3"/>
                </a:cxn>
              </a:cxnLst>
              <a:rect l="T4" t="T5" r="T6" b="T7"/>
              <a:pathLst>
                <a:path w="75" h="45">
                  <a:moveTo>
                    <a:pt x="75" y="0"/>
                  </a:moveTo>
                  <a:cubicBezTo>
                    <a:pt x="50" y="14"/>
                    <a:pt x="25" y="29"/>
                    <a:pt x="0" y="45"/>
                  </a:cubicBezTo>
                </a:path>
              </a:pathLst>
            </a:custGeom>
            <a:noFill/>
            <a:ln w="12700">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8" name="Freeform 19">
              <a:extLst>
                <a:ext uri="{FF2B5EF4-FFF2-40B4-BE49-F238E27FC236}">
                  <a16:creationId xmlns:a16="http://schemas.microsoft.com/office/drawing/2014/main" id="{6592DCEE-7FA1-458F-8019-3510EEBC316E}"/>
                </a:ext>
              </a:extLst>
            </p:cNvPr>
            <p:cNvSpPr>
              <a:spLocks noChangeArrowheads="1"/>
            </p:cNvSpPr>
            <p:nvPr/>
          </p:nvSpPr>
          <p:spPr bwMode="auto">
            <a:xfrm>
              <a:off x="6210826" y="512"/>
              <a:ext cx="5522384" cy="6871405"/>
            </a:xfrm>
            <a:custGeom>
              <a:avLst/>
              <a:gdLst>
                <a:gd name="T0" fmla="*/ 1053 w 1160"/>
                <a:gd name="T1" fmla="*/ 1441 h 1441"/>
                <a:gd name="T2" fmla="*/ 705 w 1160"/>
                <a:gd name="T3" fmla="*/ 599 h 1441"/>
                <a:gd name="T4" fmla="*/ 0 w 1160"/>
                <a:gd name="T5" fmla="*/ 0 h 1441"/>
                <a:gd name="T6" fmla="*/ 0 w 1160"/>
                <a:gd name="T7" fmla="*/ 0 h 1441"/>
                <a:gd name="T8" fmla="*/ 1160 w 1160"/>
                <a:gd name="T9" fmla="*/ 1441 h 1441"/>
              </a:gdLst>
              <a:ahLst/>
              <a:cxnLst>
                <a:cxn ang="0">
                  <a:pos x="T0" y="T1"/>
                </a:cxn>
                <a:cxn ang="0">
                  <a:pos x="T2" y="T3"/>
                </a:cxn>
                <a:cxn ang="0">
                  <a:pos x="T4" y="T5"/>
                </a:cxn>
              </a:cxnLst>
              <a:rect l="T6" t="T7" r="T8" b="T9"/>
              <a:pathLst>
                <a:path w="1160" h="1441">
                  <a:moveTo>
                    <a:pt x="1053" y="1441"/>
                  </a:moveTo>
                  <a:cubicBezTo>
                    <a:pt x="1160" y="1129"/>
                    <a:pt x="892" y="817"/>
                    <a:pt x="705" y="599"/>
                  </a:cubicBezTo>
                  <a:cubicBezTo>
                    <a:pt x="503" y="365"/>
                    <a:pt x="270" y="152"/>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19" name="Freeform 20">
              <a:extLst>
                <a:ext uri="{FF2B5EF4-FFF2-40B4-BE49-F238E27FC236}">
                  <a16:creationId xmlns:a16="http://schemas.microsoft.com/office/drawing/2014/main" id="{B9F1CD05-F2D4-408C-84DC-9A124FEFB0DC}"/>
                </a:ext>
              </a:extLst>
            </p:cNvPr>
            <p:cNvSpPr>
              <a:spLocks noChangeArrowheads="1"/>
            </p:cNvSpPr>
            <p:nvPr/>
          </p:nvSpPr>
          <p:spPr bwMode="auto">
            <a:xfrm>
              <a:off x="6462710" y="5275"/>
              <a:ext cx="5414433" cy="6866642"/>
            </a:xfrm>
            <a:custGeom>
              <a:avLst/>
              <a:gdLst>
                <a:gd name="T0" fmla="*/ 1040 w 1137"/>
                <a:gd name="T1" fmla="*/ 1440 h 1440"/>
                <a:gd name="T2" fmla="*/ 698 w 1137"/>
                <a:gd name="T3" fmla="*/ 611 h 1440"/>
                <a:gd name="T4" fmla="*/ 0 w 1137"/>
                <a:gd name="T5" fmla="*/ 0 h 1440"/>
                <a:gd name="T6" fmla="*/ 0 w 1137"/>
                <a:gd name="T7" fmla="*/ 0 h 1440"/>
                <a:gd name="T8" fmla="*/ 1137 w 1137"/>
                <a:gd name="T9" fmla="*/ 1440 h 1440"/>
              </a:gdLst>
              <a:ahLst/>
              <a:cxnLst>
                <a:cxn ang="0">
                  <a:pos x="T0" y="T1"/>
                </a:cxn>
                <a:cxn ang="0">
                  <a:pos x="T2" y="T3"/>
                </a:cxn>
                <a:cxn ang="0">
                  <a:pos x="T4" y="T5"/>
                </a:cxn>
              </a:cxnLst>
              <a:rect l="T6" t="T7" r="T8" b="T9"/>
              <a:pathLst>
                <a:path w="1137" h="1440">
                  <a:moveTo>
                    <a:pt x="1040" y="1440"/>
                  </a:moveTo>
                  <a:cubicBezTo>
                    <a:pt x="1137" y="1131"/>
                    <a:pt x="883" y="828"/>
                    <a:pt x="698" y="611"/>
                  </a:cubicBezTo>
                  <a:cubicBezTo>
                    <a:pt x="498" y="375"/>
                    <a:pt x="268" y="159"/>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0" name="Freeform 21">
              <a:extLst>
                <a:ext uri="{FF2B5EF4-FFF2-40B4-BE49-F238E27FC236}">
                  <a16:creationId xmlns:a16="http://schemas.microsoft.com/office/drawing/2014/main" id="{6FCF7048-1DDD-4E39-B226-8B48FEB515A5}"/>
                </a:ext>
              </a:extLst>
            </p:cNvPr>
            <p:cNvSpPr>
              <a:spLocks noChangeArrowheads="1"/>
            </p:cNvSpPr>
            <p:nvPr/>
          </p:nvSpPr>
          <p:spPr bwMode="auto">
            <a:xfrm>
              <a:off x="6877577" y="5275"/>
              <a:ext cx="5037667" cy="6861880"/>
            </a:xfrm>
            <a:custGeom>
              <a:avLst/>
              <a:gdLst>
                <a:gd name="T0" fmla="*/ 1011 w 1058"/>
                <a:gd name="T1" fmla="*/ 1439 h 1439"/>
                <a:gd name="T2" fmla="*/ 648 w 1058"/>
                <a:gd name="T3" fmla="*/ 617 h 1439"/>
                <a:gd name="T4" fmla="*/ 0 w 1058"/>
                <a:gd name="T5" fmla="*/ 0 h 1439"/>
                <a:gd name="T6" fmla="*/ 0 w 1058"/>
                <a:gd name="T7" fmla="*/ 0 h 1439"/>
                <a:gd name="T8" fmla="*/ 1058 w 1058"/>
                <a:gd name="T9" fmla="*/ 1439 h 1439"/>
              </a:gdLst>
              <a:ahLst/>
              <a:cxnLst>
                <a:cxn ang="0">
                  <a:pos x="T0" y="T1"/>
                </a:cxn>
                <a:cxn ang="0">
                  <a:pos x="T2" y="T3"/>
                </a:cxn>
                <a:cxn ang="0">
                  <a:pos x="T4" y="T5"/>
                </a:cxn>
              </a:cxnLst>
              <a:rect l="T6" t="T7" r="T8" b="T9"/>
              <a:pathLst>
                <a:path w="1058" h="1439">
                  <a:moveTo>
                    <a:pt x="1011" y="1439"/>
                  </a:moveTo>
                  <a:cubicBezTo>
                    <a:pt x="1058" y="1131"/>
                    <a:pt x="825" y="841"/>
                    <a:pt x="648" y="617"/>
                  </a:cubicBezTo>
                  <a:cubicBezTo>
                    <a:pt x="462" y="383"/>
                    <a:pt x="248" y="168"/>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1" name="Freeform 22">
              <a:extLst>
                <a:ext uri="{FF2B5EF4-FFF2-40B4-BE49-F238E27FC236}">
                  <a16:creationId xmlns:a16="http://schemas.microsoft.com/office/drawing/2014/main" id="{A755CD1F-B74A-48FD-8845-103F526E9BED}"/>
                </a:ext>
              </a:extLst>
            </p:cNvPr>
            <p:cNvSpPr>
              <a:spLocks noChangeArrowheads="1"/>
            </p:cNvSpPr>
            <p:nvPr/>
          </p:nvSpPr>
          <p:spPr bwMode="auto">
            <a:xfrm>
              <a:off x="8767760" y="5275"/>
              <a:ext cx="3418417" cy="2741894"/>
            </a:xfrm>
            <a:custGeom>
              <a:avLst/>
              <a:gdLst>
                <a:gd name="T0" fmla="*/ 718 w 718"/>
                <a:gd name="T1" fmla="*/ 575 h 575"/>
                <a:gd name="T2" fmla="*/ 0 w 718"/>
                <a:gd name="T3" fmla="*/ 0 h 575"/>
                <a:gd name="T4" fmla="*/ 0 w 718"/>
                <a:gd name="T5" fmla="*/ 0 h 575"/>
                <a:gd name="T6" fmla="*/ 718 w 718"/>
                <a:gd name="T7" fmla="*/ 575 h 575"/>
              </a:gdLst>
              <a:ahLst/>
              <a:cxnLst>
                <a:cxn ang="0">
                  <a:pos x="T0" y="T1"/>
                </a:cxn>
                <a:cxn ang="0">
                  <a:pos x="T2" y="T3"/>
                </a:cxn>
              </a:cxnLst>
              <a:rect l="T4" t="T5" r="T6" b="T7"/>
              <a:pathLst>
                <a:path w="718" h="575">
                  <a:moveTo>
                    <a:pt x="718" y="575"/>
                  </a:moveTo>
                  <a:cubicBezTo>
                    <a:pt x="500" y="360"/>
                    <a:pt x="260" y="163"/>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2" name="Freeform 23">
              <a:extLst>
                <a:ext uri="{FF2B5EF4-FFF2-40B4-BE49-F238E27FC236}">
                  <a16:creationId xmlns:a16="http://schemas.microsoft.com/office/drawing/2014/main" id="{96413581-FBEC-430E-B156-8E76859713A6}"/>
                </a:ext>
              </a:extLst>
            </p:cNvPr>
            <p:cNvSpPr>
              <a:spLocks noChangeArrowheads="1"/>
            </p:cNvSpPr>
            <p:nvPr/>
          </p:nvSpPr>
          <p:spPr bwMode="auto">
            <a:xfrm>
              <a:off x="9235544" y="10038"/>
              <a:ext cx="2950633" cy="2556137"/>
            </a:xfrm>
            <a:custGeom>
              <a:avLst/>
              <a:gdLst>
                <a:gd name="T0" fmla="*/ 620 w 620"/>
                <a:gd name="T1" fmla="*/ 536 h 536"/>
                <a:gd name="T2" fmla="*/ 0 w 620"/>
                <a:gd name="T3" fmla="*/ 0 h 536"/>
                <a:gd name="T4" fmla="*/ 0 w 620"/>
                <a:gd name="T5" fmla="*/ 0 h 536"/>
                <a:gd name="T6" fmla="*/ 620 w 620"/>
                <a:gd name="T7" fmla="*/ 536 h 536"/>
              </a:gdLst>
              <a:ahLst/>
              <a:cxnLst>
                <a:cxn ang="0">
                  <a:pos x="T0" y="T1"/>
                </a:cxn>
                <a:cxn ang="0">
                  <a:pos x="T2" y="T3"/>
                </a:cxn>
              </a:cxnLst>
              <a:rect l="T4" t="T5" r="T6" b="T7"/>
              <a:pathLst>
                <a:path w="620" h="536">
                  <a:moveTo>
                    <a:pt x="620" y="536"/>
                  </a:moveTo>
                  <a:cubicBezTo>
                    <a:pt x="404" y="314"/>
                    <a:pt x="196" y="138"/>
                    <a:pt x="0" y="0"/>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3" name="Freeform 24">
              <a:extLst>
                <a:ext uri="{FF2B5EF4-FFF2-40B4-BE49-F238E27FC236}">
                  <a16:creationId xmlns:a16="http://schemas.microsoft.com/office/drawing/2014/main" id="{FD3744BA-80CC-40CF-A8C9-5D97C5CEDEBA}"/>
                </a:ext>
              </a:extLst>
            </p:cNvPr>
            <p:cNvSpPr>
              <a:spLocks noChangeArrowheads="1"/>
            </p:cNvSpPr>
            <p:nvPr/>
          </p:nvSpPr>
          <p:spPr bwMode="auto">
            <a:xfrm>
              <a:off x="10020826" y="5275"/>
              <a:ext cx="2165351" cy="1359040"/>
            </a:xfrm>
            <a:custGeom>
              <a:avLst/>
              <a:gdLst>
                <a:gd name="T0" fmla="*/ 0 w 455"/>
                <a:gd name="T1" fmla="*/ 0 h 285"/>
                <a:gd name="T2" fmla="*/ 455 w 455"/>
                <a:gd name="T3" fmla="*/ 285 h 285"/>
                <a:gd name="T4" fmla="*/ 0 w 455"/>
                <a:gd name="T5" fmla="*/ 0 h 285"/>
                <a:gd name="T6" fmla="*/ 455 w 455"/>
                <a:gd name="T7" fmla="*/ 285 h 285"/>
              </a:gdLst>
              <a:ahLst/>
              <a:cxnLst>
                <a:cxn ang="0">
                  <a:pos x="T0" y="T1"/>
                </a:cxn>
                <a:cxn ang="0">
                  <a:pos x="T2" y="T3"/>
                </a:cxn>
              </a:cxnLst>
              <a:rect l="T4" t="T5" r="T6" b="T7"/>
              <a:pathLst>
                <a:path w="455" h="285">
                  <a:moveTo>
                    <a:pt x="0" y="0"/>
                  </a:moveTo>
                  <a:cubicBezTo>
                    <a:pt x="153" y="85"/>
                    <a:pt x="308" y="180"/>
                    <a:pt x="455" y="285"/>
                  </a:cubicBezTo>
                </a:path>
              </a:pathLst>
            </a:custGeom>
            <a:noFill/>
            <a:ln w="9525">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sp>
          <p:nvSpPr>
            <p:cNvPr id="24" name="Freeform 25">
              <a:extLst>
                <a:ext uri="{FF2B5EF4-FFF2-40B4-BE49-F238E27FC236}">
                  <a16:creationId xmlns:a16="http://schemas.microsoft.com/office/drawing/2014/main" id="{52E940F3-98F0-47AC-8BAD-5D66131B8DF2}"/>
                </a:ext>
              </a:extLst>
            </p:cNvPr>
            <p:cNvSpPr>
              <a:spLocks noChangeArrowheads="1"/>
            </p:cNvSpPr>
            <p:nvPr/>
          </p:nvSpPr>
          <p:spPr bwMode="auto">
            <a:xfrm>
              <a:off x="11290826" y="5275"/>
              <a:ext cx="895351" cy="535043"/>
            </a:xfrm>
            <a:custGeom>
              <a:avLst/>
              <a:gdLst>
                <a:gd name="T0" fmla="*/ 0 w 188"/>
                <a:gd name="T1" fmla="*/ 0 h 112"/>
                <a:gd name="T2" fmla="*/ 188 w 188"/>
                <a:gd name="T3" fmla="*/ 112 h 112"/>
                <a:gd name="T4" fmla="*/ 0 w 188"/>
                <a:gd name="T5" fmla="*/ 0 h 112"/>
                <a:gd name="T6" fmla="*/ 188 w 188"/>
                <a:gd name="T7" fmla="*/ 112 h 112"/>
              </a:gdLst>
              <a:ahLst/>
              <a:cxnLst>
                <a:cxn ang="0">
                  <a:pos x="T0" y="T1"/>
                </a:cxn>
                <a:cxn ang="0">
                  <a:pos x="T2" y="T3"/>
                </a:cxn>
              </a:cxnLst>
              <a:rect l="T4" t="T5" r="T6" b="T7"/>
              <a:pathLst>
                <a:path w="188" h="112">
                  <a:moveTo>
                    <a:pt x="0" y="0"/>
                  </a:moveTo>
                  <a:cubicBezTo>
                    <a:pt x="63" y="36"/>
                    <a:pt x="126" y="73"/>
                    <a:pt x="188" y="112"/>
                  </a:cubicBezTo>
                </a:path>
              </a:pathLst>
            </a:custGeom>
            <a:noFill/>
            <a:ln w="9525">
              <a:solidFill>
                <a:schemeClr val="tx1">
                  <a:alpha val="2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D"/>
            </a:p>
          </p:txBody>
        </p:sp>
      </p:grpSp>
      <p:grpSp>
        <p:nvGrpSpPr>
          <p:cNvPr id="25" name="Group 75">
            <a:extLst>
              <a:ext uri="{FF2B5EF4-FFF2-40B4-BE49-F238E27FC236}">
                <a16:creationId xmlns:a16="http://schemas.microsoft.com/office/drawing/2014/main" id="{EBC48E55-5A0E-4BF4-A24D-36A67EE2E01C}"/>
              </a:ext>
            </a:extLst>
          </p:cNvPr>
          <p:cNvGrpSpPr>
            <a:grpSpLocks/>
          </p:cNvGrpSpPr>
          <p:nvPr/>
        </p:nvGrpSpPr>
        <p:grpSpPr bwMode="auto">
          <a:xfrm>
            <a:off x="603250" y="1698625"/>
            <a:ext cx="4457700" cy="3470275"/>
            <a:chOff x="805336" y="1698331"/>
            <a:chExt cx="5941540" cy="3470421"/>
          </a:xfrm>
        </p:grpSpPr>
        <p:sp>
          <p:nvSpPr>
            <p:cNvPr id="26" name="Rectangle 25">
              <a:extLst>
                <a:ext uri="{FF2B5EF4-FFF2-40B4-BE49-F238E27FC236}">
                  <a16:creationId xmlns:a16="http://schemas.microsoft.com/office/drawing/2014/main" id="{630D45E8-A718-43A1-AFA3-AF21C4BED990}"/>
                </a:ext>
              </a:extLst>
            </p:cNvPr>
            <p:cNvSpPr/>
            <p:nvPr/>
          </p:nvSpPr>
          <p:spPr>
            <a:xfrm>
              <a:off x="805336" y="1698331"/>
              <a:ext cx="5941540" cy="50325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Isosceles Triangle 9">
              <a:extLst>
                <a:ext uri="{FF2B5EF4-FFF2-40B4-BE49-F238E27FC236}">
                  <a16:creationId xmlns:a16="http://schemas.microsoft.com/office/drawing/2014/main" id="{46329587-0CCF-4542-9335-FDB9CA73EB22}"/>
                </a:ext>
              </a:extLst>
            </p:cNvPr>
            <p:cNvSpPr/>
            <p:nvPr/>
          </p:nvSpPr>
          <p:spPr>
            <a:xfrm rot="10800000">
              <a:off x="3617412" y="4895691"/>
              <a:ext cx="317390" cy="27306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 name="Rectangle 27">
              <a:extLst>
                <a:ext uri="{FF2B5EF4-FFF2-40B4-BE49-F238E27FC236}">
                  <a16:creationId xmlns:a16="http://schemas.microsoft.com/office/drawing/2014/main" id="{1BE13112-B658-45A2-B3A0-0CF74CB8B50A}"/>
                </a:ext>
              </a:extLst>
            </p:cNvPr>
            <p:cNvSpPr/>
            <p:nvPr/>
          </p:nvSpPr>
          <p:spPr>
            <a:xfrm>
              <a:off x="805336" y="2274618"/>
              <a:ext cx="5941540" cy="262424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5657632" y="0"/>
            <a:ext cx="3486368" cy="6858000"/>
          </a:xfrm>
          <a:solidFill>
            <a:schemeClr val="bg1">
              <a:lumMod val="65000"/>
              <a:lumOff val="35000"/>
            </a:schemeClr>
          </a:solidFill>
          <a:ln w="9525" cap="sq">
            <a:noFill/>
            <a:miter lim="800000"/>
          </a:ln>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2" name="Title 1"/>
          <p:cNvSpPr>
            <a:spLocks noGrp="1"/>
          </p:cNvSpPr>
          <p:nvPr>
            <p:ph type="title"/>
          </p:nvPr>
        </p:nvSpPr>
        <p:spPr>
          <a:xfrm>
            <a:off x="664082" y="2360255"/>
            <a:ext cx="4332485" cy="1178032"/>
          </a:xfrm>
        </p:spPr>
        <p:txBody>
          <a:bodyPr bIns="0" anchor="b"/>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664082" y="3545012"/>
            <a:ext cx="4332485"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9" name="Date Placeholder 4">
            <a:extLst>
              <a:ext uri="{FF2B5EF4-FFF2-40B4-BE49-F238E27FC236}">
                <a16:creationId xmlns:a16="http://schemas.microsoft.com/office/drawing/2014/main" id="{D6E96CFC-FE0B-4CD7-BE68-AADBF45058F6}"/>
              </a:ext>
            </a:extLst>
          </p:cNvPr>
          <p:cNvSpPr>
            <a:spLocks noGrp="1"/>
          </p:cNvSpPr>
          <p:nvPr>
            <p:ph type="dt" sz="half" idx="10"/>
          </p:nvPr>
        </p:nvSpPr>
        <p:spPr/>
        <p:txBody>
          <a:bodyPr/>
          <a:lstStyle>
            <a:lvl1pPr>
              <a:defRPr/>
            </a:lvl1pPr>
          </a:lstStyle>
          <a:p>
            <a:pPr>
              <a:defRPr/>
            </a:pPr>
            <a:fld id="{38E90DBA-7079-44BA-ACF4-B62990830ABA}" type="datetimeFigureOut">
              <a:rPr lang="id-ID"/>
              <a:pPr>
                <a:defRPr/>
              </a:pPr>
              <a:t>31/07/2020</a:t>
            </a:fld>
            <a:endParaRPr lang="id-ID"/>
          </a:p>
        </p:txBody>
      </p:sp>
      <p:sp>
        <p:nvSpPr>
          <p:cNvPr id="30" name="Footer Placeholder 5">
            <a:extLst>
              <a:ext uri="{FF2B5EF4-FFF2-40B4-BE49-F238E27FC236}">
                <a16:creationId xmlns:a16="http://schemas.microsoft.com/office/drawing/2014/main" id="{F75AAB44-C131-41A0-865A-7D368B442945}"/>
              </a:ext>
            </a:extLst>
          </p:cNvPr>
          <p:cNvSpPr>
            <a:spLocks noGrp="1"/>
          </p:cNvSpPr>
          <p:nvPr>
            <p:ph type="ftr" sz="quarter" idx="11"/>
          </p:nvPr>
        </p:nvSpPr>
        <p:spPr>
          <a:xfrm>
            <a:off x="603250" y="6227763"/>
            <a:ext cx="4456113" cy="319087"/>
          </a:xfrm>
        </p:spPr>
        <p:txBody>
          <a:bodyPr/>
          <a:lstStyle>
            <a:lvl1pPr>
              <a:defRPr/>
            </a:lvl1pPr>
          </a:lstStyle>
          <a:p>
            <a:pPr>
              <a:defRPr/>
            </a:pPr>
            <a:endParaRPr lang="id-ID"/>
          </a:p>
        </p:txBody>
      </p:sp>
      <p:sp>
        <p:nvSpPr>
          <p:cNvPr id="31" name="Slide Number Placeholder 6">
            <a:extLst>
              <a:ext uri="{FF2B5EF4-FFF2-40B4-BE49-F238E27FC236}">
                <a16:creationId xmlns:a16="http://schemas.microsoft.com/office/drawing/2014/main" id="{F5197B55-EF11-4559-BC98-24A6199DEB41}"/>
              </a:ext>
            </a:extLst>
          </p:cNvPr>
          <p:cNvSpPr>
            <a:spLocks noGrp="1"/>
          </p:cNvSpPr>
          <p:nvPr>
            <p:ph type="sldNum" sz="quarter" idx="12"/>
          </p:nvPr>
        </p:nvSpPr>
        <p:spPr>
          <a:xfrm>
            <a:off x="4371975" y="320675"/>
            <a:ext cx="685800" cy="319088"/>
          </a:xfrm>
        </p:spPr>
        <p:txBody>
          <a:bodyPr/>
          <a:lstStyle>
            <a:lvl1pPr>
              <a:defRPr/>
            </a:lvl1pPr>
          </a:lstStyle>
          <a:p>
            <a:fld id="{808B86EB-48CA-4D36-8C11-112925FE5096}" type="slidenum">
              <a:rPr lang="id-ID" altLang="en-US"/>
              <a:pPr/>
              <a:t>‹#›</a:t>
            </a:fld>
            <a:endParaRPr lang="id-ID" altLang="en-US"/>
          </a:p>
        </p:txBody>
      </p:sp>
    </p:spTree>
    <p:extLst>
      <p:ext uri="{BB962C8B-B14F-4D97-AF65-F5344CB8AC3E}">
        <p14:creationId xmlns:p14="http://schemas.microsoft.com/office/powerpoint/2010/main" val="2066182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944D53-1CAA-453A-A3F3-861A4CE45D7B}"/>
              </a:ext>
            </a:extLst>
          </p:cNvPr>
          <p:cNvSpPr>
            <a:spLocks noGrp="1"/>
          </p:cNvSpPr>
          <p:nvPr>
            <p:ph type="title"/>
          </p:nvPr>
        </p:nvSpPr>
        <p:spPr>
          <a:xfrm>
            <a:off x="668338" y="2359025"/>
            <a:ext cx="2624137" cy="2455863"/>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1027" name="Text Placeholder 2">
            <a:extLst>
              <a:ext uri="{FF2B5EF4-FFF2-40B4-BE49-F238E27FC236}">
                <a16:creationId xmlns:a16="http://schemas.microsoft.com/office/drawing/2014/main" id="{FE75D0E3-AC3A-43E5-B78C-9DC4EBA88C1C}"/>
              </a:ext>
            </a:extLst>
          </p:cNvPr>
          <p:cNvSpPr>
            <a:spLocks noGrp="1"/>
          </p:cNvSpPr>
          <p:nvPr>
            <p:ph type="body" idx="1"/>
          </p:nvPr>
        </p:nvSpPr>
        <p:spPr bwMode="auto">
          <a:xfrm>
            <a:off x="4076700" y="795338"/>
            <a:ext cx="4462463"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7EF1FC1E-8BE9-47DD-BA03-051C370B2A54}"/>
              </a:ext>
            </a:extLst>
          </p:cNvPr>
          <p:cNvSpPr>
            <a:spLocks noGrp="1"/>
          </p:cNvSpPr>
          <p:nvPr>
            <p:ph type="dt" sz="half" idx="2"/>
          </p:nvPr>
        </p:nvSpPr>
        <p:spPr>
          <a:xfrm>
            <a:off x="603250" y="320675"/>
            <a:ext cx="2743200" cy="319088"/>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cs typeface="+mn-cs"/>
              </a:defRPr>
            </a:lvl1pPr>
          </a:lstStyle>
          <a:p>
            <a:pPr>
              <a:defRPr/>
            </a:pPr>
            <a:fld id="{866A80F7-C5D5-449A-98F0-C0784B7F24AB}" type="datetimeFigureOut">
              <a:rPr lang="id-ID"/>
              <a:pPr>
                <a:defRPr/>
              </a:pPr>
              <a:t>31/07/2020</a:t>
            </a:fld>
            <a:endParaRPr lang="id-ID"/>
          </a:p>
        </p:txBody>
      </p:sp>
      <p:sp>
        <p:nvSpPr>
          <p:cNvPr id="5" name="Footer Placeholder 4">
            <a:extLst>
              <a:ext uri="{FF2B5EF4-FFF2-40B4-BE49-F238E27FC236}">
                <a16:creationId xmlns:a16="http://schemas.microsoft.com/office/drawing/2014/main" id="{7C422D03-AC21-4825-AC9F-2BDE264A5FBF}"/>
              </a:ext>
            </a:extLst>
          </p:cNvPr>
          <p:cNvSpPr>
            <a:spLocks noGrp="1"/>
          </p:cNvSpPr>
          <p:nvPr>
            <p:ph type="ftr" sz="quarter" idx="3"/>
          </p:nvPr>
        </p:nvSpPr>
        <p:spPr>
          <a:xfrm>
            <a:off x="603250" y="6227763"/>
            <a:ext cx="7942263" cy="319087"/>
          </a:xfrm>
          <a:prstGeom prst="rect">
            <a:avLst/>
          </a:prstGeom>
        </p:spPr>
        <p:txBody>
          <a:bodyPr vert="horz" lIns="91440" tIns="45720" rIns="91440" bIns="45720" rtlCol="0" anchor="ctr"/>
          <a:lstStyle>
            <a:lvl1pPr algn="r" eaLnBrk="1" fontAlgn="auto" hangingPunct="1">
              <a:spcBef>
                <a:spcPts val="0"/>
              </a:spcBef>
              <a:spcAft>
                <a:spcPts val="0"/>
              </a:spcAft>
              <a:defRPr sz="1000">
                <a:solidFill>
                  <a:schemeClr val="tx1">
                    <a:tint val="75000"/>
                  </a:schemeClr>
                </a:solidFill>
                <a:latin typeface="+mn-lt"/>
                <a:cs typeface="+mn-cs"/>
              </a:defRPr>
            </a:lvl1pPr>
          </a:lstStyle>
          <a:p>
            <a:pPr>
              <a:defRPr/>
            </a:pPr>
            <a:endParaRPr lang="id-ID"/>
          </a:p>
        </p:txBody>
      </p:sp>
      <p:sp>
        <p:nvSpPr>
          <p:cNvPr id="6" name="Slide Number Placeholder 5">
            <a:extLst>
              <a:ext uri="{FF2B5EF4-FFF2-40B4-BE49-F238E27FC236}">
                <a16:creationId xmlns:a16="http://schemas.microsoft.com/office/drawing/2014/main" id="{4096FD3F-6CC3-4023-8E5B-F0A1A140D382}"/>
              </a:ext>
            </a:extLst>
          </p:cNvPr>
          <p:cNvSpPr>
            <a:spLocks noGrp="1"/>
          </p:cNvSpPr>
          <p:nvPr>
            <p:ph type="sldNum" sz="quarter" idx="4"/>
          </p:nvPr>
        </p:nvSpPr>
        <p:spPr>
          <a:xfrm>
            <a:off x="7851775" y="320675"/>
            <a:ext cx="685800" cy="319088"/>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Rockwell" panose="02060603020205020403" pitchFamily="18" charset="0"/>
              </a:defRPr>
            </a:lvl1pPr>
          </a:lstStyle>
          <a:p>
            <a:fld id="{76607CFF-E9B3-40B0-BEE7-44F9B0B38CA8}" type="slidenum">
              <a:rPr lang="id-ID" altLang="en-US"/>
              <a:pPr/>
              <a:t>‹#›</a:t>
            </a:fld>
            <a:endParaRPr lang="id-ID" altLang="en-US"/>
          </a:p>
        </p:txBody>
      </p:sp>
    </p:spTree>
  </p:cSld>
  <p:clrMap bg1="lt1" tx1="dk1" bg2="lt2" tx2="dk2" accent1="accent1" accent2="accent2" accent3="accent3" accent4="accent4" accent5="accent5" accent6="accent6" hlink="hlink" folHlink="folHlink"/>
  <p:sldLayoutIdLst>
    <p:sldLayoutId id="2147483908" r:id="rId1"/>
    <p:sldLayoutId id="2147483909" r:id="rId2"/>
    <p:sldLayoutId id="2147483910" r:id="rId3"/>
    <p:sldLayoutId id="2147483911" r:id="rId4"/>
    <p:sldLayoutId id="2147483912" r:id="rId5"/>
    <p:sldLayoutId id="2147483913" r:id="rId6"/>
    <p:sldLayoutId id="2147483907" r:id="rId7"/>
    <p:sldLayoutId id="2147483914" r:id="rId8"/>
    <p:sldLayoutId id="2147483915" r:id="rId9"/>
    <p:sldLayoutId id="2147483916" r:id="rId10"/>
    <p:sldLayoutId id="2147483917" r:id="rId11"/>
  </p:sldLayoutIdLst>
  <p:transition spd="med">
    <p:fade/>
  </p:transition>
  <p:txStyles>
    <p:titleStyle>
      <a:lvl1pPr algn="ctr" rtl="0" eaLnBrk="0" fontAlgn="base" hangingPunct="0">
        <a:lnSpc>
          <a:spcPct val="85000"/>
        </a:lnSpc>
        <a:spcBef>
          <a:spcPct val="0"/>
        </a:spcBef>
        <a:spcAft>
          <a:spcPct val="0"/>
        </a:spcAft>
        <a:defRPr sz="4000" kern="1200" spc="-150">
          <a:solidFill>
            <a:schemeClr val="tx1"/>
          </a:solidFill>
          <a:latin typeface="+mj-lt"/>
          <a:ea typeface="+mj-ea"/>
          <a:cs typeface="+mj-cs"/>
        </a:defRPr>
      </a:lvl1pPr>
      <a:lvl2pPr algn="ctr" rtl="0" eaLnBrk="0" fontAlgn="base" hangingPunct="0">
        <a:lnSpc>
          <a:spcPct val="85000"/>
        </a:lnSpc>
        <a:spcBef>
          <a:spcPct val="0"/>
        </a:spcBef>
        <a:spcAft>
          <a:spcPct val="0"/>
        </a:spcAft>
        <a:defRPr sz="4000">
          <a:solidFill>
            <a:schemeClr val="tx1"/>
          </a:solidFill>
          <a:latin typeface="Calibri Light"/>
        </a:defRPr>
      </a:lvl2pPr>
      <a:lvl3pPr algn="ctr" rtl="0" eaLnBrk="0" fontAlgn="base" hangingPunct="0">
        <a:lnSpc>
          <a:spcPct val="85000"/>
        </a:lnSpc>
        <a:spcBef>
          <a:spcPct val="0"/>
        </a:spcBef>
        <a:spcAft>
          <a:spcPct val="0"/>
        </a:spcAft>
        <a:defRPr sz="4000">
          <a:solidFill>
            <a:schemeClr val="tx1"/>
          </a:solidFill>
          <a:latin typeface="Calibri Light"/>
        </a:defRPr>
      </a:lvl3pPr>
      <a:lvl4pPr algn="ctr" rtl="0" eaLnBrk="0" fontAlgn="base" hangingPunct="0">
        <a:lnSpc>
          <a:spcPct val="85000"/>
        </a:lnSpc>
        <a:spcBef>
          <a:spcPct val="0"/>
        </a:spcBef>
        <a:spcAft>
          <a:spcPct val="0"/>
        </a:spcAft>
        <a:defRPr sz="4000">
          <a:solidFill>
            <a:schemeClr val="tx1"/>
          </a:solidFill>
          <a:latin typeface="Calibri Light"/>
        </a:defRPr>
      </a:lvl4pPr>
      <a:lvl5pPr algn="ctr" rtl="0" eaLnBrk="0" fontAlgn="base" hangingPunct="0">
        <a:lnSpc>
          <a:spcPct val="85000"/>
        </a:lnSpc>
        <a:spcBef>
          <a:spcPct val="0"/>
        </a:spcBef>
        <a:spcAft>
          <a:spcPct val="0"/>
        </a:spcAft>
        <a:defRPr sz="4000">
          <a:solidFill>
            <a:schemeClr val="tx1"/>
          </a:solidFill>
          <a:latin typeface="Calibri Light"/>
        </a:defRPr>
      </a:lvl5pPr>
      <a:lvl6pPr marL="457200" algn="ctr" rtl="0" fontAlgn="base">
        <a:lnSpc>
          <a:spcPct val="85000"/>
        </a:lnSpc>
        <a:spcBef>
          <a:spcPct val="0"/>
        </a:spcBef>
        <a:spcAft>
          <a:spcPct val="0"/>
        </a:spcAft>
        <a:defRPr sz="4000">
          <a:solidFill>
            <a:schemeClr val="tx1"/>
          </a:solidFill>
          <a:latin typeface="Calibri Light"/>
        </a:defRPr>
      </a:lvl6pPr>
      <a:lvl7pPr marL="914400" algn="ctr" rtl="0" fontAlgn="base">
        <a:lnSpc>
          <a:spcPct val="85000"/>
        </a:lnSpc>
        <a:spcBef>
          <a:spcPct val="0"/>
        </a:spcBef>
        <a:spcAft>
          <a:spcPct val="0"/>
        </a:spcAft>
        <a:defRPr sz="4000">
          <a:solidFill>
            <a:schemeClr val="tx1"/>
          </a:solidFill>
          <a:latin typeface="Calibri Light"/>
        </a:defRPr>
      </a:lvl7pPr>
      <a:lvl8pPr marL="1371600" algn="ctr" rtl="0" fontAlgn="base">
        <a:lnSpc>
          <a:spcPct val="85000"/>
        </a:lnSpc>
        <a:spcBef>
          <a:spcPct val="0"/>
        </a:spcBef>
        <a:spcAft>
          <a:spcPct val="0"/>
        </a:spcAft>
        <a:defRPr sz="4000">
          <a:solidFill>
            <a:schemeClr val="tx1"/>
          </a:solidFill>
          <a:latin typeface="Calibri Light"/>
        </a:defRPr>
      </a:lvl8pPr>
      <a:lvl9pPr marL="1828800" algn="ctr" rtl="0" fontAlgn="base">
        <a:lnSpc>
          <a:spcPct val="85000"/>
        </a:lnSpc>
        <a:spcBef>
          <a:spcPct val="0"/>
        </a:spcBef>
        <a:spcAft>
          <a:spcPct val="0"/>
        </a:spcAft>
        <a:defRPr sz="4000">
          <a:solidFill>
            <a:schemeClr val="tx1"/>
          </a:solidFill>
          <a:latin typeface="Calibri Light"/>
        </a:defRPr>
      </a:lvl9pPr>
    </p:titleStyle>
    <p:bodyStyle>
      <a:lvl1pPr marL="228600" indent="-228600" algn="l" rtl="0" eaLnBrk="0" fontAlgn="base" hangingPunct="0">
        <a:lnSpc>
          <a:spcPct val="120000"/>
        </a:lnSpc>
        <a:spcBef>
          <a:spcPts val="1000"/>
        </a:spcBef>
        <a:spcAft>
          <a:spcPct val="0"/>
        </a:spcAft>
        <a:buClr>
          <a:schemeClr val="accent1"/>
        </a:buClr>
        <a:buSzPct val="110000"/>
        <a:buFont typeface="Wingdings" panose="05000000000000000000" pitchFamily="2" charset="2"/>
        <a:buChar char="§"/>
        <a:defRPr sz="3200" kern="1200">
          <a:solidFill>
            <a:schemeClr val="tx1"/>
          </a:solidFill>
          <a:latin typeface="+mn-lt"/>
          <a:ea typeface="+mn-ea"/>
          <a:cs typeface="+mn-cs"/>
        </a:defRPr>
      </a:lvl1pPr>
      <a:lvl2pPr marL="685800" indent="-228600" algn="l" rtl="0" eaLnBrk="0" fontAlgn="base" hangingPunct="0">
        <a:lnSpc>
          <a:spcPct val="120000"/>
        </a:lnSpc>
        <a:spcBef>
          <a:spcPts val="500"/>
        </a:spcBef>
        <a:spcAft>
          <a:spcPct val="0"/>
        </a:spcAft>
        <a:buClr>
          <a:schemeClr val="accent1"/>
        </a:buClr>
        <a:buSzPct val="110000"/>
        <a:buFont typeface="Wingdings" panose="05000000000000000000" pitchFamily="2" charset="2"/>
        <a:buChar char="§"/>
        <a:defRPr sz="1600" kern="1200">
          <a:solidFill>
            <a:schemeClr val="tx1"/>
          </a:solidFill>
          <a:latin typeface="+mn-lt"/>
          <a:ea typeface="+mn-ea"/>
          <a:cs typeface="+mn-cs"/>
        </a:defRPr>
      </a:lvl2pPr>
      <a:lvl3pPr marL="1143000" indent="-228600" algn="l" rtl="0" eaLnBrk="0" fontAlgn="base" hangingPunct="0">
        <a:lnSpc>
          <a:spcPct val="120000"/>
        </a:lnSpc>
        <a:spcBef>
          <a:spcPts val="500"/>
        </a:spcBef>
        <a:spcAft>
          <a:spcPct val="0"/>
        </a:spcAft>
        <a:buClr>
          <a:schemeClr val="accent1"/>
        </a:buClr>
        <a:buSzPct val="110000"/>
        <a:buFont typeface="Wingdings" panose="05000000000000000000" pitchFamily="2" charset="2"/>
        <a:buChar char="§"/>
        <a:defRPr sz="1400" kern="1200">
          <a:solidFill>
            <a:schemeClr val="tx1"/>
          </a:solidFill>
          <a:latin typeface="+mn-lt"/>
          <a:ea typeface="+mn-ea"/>
          <a:cs typeface="+mn-cs"/>
        </a:defRPr>
      </a:lvl3pPr>
      <a:lvl4pPr marL="1600200" indent="-228600" algn="l" rtl="0" eaLnBrk="0" fontAlgn="base" hangingPunct="0">
        <a:lnSpc>
          <a:spcPct val="120000"/>
        </a:lnSpc>
        <a:spcBef>
          <a:spcPts val="500"/>
        </a:spcBef>
        <a:spcAft>
          <a:spcPct val="0"/>
        </a:spcAft>
        <a:buClr>
          <a:schemeClr val="accent1"/>
        </a:buClr>
        <a:buSzPct val="110000"/>
        <a:buFont typeface="Wingdings" panose="05000000000000000000" pitchFamily="2" charset="2"/>
        <a:buChar char="§"/>
        <a:defRPr sz="1200" kern="1200">
          <a:solidFill>
            <a:schemeClr val="tx1"/>
          </a:solidFill>
          <a:latin typeface="+mn-lt"/>
          <a:ea typeface="+mn-ea"/>
          <a:cs typeface="+mn-cs"/>
        </a:defRPr>
      </a:lvl4pPr>
      <a:lvl5pPr marL="2057400" indent="-228600" algn="l" rtl="0" eaLnBrk="0" fontAlgn="base" hangingPunct="0">
        <a:lnSpc>
          <a:spcPct val="120000"/>
        </a:lnSpc>
        <a:spcBef>
          <a:spcPts val="500"/>
        </a:spcBef>
        <a:spcAft>
          <a:spcPct val="0"/>
        </a:spcAft>
        <a:buClr>
          <a:schemeClr val="accent1"/>
        </a:buClr>
        <a:buSzPct val="110000"/>
        <a:buFont typeface="Wingdings" panose="05000000000000000000" pitchFamily="2" charset="2"/>
        <a:buChar char="§"/>
        <a:defRPr sz="12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59482-811A-4888-8B0E-B79605A1E3D3}"/>
              </a:ext>
            </a:extLst>
          </p:cNvPr>
          <p:cNvSpPr>
            <a:spLocks noGrp="1"/>
          </p:cNvSpPr>
          <p:nvPr>
            <p:ph type="ctrTitle"/>
          </p:nvPr>
        </p:nvSpPr>
        <p:spPr>
          <a:xfrm>
            <a:off x="1214438" y="1143000"/>
            <a:ext cx="6786562" cy="785813"/>
          </a:xfrm>
        </p:spPr>
        <p:txBody>
          <a:bodyPr>
            <a:normAutofit fontScale="90000"/>
          </a:bodyPr>
          <a:lstStyle/>
          <a:p>
            <a:pPr eaLnBrk="1" fontAlgn="auto" hangingPunct="1">
              <a:lnSpc>
                <a:spcPct val="150000"/>
              </a:lnSpc>
              <a:spcAft>
                <a:spcPts val="0"/>
              </a:spcAft>
              <a:defRPr/>
            </a:pPr>
            <a:r>
              <a:rPr lang="en-US" sz="3100" dirty="0">
                <a:latin typeface="Aharoni" pitchFamily="2" charset="-79"/>
                <a:cs typeface="Aharoni" pitchFamily="2" charset="-79"/>
              </a:rPr>
              <a:t>SKILLS AND ETHICS IN INTERVIEWS</a:t>
            </a:r>
            <a:br>
              <a:rPr lang="id-ID" sz="1400" dirty="0">
                <a:latin typeface="Aharoni" pitchFamily="2" charset="-79"/>
                <a:cs typeface="Aharoni" pitchFamily="2" charset="-79"/>
              </a:rPr>
            </a:br>
            <a:endParaRPr lang="id-ID" sz="1400" dirty="0">
              <a:latin typeface="Aharoni" pitchFamily="2" charset="-79"/>
              <a:cs typeface="Aharoni" pitchFamily="2" charset="-79"/>
            </a:endParaRPr>
          </a:p>
        </p:txBody>
      </p:sp>
      <p:sp>
        <p:nvSpPr>
          <p:cNvPr id="13315" name="Subtitle 2">
            <a:extLst>
              <a:ext uri="{FF2B5EF4-FFF2-40B4-BE49-F238E27FC236}">
                <a16:creationId xmlns:a16="http://schemas.microsoft.com/office/drawing/2014/main" id="{9B264363-7644-46EC-8BFF-7D63D81344ED}"/>
              </a:ext>
            </a:extLst>
          </p:cNvPr>
          <p:cNvSpPr>
            <a:spLocks noGrp="1"/>
          </p:cNvSpPr>
          <p:nvPr>
            <p:ph type="subTitle" idx="1"/>
          </p:nvPr>
        </p:nvSpPr>
        <p:spPr>
          <a:xfrm>
            <a:off x="1285875" y="2000250"/>
            <a:ext cx="6572250" cy="3286125"/>
          </a:xfrm>
        </p:spPr>
        <p:txBody>
          <a:bodyPr/>
          <a:lstStyle/>
          <a:p>
            <a:pPr eaLnBrk="1" hangingPunct="1"/>
            <a:r>
              <a:rPr lang="id-ID" altLang="en-US" b="1" u="sng">
                <a:latin typeface="Times New Roman" panose="02020603050405020304" pitchFamily="18" charset="0"/>
                <a:cs typeface="Times New Roman" panose="02020603050405020304" pitchFamily="18" charset="0"/>
              </a:rPr>
              <a:t>KELOMPOK 7</a:t>
            </a:r>
            <a:endParaRPr lang="en-US" altLang="en-US" b="1" u="sng">
              <a:latin typeface="Times New Roman" panose="02020603050405020304" pitchFamily="18" charset="0"/>
              <a:cs typeface="Times New Roman" panose="02020603050405020304" pitchFamily="18" charset="0"/>
            </a:endParaRPr>
          </a:p>
          <a:p>
            <a:pPr eaLnBrk="1" hangingPunct="1"/>
            <a:endParaRPr lang="id-ID" altLang="en-US" b="1">
              <a:latin typeface="Times New Roman" panose="02020603050405020304" pitchFamily="18" charset="0"/>
              <a:cs typeface="Times New Roman" panose="02020603050405020304" pitchFamily="18" charset="0"/>
            </a:endParaRPr>
          </a:p>
          <a:p>
            <a:pPr algn="l" eaLnBrk="1" hangingPunct="1"/>
            <a:r>
              <a:rPr lang="en-US" altLang="en-US" sz="1700" b="1">
                <a:latin typeface="Times New Roman" panose="02020603050405020304" pitchFamily="18" charset="0"/>
                <a:cs typeface="Times New Roman" panose="02020603050405020304" pitchFamily="18" charset="0"/>
              </a:rPr>
              <a:t>Aulia Febrina			188600086</a:t>
            </a:r>
            <a:endParaRPr lang="id-ID" altLang="en-US" sz="1700">
              <a:latin typeface="Times New Roman" panose="02020603050405020304" pitchFamily="18" charset="0"/>
              <a:cs typeface="Times New Roman" panose="02020603050405020304" pitchFamily="18" charset="0"/>
            </a:endParaRPr>
          </a:p>
          <a:p>
            <a:pPr algn="l" eaLnBrk="1" hangingPunct="1"/>
            <a:r>
              <a:rPr lang="en-US" altLang="en-US" sz="1700" b="1">
                <a:latin typeface="Times New Roman" panose="02020603050405020304" pitchFamily="18" charset="0"/>
                <a:cs typeface="Times New Roman" panose="02020603050405020304" pitchFamily="18" charset="0"/>
              </a:rPr>
              <a:t>Elisa Nababan			188600136</a:t>
            </a:r>
            <a:endParaRPr lang="id-ID" altLang="en-US" sz="1700">
              <a:latin typeface="Times New Roman" panose="02020603050405020304" pitchFamily="18" charset="0"/>
              <a:cs typeface="Times New Roman" panose="02020603050405020304" pitchFamily="18" charset="0"/>
            </a:endParaRPr>
          </a:p>
          <a:p>
            <a:pPr algn="l" eaLnBrk="1" hangingPunct="1"/>
            <a:r>
              <a:rPr lang="en-US" altLang="en-US" sz="1700" b="1">
                <a:latin typeface="Times New Roman" panose="02020603050405020304" pitchFamily="18" charset="0"/>
                <a:cs typeface="Times New Roman" panose="02020603050405020304" pitchFamily="18" charset="0"/>
              </a:rPr>
              <a:t>Joshua Andreas.Gultom	</a:t>
            </a:r>
            <a:r>
              <a:rPr lang="id-ID" altLang="en-US" sz="1700" b="1">
                <a:latin typeface="Times New Roman" panose="02020603050405020304" pitchFamily="18" charset="0"/>
                <a:cs typeface="Times New Roman" panose="02020603050405020304" pitchFamily="18" charset="0"/>
              </a:rPr>
              <a:t>	</a:t>
            </a:r>
            <a:r>
              <a:rPr lang="en-US" altLang="en-US" sz="1700" b="1">
                <a:latin typeface="Times New Roman" panose="02020603050405020304" pitchFamily="18" charset="0"/>
                <a:cs typeface="Times New Roman" panose="02020603050405020304" pitchFamily="18" charset="0"/>
              </a:rPr>
              <a:t>188600087</a:t>
            </a:r>
            <a:endParaRPr lang="id-ID" altLang="en-US" sz="1700">
              <a:latin typeface="Times New Roman" panose="02020603050405020304" pitchFamily="18" charset="0"/>
              <a:cs typeface="Times New Roman" panose="02020603050405020304" pitchFamily="18" charset="0"/>
            </a:endParaRPr>
          </a:p>
          <a:p>
            <a:pPr algn="l" eaLnBrk="1" hangingPunct="1"/>
            <a:r>
              <a:rPr lang="en-US" altLang="en-US" sz="1700" b="1">
                <a:latin typeface="Times New Roman" panose="02020603050405020304" pitchFamily="18" charset="0"/>
                <a:cs typeface="Times New Roman" panose="02020603050405020304" pitchFamily="18" charset="0"/>
              </a:rPr>
              <a:t>Megawati Panjaitan		188600117</a:t>
            </a:r>
          </a:p>
          <a:p>
            <a:pPr algn="l" eaLnBrk="1" hangingPunct="1"/>
            <a:r>
              <a:rPr lang="en-US" altLang="en-US" sz="1700" b="1">
                <a:latin typeface="Times New Roman" panose="02020603050405020304" pitchFamily="18" charset="0"/>
                <a:cs typeface="Times New Roman" panose="02020603050405020304" pitchFamily="18" charset="0"/>
              </a:rPr>
              <a:t>Naomi Ogi Sabrina. Sdbtr	</a:t>
            </a:r>
            <a:r>
              <a:rPr lang="id-ID" altLang="en-US" sz="1700" b="1">
                <a:latin typeface="Times New Roman" panose="02020603050405020304" pitchFamily="18" charset="0"/>
                <a:cs typeface="Times New Roman" panose="02020603050405020304" pitchFamily="18" charset="0"/>
              </a:rPr>
              <a:t>	</a:t>
            </a:r>
            <a:r>
              <a:rPr lang="en-US" altLang="en-US" sz="1700" b="1">
                <a:latin typeface="Times New Roman" panose="02020603050405020304" pitchFamily="18" charset="0"/>
                <a:cs typeface="Times New Roman" panose="02020603050405020304" pitchFamily="18" charset="0"/>
              </a:rPr>
              <a:t>188600169</a:t>
            </a:r>
            <a:endParaRPr lang="id-ID" altLang="en-US" sz="1700">
              <a:latin typeface="Times New Roman" panose="02020603050405020304" pitchFamily="18" charset="0"/>
              <a:cs typeface="Times New Roman" panose="02020603050405020304" pitchFamily="18" charset="0"/>
            </a:endParaRPr>
          </a:p>
          <a:p>
            <a:pPr algn="l" eaLnBrk="1" hangingPunct="1"/>
            <a:r>
              <a:rPr lang="en-US" altLang="en-US" sz="1700" b="1">
                <a:latin typeface="Times New Roman" panose="02020603050405020304" pitchFamily="18" charset="0"/>
                <a:cs typeface="Times New Roman" panose="02020603050405020304" pitchFamily="18" charset="0"/>
              </a:rPr>
              <a:t>Widya Putri Bahari		188600092</a:t>
            </a:r>
            <a:endParaRPr lang="id-ID" altLang="en-US" sz="1700">
              <a:latin typeface="Times New Roman" panose="02020603050405020304" pitchFamily="18" charset="0"/>
              <a:cs typeface="Times New Roman" panose="02020603050405020304" pitchFamily="18" charset="0"/>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a:extLst>
              <a:ext uri="{FF2B5EF4-FFF2-40B4-BE49-F238E27FC236}">
                <a16:creationId xmlns:a16="http://schemas.microsoft.com/office/drawing/2014/main" id="{36F8E745-021F-4571-A081-81F26A9490F7}"/>
              </a:ext>
            </a:extLst>
          </p:cNvPr>
          <p:cNvSpPr>
            <a:spLocks noGrp="1"/>
          </p:cNvSpPr>
          <p:nvPr>
            <p:ph idx="1"/>
          </p:nvPr>
        </p:nvSpPr>
        <p:spPr>
          <a:xfrm>
            <a:off x="3838575" y="803275"/>
            <a:ext cx="4711700" cy="5248275"/>
          </a:xfrm>
        </p:spPr>
        <p:txBody>
          <a:bodyPr/>
          <a:lstStyle/>
          <a:p>
            <a:pPr eaLnBrk="1" hangingPunct="1"/>
            <a:r>
              <a:rPr lang="en-US" altLang="en-US" sz="1800">
                <a:latin typeface="Times New Roman" panose="02020603050405020304" pitchFamily="18" charset="0"/>
                <a:cs typeface="Times New Roman" panose="02020603050405020304" pitchFamily="18" charset="0"/>
              </a:rPr>
              <a:t>Pada awal pertemuan, wawancara juga harus menciptakan suasana yang santai dan bebas serta tid</a:t>
            </a:r>
            <a:r>
              <a:rPr lang="id-ID" altLang="en-US" sz="1800">
                <a:latin typeface="Times New Roman" panose="02020603050405020304" pitchFamily="18" charset="0"/>
                <a:cs typeface="Times New Roman" panose="02020603050405020304" pitchFamily="18" charset="0"/>
              </a:rPr>
              <a:t>a</a:t>
            </a:r>
            <a:r>
              <a:rPr lang="en-US" altLang="en-US" sz="1800">
                <a:latin typeface="Times New Roman" panose="02020603050405020304" pitchFamily="18" charset="0"/>
                <a:cs typeface="Times New Roman" panose="02020603050405020304" pitchFamily="18" charset="0"/>
              </a:rPr>
              <a:t>k formal agar proses wawancara dapat berlangsung secara lebih alamiah.</a:t>
            </a:r>
            <a:endParaRPr lang="id-ID" altLang="en-US" sz="1800">
              <a:latin typeface="Times New Roman" panose="02020603050405020304" pitchFamily="18" charset="0"/>
              <a:cs typeface="Times New Roman" panose="02020603050405020304" pitchFamily="18" charset="0"/>
            </a:endParaRPr>
          </a:p>
          <a:p>
            <a:pPr eaLnBrk="1" hangingPunct="1"/>
            <a:r>
              <a:rPr lang="en-US" altLang="en-US" sz="1800">
                <a:latin typeface="Times New Roman" panose="02020603050405020304" pitchFamily="18" charset="0"/>
                <a:cs typeface="Times New Roman" panose="02020603050405020304" pitchFamily="18" charset="0"/>
              </a:rPr>
              <a:t>Pewawancara sebaiknya mengawali pembicaraan dengan mengajukan pertanyaan-pertanyaan “pemanasan” sebagai pendahuluan.</a:t>
            </a:r>
            <a:r>
              <a:rPr lang="id-ID" altLang="en-US" sz="1800">
                <a:latin typeface="Times New Roman" panose="02020603050405020304" pitchFamily="18" charset="0"/>
                <a:cs typeface="Times New Roman" panose="02020603050405020304" pitchFamily="18" charset="0"/>
              </a:rPr>
              <a:t> </a:t>
            </a:r>
            <a:r>
              <a:rPr lang="en-US" altLang="en-US" sz="1800">
                <a:latin typeface="Times New Roman" panose="02020603050405020304" pitchFamily="18" charset="0"/>
                <a:cs typeface="Times New Roman" panose="02020603050405020304" pitchFamily="18" charset="0"/>
              </a:rPr>
              <a:t>Hal-hal yang ditanyakan pada pendahuluan itu sebaiknya adalah hal-hal yang menarik minat subjek. </a:t>
            </a:r>
            <a:endParaRPr lang="id-ID" altLang="en-US" sz="1800">
              <a:latin typeface="Times New Roman" panose="02020603050405020304" pitchFamily="18" charset="0"/>
              <a:cs typeface="Times New Roman" panose="02020603050405020304" pitchFamily="18" charset="0"/>
            </a:endParaRPr>
          </a:p>
          <a:p>
            <a:pPr eaLnBrk="1" hangingPunct="1"/>
            <a:r>
              <a:rPr lang="en-US" altLang="en-US" sz="1800">
                <a:latin typeface="Times New Roman" panose="02020603050405020304" pitchFamily="18" charset="0"/>
                <a:cs typeface="Times New Roman" panose="02020603050405020304" pitchFamily="18" charset="0"/>
              </a:rPr>
              <a:t>Kemudian secara perlahan-lahan pewawancara mengarahkan pembicaraan pada tujuan penelitian</a:t>
            </a:r>
            <a:r>
              <a:rPr lang="en-US" altLang="en-US" sz="1800"/>
              <a:t>.</a:t>
            </a:r>
            <a:endParaRPr lang="id-ID" altLang="en-US" sz="1800"/>
          </a:p>
          <a:p>
            <a:pPr eaLnBrk="1" hangingPunct="1"/>
            <a:endParaRPr lang="id-ID" altLang="en-US" sz="1800"/>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a:extLst>
              <a:ext uri="{FF2B5EF4-FFF2-40B4-BE49-F238E27FC236}">
                <a16:creationId xmlns:a16="http://schemas.microsoft.com/office/drawing/2014/main" id="{F5A2579A-4FF2-4961-B623-A655DE9B3733}"/>
              </a:ext>
            </a:extLst>
          </p:cNvPr>
          <p:cNvSpPr>
            <a:spLocks noGrp="1"/>
          </p:cNvSpPr>
          <p:nvPr>
            <p:ph idx="1"/>
          </p:nvPr>
        </p:nvSpPr>
        <p:spPr>
          <a:xfrm>
            <a:off x="3838575" y="1214438"/>
            <a:ext cx="4711700" cy="4714875"/>
          </a:xfrm>
        </p:spPr>
        <p:txBody>
          <a:bodyPr/>
          <a:lstStyle/>
          <a:p>
            <a:pPr eaLnBrk="1" hangingPunct="1"/>
            <a:r>
              <a:rPr lang="en-US" altLang="en-US" sz="2000">
                <a:latin typeface="Times New Roman" panose="02020603050405020304" pitchFamily="18" charset="0"/>
                <a:cs typeface="Times New Roman" panose="02020603050405020304" pitchFamily="18" charset="0"/>
              </a:rPr>
              <a:t>Pada pelaksanaan wawancara, pewawancara jangan menunjukkan sikap tidak percaya dan kurang menghargai jawaban yang diberikan subjek dan jangan menunjukkan</a:t>
            </a:r>
            <a:r>
              <a:rPr lang="id-ID" altLang="en-US" sz="2000">
                <a:latin typeface="Times New Roman" panose="02020603050405020304" pitchFamily="18" charset="0"/>
                <a:cs typeface="Times New Roman" panose="02020603050405020304" pitchFamily="18" charset="0"/>
              </a:rPr>
              <a:t> </a:t>
            </a:r>
            <a:r>
              <a:rPr lang="en-US" altLang="en-US" sz="2000">
                <a:latin typeface="Times New Roman" panose="02020603050405020304" pitchFamily="18" charset="0"/>
                <a:cs typeface="Times New Roman" panose="02020603050405020304" pitchFamily="18" charset="0"/>
              </a:rPr>
              <a:t>sikap tergesa-gesa.</a:t>
            </a:r>
            <a:endParaRPr lang="id-ID" altLang="en-US" sz="2000">
              <a:latin typeface="Times New Roman" panose="02020603050405020304" pitchFamily="18" charset="0"/>
              <a:cs typeface="Times New Roman" panose="02020603050405020304" pitchFamily="18" charset="0"/>
            </a:endParaRPr>
          </a:p>
          <a:p>
            <a:pPr eaLnBrk="1" hangingPunct="1"/>
            <a:r>
              <a:rPr lang="en-US" altLang="en-US" sz="2000">
                <a:latin typeface="Times New Roman" panose="02020603050405020304" pitchFamily="18" charset="0"/>
                <a:cs typeface="Times New Roman" panose="02020603050405020304" pitchFamily="18" charset="0"/>
              </a:rPr>
              <a:t>Hal lain yang diperhatikan oleh pewawancara adalah bahwa ia harus dapat memahami keadaan subjek, ia harus memiliki empati. Dengan cara yang demikian, pewawancara akan lebih dapat mengarahkan wawancara sesuai dengan kondisi subjek.</a:t>
            </a:r>
            <a:endParaRPr lang="id-ID" altLang="en-US" sz="2000">
              <a:latin typeface="Times New Roman" panose="02020603050405020304" pitchFamily="18" charset="0"/>
              <a:cs typeface="Times New Roman" panose="02020603050405020304" pitchFamily="18" charset="0"/>
            </a:endParaRPr>
          </a:p>
          <a:p>
            <a:pPr eaLnBrk="1" hangingPunct="1"/>
            <a:endParaRPr lang="id-ID" altLang="en-US" sz="1800"/>
          </a:p>
          <a:p>
            <a:pPr eaLnBrk="1" hangingPunct="1"/>
            <a:endParaRPr lang="id-ID" altLang="en-US" sz="1800"/>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317BC-9486-45D4-8EEA-59D22C85074E}"/>
              </a:ext>
            </a:extLst>
          </p:cNvPr>
          <p:cNvSpPr>
            <a:spLocks noGrp="1"/>
          </p:cNvSpPr>
          <p:nvPr>
            <p:ph type="title"/>
          </p:nvPr>
        </p:nvSpPr>
        <p:spPr>
          <a:xfrm>
            <a:off x="714375" y="2357438"/>
            <a:ext cx="2624138" cy="2670175"/>
          </a:xfrm>
        </p:spPr>
        <p:txBody>
          <a:bodyPr/>
          <a:lstStyle/>
          <a:p>
            <a:pPr eaLnBrk="1" hangingPunct="1">
              <a:lnSpc>
                <a:spcPct val="100000"/>
              </a:lnSpc>
              <a:defRPr/>
            </a:pPr>
            <a:r>
              <a:rPr lang="en-US" sz="2400" dirty="0" err="1">
                <a:latin typeface="Andalus" pitchFamily="18" charset="-78"/>
                <a:cs typeface="Andalus" pitchFamily="18" charset="-78"/>
              </a:rPr>
              <a:t>Hubungan</a:t>
            </a:r>
            <a:r>
              <a:rPr lang="en-US" sz="2400" dirty="0">
                <a:latin typeface="Andalus" pitchFamily="18" charset="-78"/>
                <a:cs typeface="Andalus" pitchFamily="18" charset="-78"/>
              </a:rPr>
              <a:t> </a:t>
            </a:r>
            <a:r>
              <a:rPr lang="id-ID" sz="2400" dirty="0">
                <a:latin typeface="Andalus" pitchFamily="18" charset="-78"/>
                <a:cs typeface="Andalus" pitchFamily="18" charset="-78"/>
              </a:rPr>
              <a:t> </a:t>
            </a:r>
            <a:r>
              <a:rPr lang="en-US" sz="2400" dirty="0" err="1">
                <a:latin typeface="Andalus" pitchFamily="18" charset="-78"/>
                <a:cs typeface="Andalus" pitchFamily="18" charset="-78"/>
              </a:rPr>
              <a:t>baik</a:t>
            </a:r>
            <a:r>
              <a:rPr lang="en-US" sz="2400" dirty="0">
                <a:latin typeface="Andalus" pitchFamily="18" charset="-78"/>
                <a:cs typeface="Andalus" pitchFamily="18" charset="-78"/>
              </a:rPr>
              <a:t> </a:t>
            </a:r>
            <a:r>
              <a:rPr lang="id-ID" sz="2400" dirty="0">
                <a:latin typeface="Andalus" pitchFamily="18" charset="-78"/>
                <a:cs typeface="Andalus" pitchFamily="18" charset="-78"/>
              </a:rPr>
              <a:t> </a:t>
            </a:r>
            <a:r>
              <a:rPr lang="en-US" sz="2400" dirty="0" err="1">
                <a:latin typeface="Andalus" pitchFamily="18" charset="-78"/>
                <a:cs typeface="Andalus" pitchFamily="18" charset="-78"/>
              </a:rPr>
              <a:t>itu</a:t>
            </a:r>
            <a:r>
              <a:rPr lang="en-US" sz="2400" dirty="0">
                <a:latin typeface="Andalus" pitchFamily="18" charset="-78"/>
                <a:cs typeface="Andalus" pitchFamily="18" charset="-78"/>
              </a:rPr>
              <a:t> </a:t>
            </a:r>
            <a:r>
              <a:rPr lang="en-US" sz="2400" dirty="0" err="1">
                <a:latin typeface="Andalus" pitchFamily="18" charset="-78"/>
                <a:cs typeface="Andalus" pitchFamily="18" charset="-78"/>
              </a:rPr>
              <a:t>dapat</a:t>
            </a:r>
            <a:r>
              <a:rPr lang="en-US" sz="2400" dirty="0">
                <a:latin typeface="Andalus" pitchFamily="18" charset="-78"/>
                <a:cs typeface="Andalus" pitchFamily="18" charset="-78"/>
              </a:rPr>
              <a:t> </a:t>
            </a:r>
            <a:r>
              <a:rPr lang="id-ID" sz="2400" dirty="0">
                <a:latin typeface="Andalus" pitchFamily="18" charset="-78"/>
                <a:cs typeface="Andalus" pitchFamily="18" charset="-78"/>
              </a:rPr>
              <a:t> </a:t>
            </a:r>
            <a:r>
              <a:rPr lang="en-US" sz="2400" dirty="0" err="1">
                <a:latin typeface="Andalus" pitchFamily="18" charset="-78"/>
                <a:cs typeface="Andalus" pitchFamily="18" charset="-78"/>
              </a:rPr>
              <a:t>diperoleh</a:t>
            </a:r>
            <a:r>
              <a:rPr lang="en-US" sz="2400" dirty="0">
                <a:latin typeface="Andalus" pitchFamily="18" charset="-78"/>
                <a:cs typeface="Andalus" pitchFamily="18" charset="-78"/>
              </a:rPr>
              <a:t> </a:t>
            </a:r>
            <a:r>
              <a:rPr lang="id-ID" sz="2400" dirty="0">
                <a:latin typeface="Andalus" pitchFamily="18" charset="-78"/>
                <a:cs typeface="Andalus" pitchFamily="18" charset="-78"/>
              </a:rPr>
              <a:t> </a:t>
            </a:r>
            <a:r>
              <a:rPr lang="en-US" sz="2400" dirty="0" err="1">
                <a:latin typeface="Andalus" pitchFamily="18" charset="-78"/>
                <a:cs typeface="Andalus" pitchFamily="18" charset="-78"/>
              </a:rPr>
              <a:t>melalui</a:t>
            </a:r>
            <a:r>
              <a:rPr lang="en-US" sz="2400" dirty="0">
                <a:latin typeface="Andalus" pitchFamily="18" charset="-78"/>
                <a:cs typeface="Andalus" pitchFamily="18" charset="-78"/>
              </a:rPr>
              <a:t> (</a:t>
            </a:r>
            <a:r>
              <a:rPr lang="en-US" sz="2400" dirty="0" err="1">
                <a:latin typeface="Andalus" pitchFamily="18" charset="-78"/>
                <a:cs typeface="Andalus" pitchFamily="18" charset="-78"/>
              </a:rPr>
              <a:t>Sutrisno</a:t>
            </a:r>
            <a:r>
              <a:rPr lang="en-US" sz="2400" dirty="0">
                <a:latin typeface="Andalus" pitchFamily="18" charset="-78"/>
                <a:cs typeface="Andalus" pitchFamily="18" charset="-78"/>
              </a:rPr>
              <a:t>, 1983):</a:t>
            </a:r>
            <a:br>
              <a:rPr lang="id-ID" dirty="0">
                <a:latin typeface="Andalus" pitchFamily="18" charset="-78"/>
                <a:cs typeface="Andalus" pitchFamily="18" charset="-78"/>
              </a:rPr>
            </a:br>
            <a:endParaRPr lang="id-ID" dirty="0">
              <a:latin typeface="Andalus" pitchFamily="18" charset="-78"/>
              <a:cs typeface="Andalus" pitchFamily="18" charset="-78"/>
            </a:endParaRPr>
          </a:p>
        </p:txBody>
      </p:sp>
      <p:sp>
        <p:nvSpPr>
          <p:cNvPr id="3" name="Content Placeholder 2">
            <a:extLst>
              <a:ext uri="{FF2B5EF4-FFF2-40B4-BE49-F238E27FC236}">
                <a16:creationId xmlns:a16="http://schemas.microsoft.com/office/drawing/2014/main" id="{A4679D3A-181B-4CA3-9566-69D6E4D0B2AF}"/>
              </a:ext>
            </a:extLst>
          </p:cNvPr>
          <p:cNvSpPr>
            <a:spLocks noGrp="1"/>
          </p:cNvSpPr>
          <p:nvPr>
            <p:ph idx="1"/>
          </p:nvPr>
        </p:nvSpPr>
        <p:spPr>
          <a:xfrm>
            <a:off x="3643313" y="1017588"/>
            <a:ext cx="5500687" cy="5840412"/>
          </a:xfrm>
        </p:spPr>
        <p:txBody>
          <a:bodyPr/>
          <a:lstStyle/>
          <a:p>
            <a:pPr marL="342900" indent="-342900" eaLnBrk="1" hangingPunct="1">
              <a:buFont typeface="+mj-lt"/>
              <a:buAutoNum type="arabicPeriod"/>
              <a:defRPr/>
            </a:pPr>
            <a:r>
              <a:rPr lang="en-US" sz="1600" dirty="0" err="1">
                <a:latin typeface="Times New Roman" pitchFamily="18" charset="0"/>
                <a:cs typeface="Times New Roman" pitchFamily="18" charset="0"/>
              </a:rPr>
              <a:t>Partisipasi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turut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serta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dalam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kegiatan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atau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responden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sehari-hari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atau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dalam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peristiwa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tertentu</a:t>
            </a:r>
            <a:r>
              <a:rPr lang="en-US" sz="1600" dirty="0">
                <a:latin typeface="Times New Roman" pitchFamily="18" charset="0"/>
                <a:cs typeface="Times New Roman" pitchFamily="18" charset="0"/>
              </a:rPr>
              <a:t>.</a:t>
            </a:r>
            <a:endParaRPr lang="id-ID" sz="1600" dirty="0">
              <a:latin typeface="Times New Roman" pitchFamily="18" charset="0"/>
              <a:cs typeface="Times New Roman" pitchFamily="18" charset="0"/>
            </a:endParaRPr>
          </a:p>
          <a:p>
            <a:pPr marL="342900" indent="-342900" eaLnBrk="1" hangingPunct="1">
              <a:buFont typeface="+mj-lt"/>
              <a:buAutoNum type="arabicPeriod"/>
              <a:defRPr/>
            </a:pPr>
            <a:r>
              <a:rPr lang="en-US" sz="1600" dirty="0" err="1">
                <a:latin typeface="Times New Roman" pitchFamily="18" charset="0"/>
                <a:cs typeface="Times New Roman" pitchFamily="18" charset="0"/>
              </a:rPr>
              <a:t>Identifikasi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pewawancara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memperkenalkan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diri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sebagai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orang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dalam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meyakinkan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responden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atau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bahwa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wawancara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adalah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sahabat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mereka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bekerja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untuk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cita-cita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mereka</a:t>
            </a:r>
            <a:r>
              <a:rPr lang="en-US" sz="1600" dirty="0">
                <a:latin typeface="Times New Roman" pitchFamily="18" charset="0"/>
                <a:cs typeface="Times New Roman" pitchFamily="18" charset="0"/>
              </a:rPr>
              <a:t>.</a:t>
            </a:r>
            <a:endParaRPr lang="id-ID" sz="1600" dirty="0">
              <a:latin typeface="Times New Roman" pitchFamily="18" charset="0"/>
              <a:cs typeface="Times New Roman" pitchFamily="18" charset="0"/>
            </a:endParaRPr>
          </a:p>
          <a:p>
            <a:pPr marL="342900" indent="-342900" eaLnBrk="1" hangingPunct="1">
              <a:buFont typeface="+mj-lt"/>
              <a:buAutoNum type="arabicPeriod"/>
              <a:defRPr/>
            </a:pPr>
            <a:r>
              <a:rPr lang="en-US" sz="1600" dirty="0" err="1">
                <a:latin typeface="Times New Roman" pitchFamily="18" charset="0"/>
                <a:cs typeface="Times New Roman" pitchFamily="18" charset="0"/>
              </a:rPr>
              <a:t>Persuasi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pewawancara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sopan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ramah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tamah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menerangkan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maksud</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keperluan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kedatangannya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serta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meyakinkan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atau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responden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tentang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pentingnya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informasi-informasi</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diberikan</a:t>
            </a:r>
            <a:r>
              <a:rPr lang="en-US" sz="1600" dirty="0">
                <a:latin typeface="Times New Roman" pitchFamily="18" charset="0"/>
                <a:cs typeface="Times New Roman" pitchFamily="18" charset="0"/>
              </a:rPr>
              <a:t>.</a:t>
            </a:r>
            <a:endParaRPr lang="id-ID" sz="1600" dirty="0">
              <a:latin typeface="Times New Roman" pitchFamily="18" charset="0"/>
              <a:cs typeface="Times New Roman" pitchFamily="18" charset="0"/>
            </a:endParaRPr>
          </a:p>
          <a:p>
            <a:pPr marL="342900" indent="-342900" eaLnBrk="1" hangingPunct="1">
              <a:buFont typeface="+mj-lt"/>
              <a:buAutoNum type="arabicPeriod"/>
              <a:defRPr/>
            </a:pPr>
            <a:r>
              <a:rPr lang="en-US" sz="1600" dirty="0" err="1">
                <a:latin typeface="Times New Roman" pitchFamily="18" charset="0"/>
                <a:cs typeface="Times New Roman" pitchFamily="18" charset="0"/>
              </a:rPr>
              <a:t>Tokoh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pengantar</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menggunakan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seseorang</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dipandang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sebagai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tokoh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daerah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tersebut</a:t>
            </a:r>
            <a:r>
              <a:rPr lang="en-US" sz="1600" dirty="0">
                <a:latin typeface="Times New Roman" pitchFamily="18" charset="0"/>
                <a:cs typeface="Times New Roman" pitchFamily="18" charset="0"/>
              </a:rPr>
              <a:t>. Sang </a:t>
            </a:r>
            <a:r>
              <a:rPr lang="en-US" sz="1600" dirty="0" err="1">
                <a:latin typeface="Times New Roman" pitchFamily="18" charset="0"/>
                <a:cs typeface="Times New Roman" pitchFamily="18" charset="0"/>
              </a:rPr>
              <a:t>tokoh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diajak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serta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menjadi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pengantar</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menerangkan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perlunya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memberikan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informasi</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secukupnya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pada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pewawancara</a:t>
            </a:r>
            <a:r>
              <a:rPr lang="en-US" sz="1600" dirty="0">
                <a:latin typeface="Times New Roman" pitchFamily="18" charset="0"/>
                <a:cs typeface="Times New Roman" pitchFamily="18" charset="0"/>
              </a:rPr>
              <a:t>.</a:t>
            </a:r>
            <a:endParaRPr lang="id-ID" sz="1600" dirty="0">
              <a:latin typeface="Times New Roman" pitchFamily="18" charset="0"/>
              <a:cs typeface="Times New Roman" pitchFamily="18" charset="0"/>
            </a:endParaRPr>
          </a:p>
          <a:p>
            <a:pPr marL="0" indent="0" eaLnBrk="1" hangingPunct="1">
              <a:buFont typeface="Wingdings"/>
              <a:buNone/>
              <a:defRPr/>
            </a:pPr>
            <a:endParaRPr lang="id-ID" sz="1800" dirty="0"/>
          </a:p>
          <a:p>
            <a:pPr eaLnBrk="1" hangingPunct="1">
              <a:buFont typeface="Wingdings"/>
              <a:buChar char="§"/>
              <a:defRPr/>
            </a:pPr>
            <a:endParaRPr lang="id-ID" sz="1800" dirty="0"/>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215AE-3B37-4CA7-A318-E0B0566CB65F}"/>
              </a:ext>
            </a:extLst>
          </p:cNvPr>
          <p:cNvSpPr>
            <a:spLocks noGrp="1"/>
          </p:cNvSpPr>
          <p:nvPr>
            <p:ph type="title"/>
          </p:nvPr>
        </p:nvSpPr>
        <p:spPr>
          <a:xfrm>
            <a:off x="666750" y="2349500"/>
            <a:ext cx="2624138" cy="2457450"/>
          </a:xfrm>
        </p:spPr>
        <p:txBody>
          <a:bodyPr>
            <a:normAutofit fontScale="90000"/>
          </a:bodyPr>
          <a:lstStyle/>
          <a:p>
            <a:pPr eaLnBrk="1" hangingPunct="1">
              <a:defRPr/>
            </a:pPr>
            <a:r>
              <a:rPr lang="en-US" sz="3100" b="1" dirty="0">
                <a:latin typeface="Andalus" pitchFamily="18" charset="-78"/>
                <a:cs typeface="Andalus" pitchFamily="18" charset="-78"/>
              </a:rPr>
              <a:t>Hal-</a:t>
            </a:r>
            <a:r>
              <a:rPr lang="id-ID" sz="3100" b="1" dirty="0" err="1">
                <a:latin typeface="Andalus" pitchFamily="18" charset="-78"/>
                <a:cs typeface="Andalus" pitchFamily="18" charset="-78"/>
              </a:rPr>
              <a:t>H</a:t>
            </a:r>
            <a:r>
              <a:rPr lang="en-US" sz="3100" b="1" dirty="0">
                <a:latin typeface="Andalus" pitchFamily="18" charset="-78"/>
                <a:cs typeface="Andalus" pitchFamily="18" charset="-78"/>
              </a:rPr>
              <a:t>al </a:t>
            </a:r>
            <a:r>
              <a:rPr lang="id-ID" sz="3100" b="1" dirty="0">
                <a:latin typeface="Andalus" pitchFamily="18" charset="-78"/>
                <a:cs typeface="Andalus" pitchFamily="18" charset="-78"/>
              </a:rPr>
              <a:t> </a:t>
            </a:r>
            <a:r>
              <a:rPr lang="en-US" sz="3100" b="1" dirty="0">
                <a:latin typeface="Andalus" pitchFamily="18" charset="-78"/>
                <a:cs typeface="Andalus" pitchFamily="18" charset="-78"/>
              </a:rPr>
              <a:t>Yang </a:t>
            </a:r>
            <a:r>
              <a:rPr lang="en-US" sz="3100" b="1" dirty="0" err="1">
                <a:latin typeface="Andalus" pitchFamily="18" charset="-78"/>
                <a:cs typeface="Andalus" pitchFamily="18" charset="-78"/>
              </a:rPr>
              <a:t>Harus</a:t>
            </a:r>
            <a:r>
              <a:rPr lang="en-US" sz="3100" b="1" dirty="0">
                <a:latin typeface="Andalus" pitchFamily="18" charset="-78"/>
                <a:cs typeface="Andalus" pitchFamily="18" charset="-78"/>
              </a:rPr>
              <a:t> </a:t>
            </a:r>
            <a:r>
              <a:rPr lang="id-ID" sz="3100" b="1" dirty="0">
                <a:latin typeface="Andalus" pitchFamily="18" charset="-78"/>
                <a:cs typeface="Andalus" pitchFamily="18" charset="-78"/>
              </a:rPr>
              <a:t> </a:t>
            </a:r>
            <a:r>
              <a:rPr lang="en-US" sz="3100" b="1" dirty="0" err="1">
                <a:latin typeface="Andalus" pitchFamily="18" charset="-78"/>
                <a:cs typeface="Andalus" pitchFamily="18" charset="-78"/>
              </a:rPr>
              <a:t>Dilakukan</a:t>
            </a:r>
            <a:r>
              <a:rPr lang="en-US" sz="3100" b="1" dirty="0">
                <a:latin typeface="Andalus" pitchFamily="18" charset="-78"/>
                <a:cs typeface="Andalus" pitchFamily="18" charset="-78"/>
              </a:rPr>
              <a:t> </a:t>
            </a:r>
            <a:r>
              <a:rPr lang="id-ID" sz="3100" b="1" dirty="0">
                <a:latin typeface="Andalus" pitchFamily="18" charset="-78"/>
                <a:cs typeface="Andalus" pitchFamily="18" charset="-78"/>
              </a:rPr>
              <a:t> </a:t>
            </a:r>
            <a:r>
              <a:rPr lang="en-US" sz="3100" b="1" dirty="0" err="1">
                <a:latin typeface="Andalus" pitchFamily="18" charset="-78"/>
                <a:cs typeface="Andalus" pitchFamily="18" charset="-78"/>
              </a:rPr>
              <a:t>Dalam</a:t>
            </a:r>
            <a:r>
              <a:rPr lang="en-US" sz="3100" b="1" dirty="0">
                <a:latin typeface="Andalus" pitchFamily="18" charset="-78"/>
                <a:cs typeface="Andalus" pitchFamily="18" charset="-78"/>
              </a:rPr>
              <a:t> </a:t>
            </a:r>
            <a:r>
              <a:rPr lang="en-US" sz="3100" b="1" dirty="0" err="1">
                <a:latin typeface="Andalus" pitchFamily="18" charset="-78"/>
                <a:cs typeface="Andalus" pitchFamily="18" charset="-78"/>
              </a:rPr>
              <a:t>Wawancara</a:t>
            </a:r>
            <a:br>
              <a:rPr lang="id-ID" dirty="0"/>
            </a:br>
            <a:endParaRPr lang="id-ID" dirty="0"/>
          </a:p>
        </p:txBody>
      </p:sp>
      <p:sp>
        <p:nvSpPr>
          <p:cNvPr id="25603" name="Content Placeholder 2">
            <a:extLst>
              <a:ext uri="{FF2B5EF4-FFF2-40B4-BE49-F238E27FC236}">
                <a16:creationId xmlns:a16="http://schemas.microsoft.com/office/drawing/2014/main" id="{58C771FC-966E-4E04-A3A7-646255AD6BA9}"/>
              </a:ext>
            </a:extLst>
          </p:cNvPr>
          <p:cNvSpPr>
            <a:spLocks noGrp="1"/>
          </p:cNvSpPr>
          <p:nvPr>
            <p:ph idx="1"/>
          </p:nvPr>
        </p:nvSpPr>
        <p:spPr>
          <a:xfrm>
            <a:off x="3838575" y="803275"/>
            <a:ext cx="4711700" cy="5248275"/>
          </a:xfrm>
        </p:spPr>
        <p:txBody>
          <a:bodyPr/>
          <a:lstStyle/>
          <a:p>
            <a:pPr marL="342900" indent="-342900" eaLnBrk="1" hangingPunct="1">
              <a:buFont typeface="Calibri Light" panose="020F0302020204030204" pitchFamily="34" charset="0"/>
              <a:buAutoNum type="arabicPeriod"/>
            </a:pPr>
            <a:r>
              <a:rPr lang="id-ID" altLang="en-US" sz="3600">
                <a:latin typeface="Times New Roman" panose="02020603050405020304" pitchFamily="18" charset="0"/>
                <a:cs typeface="Times New Roman" panose="02020603050405020304" pitchFamily="18" charset="0"/>
              </a:rPr>
              <a:t> </a:t>
            </a:r>
            <a:r>
              <a:rPr lang="en-US" altLang="en-US" sz="3600">
                <a:latin typeface="Times New Roman" panose="02020603050405020304" pitchFamily="18" charset="0"/>
                <a:cs typeface="Times New Roman" panose="02020603050405020304" pitchFamily="18" charset="0"/>
              </a:rPr>
              <a:t>Mendengar</a:t>
            </a:r>
            <a:endParaRPr lang="id-ID" altLang="en-US" sz="3600">
              <a:latin typeface="Times New Roman" panose="02020603050405020304" pitchFamily="18" charset="0"/>
              <a:cs typeface="Times New Roman" panose="02020603050405020304" pitchFamily="18" charset="0"/>
            </a:endParaRPr>
          </a:p>
          <a:p>
            <a:pPr marL="342900" indent="-342900" eaLnBrk="1" hangingPunct="1">
              <a:buFont typeface="Calibri Light" panose="020F0302020204030204" pitchFamily="34" charset="0"/>
              <a:buAutoNum type="arabicPeriod"/>
            </a:pPr>
            <a:r>
              <a:rPr lang="id-ID" altLang="en-US" sz="3600">
                <a:latin typeface="Times New Roman" panose="02020603050405020304" pitchFamily="18" charset="0"/>
                <a:cs typeface="Times New Roman" panose="02020603050405020304" pitchFamily="18" charset="0"/>
              </a:rPr>
              <a:t> </a:t>
            </a:r>
            <a:r>
              <a:rPr lang="en-US" altLang="en-US" sz="3600">
                <a:latin typeface="Times New Roman" panose="02020603050405020304" pitchFamily="18" charset="0"/>
                <a:cs typeface="Times New Roman" panose="02020603050405020304" pitchFamily="18" charset="0"/>
              </a:rPr>
              <a:t>Mengamati</a:t>
            </a:r>
            <a:endParaRPr lang="id-ID" altLang="en-US" sz="3600">
              <a:latin typeface="Times New Roman" panose="02020603050405020304" pitchFamily="18" charset="0"/>
              <a:cs typeface="Times New Roman" panose="02020603050405020304" pitchFamily="18" charset="0"/>
            </a:endParaRPr>
          </a:p>
          <a:p>
            <a:pPr marL="342900" indent="-342900" eaLnBrk="1" hangingPunct="1">
              <a:buFont typeface="Calibri Light" panose="020F0302020204030204" pitchFamily="34" charset="0"/>
              <a:buAutoNum type="arabicPeriod"/>
            </a:pPr>
            <a:r>
              <a:rPr lang="en-US" altLang="en-US" sz="3600">
                <a:latin typeface="Times New Roman" panose="02020603050405020304" pitchFamily="18" charset="0"/>
                <a:cs typeface="Times New Roman" panose="02020603050405020304" pitchFamily="18" charset="0"/>
              </a:rPr>
              <a:t> Menyelidiki</a:t>
            </a:r>
            <a:endParaRPr lang="id-ID" altLang="en-US" sz="3600">
              <a:latin typeface="Times New Roman" panose="02020603050405020304" pitchFamily="18" charset="0"/>
              <a:cs typeface="Times New Roman" panose="02020603050405020304" pitchFamily="18" charset="0"/>
            </a:endParaRPr>
          </a:p>
          <a:p>
            <a:pPr marL="342900" indent="-342900" eaLnBrk="1" hangingPunct="1">
              <a:buFont typeface="Calibri Light" panose="020F0302020204030204" pitchFamily="34" charset="0"/>
              <a:buAutoNum type="arabicPeriod"/>
            </a:pPr>
            <a:r>
              <a:rPr lang="en-US" altLang="en-US" sz="3600">
                <a:latin typeface="Times New Roman" panose="02020603050405020304" pitchFamily="18" charset="0"/>
                <a:cs typeface="Times New Roman" panose="02020603050405020304" pitchFamily="18" charset="0"/>
              </a:rPr>
              <a:t> Menanggapi </a:t>
            </a:r>
            <a:endParaRPr lang="id-ID" altLang="en-US" sz="3600">
              <a:latin typeface="Times New Roman" panose="02020603050405020304" pitchFamily="18" charset="0"/>
              <a:cs typeface="Times New Roman" panose="02020603050405020304" pitchFamily="18" charset="0"/>
            </a:endParaRPr>
          </a:p>
          <a:p>
            <a:pPr marL="342900" indent="-342900" eaLnBrk="1" hangingPunct="1">
              <a:buFont typeface="Calibri Light" panose="020F0302020204030204" pitchFamily="34" charset="0"/>
              <a:buAutoNum type="arabicPeriod"/>
            </a:pPr>
            <a:r>
              <a:rPr lang="id-ID" altLang="en-US" sz="3600">
                <a:latin typeface="Times New Roman" panose="02020603050405020304" pitchFamily="18" charset="0"/>
                <a:cs typeface="Times New Roman" panose="02020603050405020304" pitchFamily="18" charset="0"/>
              </a:rPr>
              <a:t> </a:t>
            </a:r>
            <a:r>
              <a:rPr lang="en-US" altLang="en-US" sz="3600">
                <a:latin typeface="Times New Roman" panose="02020603050405020304" pitchFamily="18" charset="0"/>
                <a:cs typeface="Times New Roman" panose="02020603050405020304" pitchFamily="18" charset="0"/>
              </a:rPr>
              <a:t>Mencatat</a:t>
            </a:r>
            <a:r>
              <a:rPr lang="en-US" altLang="en-US" sz="1800"/>
              <a:t>. </a:t>
            </a:r>
            <a:endParaRPr lang="id-ID" altLang="en-US" sz="1800"/>
          </a:p>
        </p:txBody>
      </p:sp>
      <p:sp>
        <p:nvSpPr>
          <p:cNvPr id="5" name="Rectangle 4">
            <a:extLst>
              <a:ext uri="{FF2B5EF4-FFF2-40B4-BE49-F238E27FC236}">
                <a16:creationId xmlns:a16="http://schemas.microsoft.com/office/drawing/2014/main" id="{B1511E8F-1CC2-4A37-B062-4F37A1A36B0D}"/>
              </a:ext>
            </a:extLst>
          </p:cNvPr>
          <p:cNvSpPr/>
          <p:nvPr/>
        </p:nvSpPr>
        <p:spPr>
          <a:xfrm>
            <a:off x="642938" y="1714500"/>
            <a:ext cx="2714625" cy="428625"/>
          </a:xfrm>
          <a:prstGeom prst="rect">
            <a:avLst/>
          </a:prstGeom>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r>
              <a:rPr lang="id-ID" b="1" dirty="0"/>
              <a:t>D.</a:t>
            </a:r>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51358-30E5-48EA-9335-BD38689179D4}"/>
              </a:ext>
            </a:extLst>
          </p:cNvPr>
          <p:cNvSpPr>
            <a:spLocks noGrp="1"/>
          </p:cNvSpPr>
          <p:nvPr>
            <p:ph type="title"/>
          </p:nvPr>
        </p:nvSpPr>
        <p:spPr>
          <a:xfrm>
            <a:off x="666750" y="2349500"/>
            <a:ext cx="2624138" cy="2457450"/>
          </a:xfrm>
        </p:spPr>
        <p:txBody>
          <a:bodyPr>
            <a:normAutofit fontScale="90000"/>
          </a:bodyPr>
          <a:lstStyle/>
          <a:p>
            <a:pPr eaLnBrk="1" hangingPunct="1">
              <a:defRPr/>
            </a:pPr>
            <a:r>
              <a:rPr lang="en-US" sz="3100" b="1" dirty="0" err="1">
                <a:latin typeface="Andalus" pitchFamily="18" charset="-78"/>
                <a:cs typeface="Andalus" pitchFamily="18" charset="-78"/>
              </a:rPr>
              <a:t>Sumber</a:t>
            </a:r>
            <a:r>
              <a:rPr lang="en-US" sz="3100" b="1" dirty="0">
                <a:latin typeface="Andalus" pitchFamily="18" charset="-78"/>
                <a:cs typeface="Andalus" pitchFamily="18" charset="-78"/>
              </a:rPr>
              <a:t> </a:t>
            </a:r>
            <a:r>
              <a:rPr lang="en-US" sz="3100" b="1" dirty="0" err="1">
                <a:latin typeface="Andalus" pitchFamily="18" charset="-78"/>
                <a:cs typeface="Andalus" pitchFamily="18" charset="-78"/>
              </a:rPr>
              <a:t>Kekeliruan</a:t>
            </a:r>
            <a:r>
              <a:rPr lang="en-US" sz="3100" b="1" dirty="0">
                <a:latin typeface="Andalus" pitchFamily="18" charset="-78"/>
                <a:cs typeface="Andalus" pitchFamily="18" charset="-78"/>
              </a:rPr>
              <a:t> </a:t>
            </a:r>
            <a:r>
              <a:rPr lang="en-US" sz="3100" b="1" dirty="0" err="1">
                <a:latin typeface="Andalus" pitchFamily="18" charset="-78"/>
                <a:cs typeface="Andalus" pitchFamily="18" charset="-78"/>
              </a:rPr>
              <a:t>Pelaporan</a:t>
            </a:r>
            <a:r>
              <a:rPr lang="id-ID" sz="3100" b="1" dirty="0">
                <a:latin typeface="Andalus" pitchFamily="18" charset="-78"/>
                <a:cs typeface="Andalus" pitchFamily="18" charset="-78"/>
              </a:rPr>
              <a:t> </a:t>
            </a:r>
            <a:r>
              <a:rPr lang="en-US" sz="3100" b="1" dirty="0">
                <a:latin typeface="Andalus" pitchFamily="18" charset="-78"/>
                <a:cs typeface="Andalus" pitchFamily="18" charset="-78"/>
              </a:rPr>
              <a:t> </a:t>
            </a:r>
            <a:r>
              <a:rPr lang="en-US" sz="3100" b="1" dirty="0" err="1">
                <a:latin typeface="Andalus" pitchFamily="18" charset="-78"/>
                <a:cs typeface="Andalus" pitchFamily="18" charset="-78"/>
              </a:rPr>
              <a:t>Hasil</a:t>
            </a:r>
            <a:r>
              <a:rPr lang="en-US" sz="3100" b="1" dirty="0">
                <a:latin typeface="Andalus" pitchFamily="18" charset="-78"/>
                <a:cs typeface="Andalus" pitchFamily="18" charset="-78"/>
              </a:rPr>
              <a:t> </a:t>
            </a:r>
            <a:r>
              <a:rPr lang="en-US" sz="3100" b="1" dirty="0" err="1">
                <a:latin typeface="Andalus" pitchFamily="18" charset="-78"/>
                <a:cs typeface="Andalus" pitchFamily="18" charset="-78"/>
              </a:rPr>
              <a:t>Wawancara</a:t>
            </a:r>
            <a:br>
              <a:rPr lang="id-ID" dirty="0"/>
            </a:br>
            <a:endParaRPr lang="id-ID" dirty="0"/>
          </a:p>
        </p:txBody>
      </p:sp>
      <p:sp>
        <p:nvSpPr>
          <p:cNvPr id="3" name="Content Placeholder 2">
            <a:extLst>
              <a:ext uri="{FF2B5EF4-FFF2-40B4-BE49-F238E27FC236}">
                <a16:creationId xmlns:a16="http://schemas.microsoft.com/office/drawing/2014/main" id="{77010048-AEAA-44E0-B069-82DC0728FFAA}"/>
              </a:ext>
            </a:extLst>
          </p:cNvPr>
          <p:cNvSpPr>
            <a:spLocks noGrp="1"/>
          </p:cNvSpPr>
          <p:nvPr>
            <p:ph idx="1"/>
          </p:nvPr>
        </p:nvSpPr>
        <p:spPr>
          <a:xfrm>
            <a:off x="3857625" y="1285875"/>
            <a:ext cx="4711700" cy="5248275"/>
          </a:xfrm>
        </p:spPr>
        <p:txBody>
          <a:bodyPr/>
          <a:lstStyle/>
          <a:p>
            <a:pPr indent="-49213" eaLnBrk="1" hangingPunct="1">
              <a:buFont typeface="Wingdings"/>
              <a:buNone/>
              <a:defRPr/>
            </a:pPr>
            <a:r>
              <a:rPr lang="en-US" sz="1800" dirty="0" err="1">
                <a:latin typeface="Times New Roman" pitchFamily="18" charset="0"/>
                <a:cs typeface="Times New Roman" pitchFamily="18" charset="0"/>
              </a:rPr>
              <a:t>Pada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konteks</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wawancara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beberapa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hal</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menjadi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sumber</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kekeliruan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pengukurannya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baik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dari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pewawancara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maupun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dari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orang</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diwawancarai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yaitu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Lerbin</a:t>
            </a:r>
            <a:r>
              <a:rPr lang="en-US" sz="1800" dirty="0">
                <a:latin typeface="Times New Roman" pitchFamily="18" charset="0"/>
                <a:cs typeface="Times New Roman" pitchFamily="18" charset="0"/>
              </a:rPr>
              <a:t>, 2007):</a:t>
            </a:r>
            <a:endParaRPr lang="id-ID" sz="1800" dirty="0">
              <a:latin typeface="Times New Roman" pitchFamily="18" charset="0"/>
              <a:cs typeface="Times New Roman" pitchFamily="18" charset="0"/>
            </a:endParaRPr>
          </a:p>
          <a:p>
            <a:pPr eaLnBrk="1" hangingPunct="1">
              <a:lnSpc>
                <a:spcPct val="100000"/>
              </a:lnSpc>
              <a:buFont typeface="Wingdings"/>
              <a:buChar char="§"/>
              <a:defRPr/>
            </a:pPr>
            <a:r>
              <a:rPr lang="en-US" sz="1800" dirty="0" err="1">
                <a:latin typeface="Times New Roman" pitchFamily="18" charset="0"/>
                <a:cs typeface="Times New Roman" pitchFamily="18" charset="0"/>
              </a:rPr>
              <a:t>Ingatan</a:t>
            </a:r>
            <a:endParaRPr lang="id-ID" sz="1800" dirty="0">
              <a:latin typeface="Times New Roman" pitchFamily="18" charset="0"/>
              <a:cs typeface="Times New Roman" pitchFamily="18" charset="0"/>
            </a:endParaRPr>
          </a:p>
          <a:p>
            <a:pPr eaLnBrk="1" hangingPunct="1">
              <a:lnSpc>
                <a:spcPct val="100000"/>
              </a:lnSpc>
              <a:buFont typeface="Wingdings"/>
              <a:buChar char="§"/>
              <a:defRPr/>
            </a:pPr>
            <a:r>
              <a:rPr lang="en-US" sz="1800" dirty="0">
                <a:latin typeface="Times New Roman" pitchFamily="18" charset="0"/>
                <a:cs typeface="Times New Roman" pitchFamily="18" charset="0"/>
              </a:rPr>
              <a:t>Hal yang </a:t>
            </a:r>
            <a:r>
              <a:rPr lang="en-US" sz="1800" dirty="0" err="1">
                <a:latin typeface="Times New Roman" pitchFamily="18" charset="0"/>
                <a:cs typeface="Times New Roman" pitchFamily="18" charset="0"/>
              </a:rPr>
              <a:t>seharusnya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dilaporkan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sengaja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dilewatkan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tidak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dilaporkan</a:t>
            </a:r>
            <a:endParaRPr lang="id-ID" sz="1800" dirty="0">
              <a:latin typeface="Times New Roman" pitchFamily="18" charset="0"/>
              <a:cs typeface="Times New Roman" pitchFamily="18" charset="0"/>
            </a:endParaRPr>
          </a:p>
          <a:p>
            <a:pPr eaLnBrk="1" hangingPunct="1">
              <a:lnSpc>
                <a:spcPct val="100000"/>
              </a:lnSpc>
              <a:buFont typeface="Wingdings"/>
              <a:buChar char="§"/>
              <a:defRPr/>
            </a:pPr>
            <a:r>
              <a:rPr lang="en-US" sz="1800" dirty="0" err="1">
                <a:latin typeface="Times New Roman" pitchFamily="18" charset="0"/>
                <a:cs typeface="Times New Roman" pitchFamily="18" charset="0"/>
              </a:rPr>
              <a:t>Melebih-lebihkan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atau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telah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meramu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jawabannya</a:t>
            </a:r>
            <a:endParaRPr lang="id-ID" sz="1800" dirty="0">
              <a:latin typeface="Times New Roman" pitchFamily="18" charset="0"/>
              <a:cs typeface="Times New Roman" pitchFamily="18" charset="0"/>
            </a:endParaRPr>
          </a:p>
          <a:p>
            <a:pPr eaLnBrk="1" hangingPunct="1">
              <a:lnSpc>
                <a:spcPct val="100000"/>
              </a:lnSpc>
              <a:buFont typeface="Wingdings"/>
              <a:buChar char="§"/>
              <a:defRPr/>
            </a:pPr>
            <a:r>
              <a:rPr lang="en-US" sz="1800" dirty="0" err="1">
                <a:latin typeface="Times New Roman" pitchFamily="18" charset="0"/>
                <a:cs typeface="Times New Roman" pitchFamily="18" charset="0"/>
              </a:rPr>
              <a:t>Mengganti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hal</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tidak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dapat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diingat</a:t>
            </a:r>
            <a:endParaRPr lang="id-ID" sz="1800" dirty="0">
              <a:latin typeface="Times New Roman" pitchFamily="18" charset="0"/>
              <a:cs typeface="Times New Roman" pitchFamily="18" charset="0"/>
            </a:endParaRPr>
          </a:p>
          <a:p>
            <a:pPr eaLnBrk="1" hangingPunct="1">
              <a:lnSpc>
                <a:spcPct val="100000"/>
              </a:lnSpc>
              <a:buFont typeface="Wingdings"/>
              <a:buChar char="§"/>
              <a:defRPr/>
            </a:pPr>
            <a:r>
              <a:rPr lang="en-US" sz="1800" dirty="0" err="1">
                <a:latin typeface="Times New Roman" pitchFamily="18" charset="0"/>
                <a:cs typeface="Times New Roman" pitchFamily="18" charset="0"/>
              </a:rPr>
              <a:t>Tidak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mampu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memperoduksi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kejadian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menurut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waktu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atau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hubungan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antar</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fakta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seperti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apa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adanya</a:t>
            </a:r>
            <a:r>
              <a:rPr lang="en-US" sz="1800" dirty="0">
                <a:latin typeface="Times New Roman" pitchFamily="18" charset="0"/>
                <a:cs typeface="Times New Roman" pitchFamily="18" charset="0"/>
              </a:rPr>
              <a:t>.</a:t>
            </a:r>
            <a:endParaRPr lang="id-ID" sz="1800" dirty="0">
              <a:latin typeface="Times New Roman" pitchFamily="18" charset="0"/>
              <a:cs typeface="Times New Roman" pitchFamily="18" charset="0"/>
            </a:endParaRPr>
          </a:p>
          <a:p>
            <a:pPr eaLnBrk="1" hangingPunct="1">
              <a:buFont typeface="Wingdings"/>
              <a:buChar char="§"/>
              <a:defRPr/>
            </a:pPr>
            <a:endParaRPr lang="id-ID" sz="1800" dirty="0"/>
          </a:p>
          <a:p>
            <a:pPr eaLnBrk="1" hangingPunct="1">
              <a:buFont typeface="Wingdings"/>
              <a:buNone/>
              <a:defRPr/>
            </a:pPr>
            <a:endParaRPr lang="id-ID" sz="1800" dirty="0"/>
          </a:p>
          <a:p>
            <a:pPr eaLnBrk="1" hangingPunct="1">
              <a:buFont typeface="Wingdings"/>
              <a:buNone/>
              <a:defRPr/>
            </a:pPr>
            <a:endParaRPr lang="id-ID" sz="1800" dirty="0"/>
          </a:p>
        </p:txBody>
      </p:sp>
      <p:sp>
        <p:nvSpPr>
          <p:cNvPr id="4" name="Rectangle 3">
            <a:extLst>
              <a:ext uri="{FF2B5EF4-FFF2-40B4-BE49-F238E27FC236}">
                <a16:creationId xmlns:a16="http://schemas.microsoft.com/office/drawing/2014/main" id="{BE2AF50B-5BBC-474F-9205-924C87DC8C4D}"/>
              </a:ext>
            </a:extLst>
          </p:cNvPr>
          <p:cNvSpPr/>
          <p:nvPr/>
        </p:nvSpPr>
        <p:spPr>
          <a:xfrm>
            <a:off x="642938" y="1714500"/>
            <a:ext cx="2714625" cy="428625"/>
          </a:xfrm>
          <a:prstGeom prst="rect">
            <a:avLst/>
          </a:prstGeom>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r>
              <a:rPr lang="id-ID" b="1" dirty="0"/>
              <a:t>E.</a:t>
            </a: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506561D-1168-4987-A7C7-DE0ECB6874B0}"/>
              </a:ext>
            </a:extLst>
          </p:cNvPr>
          <p:cNvSpPr/>
          <p:nvPr/>
        </p:nvSpPr>
        <p:spPr>
          <a:xfrm>
            <a:off x="3571868" y="2857496"/>
            <a:ext cx="5572132" cy="923330"/>
          </a:xfrm>
          <a:prstGeom prst="rect">
            <a:avLst/>
          </a:prstGeom>
          <a:noFill/>
          <a:scene3d>
            <a:camera prst="obliqueBottomLeft"/>
            <a:lightRig rig="threePt" dir="t"/>
          </a:scene3d>
        </p:spPr>
        <p:txBody>
          <a:bodyPr>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eaLnBrk="1" hangingPunct="1">
              <a:defRPr/>
            </a:pPr>
            <a:r>
              <a:rPr lang="id-ID" sz="5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THANK YOU</a:t>
            </a:r>
            <a:endParaRPr lang="en-US" sz="5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5" name="Rectangle 4">
            <a:extLst>
              <a:ext uri="{FF2B5EF4-FFF2-40B4-BE49-F238E27FC236}">
                <a16:creationId xmlns:a16="http://schemas.microsoft.com/office/drawing/2014/main" id="{8DB5538B-2FA1-4D16-BDCB-863C01AC0E58}"/>
              </a:ext>
            </a:extLst>
          </p:cNvPr>
          <p:cNvSpPr/>
          <p:nvPr/>
        </p:nvSpPr>
        <p:spPr>
          <a:xfrm>
            <a:off x="785786" y="3143248"/>
            <a:ext cx="2500330" cy="707886"/>
          </a:xfrm>
          <a:prstGeom prst="rect">
            <a:avLst/>
          </a:prstGeom>
          <a:noFill/>
          <a:effectLst>
            <a:outerShdw blurRad="50800" dist="38100" dir="2700000" algn="tl" rotWithShape="0">
              <a:prstClr val="black">
                <a:alpha val="40000"/>
              </a:prstClr>
            </a:outerShdw>
          </a:effectLst>
          <a:scene3d>
            <a:camera prst="orthographicFront"/>
            <a:lightRig rig="threePt" dir="t"/>
          </a:scene3d>
          <a:sp3d>
            <a:bevelT w="165100" prst="coolSlant"/>
          </a:sp3d>
        </p:spPr>
        <p:txBody>
          <a:bodyPr>
            <a:spAutoFit/>
          </a:bodyPr>
          <a:lstStyle/>
          <a:p>
            <a:pPr algn="ctr" eaLnBrk="1" hangingPunct="1">
              <a:defRPr/>
            </a:pPr>
            <a:r>
              <a:rPr lang="id-ID" sz="4000" dirty="0">
                <a:ln w="18415" cmpd="sng">
                  <a:solidFill>
                    <a:srgbClr val="FFFFFF"/>
                  </a:solidFill>
                  <a:prstDash val="solid"/>
                </a:ln>
                <a:solidFill>
                  <a:srgbClr val="FFFFFF"/>
                </a:solidFill>
                <a:effectLst>
                  <a:outerShdw blurRad="63500" dir="3600000" algn="tl" rotWithShape="0">
                    <a:srgbClr val="000000">
                      <a:alpha val="70000"/>
                    </a:srgbClr>
                  </a:outerShdw>
                </a:effectLst>
              </a:rPr>
              <a:t>SELESAI</a:t>
            </a:r>
            <a:endParaRPr lang="en-US" sz="4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C59A2-4E57-403D-8E37-4BDD83032616}"/>
              </a:ext>
            </a:extLst>
          </p:cNvPr>
          <p:cNvSpPr>
            <a:spLocks noGrp="1"/>
          </p:cNvSpPr>
          <p:nvPr>
            <p:ph type="title"/>
          </p:nvPr>
        </p:nvSpPr>
        <p:spPr>
          <a:xfrm>
            <a:off x="666750" y="2349500"/>
            <a:ext cx="2624138" cy="2457450"/>
          </a:xfrm>
        </p:spPr>
        <p:txBody>
          <a:bodyPr>
            <a:noAutofit/>
          </a:bodyPr>
          <a:lstStyle/>
          <a:p>
            <a:pPr eaLnBrk="1" fontAlgn="auto" hangingPunct="1">
              <a:lnSpc>
                <a:spcPct val="100000"/>
              </a:lnSpc>
              <a:spcAft>
                <a:spcPts val="0"/>
              </a:spcAft>
              <a:defRPr/>
            </a:pPr>
            <a:r>
              <a:rPr lang="en-US" sz="2800" b="1" dirty="0" err="1">
                <a:latin typeface="Andalus" pitchFamily="18" charset="-78"/>
                <a:cs typeface="Andalus" pitchFamily="18" charset="-78"/>
              </a:rPr>
              <a:t>Keterampilan</a:t>
            </a:r>
            <a:r>
              <a:rPr lang="en-US" sz="2800" b="1" dirty="0">
                <a:latin typeface="Andalus" pitchFamily="18" charset="-78"/>
                <a:cs typeface="Andalus" pitchFamily="18" charset="-78"/>
              </a:rPr>
              <a:t> </a:t>
            </a:r>
            <a:r>
              <a:rPr lang="en-US" sz="2800" b="1" dirty="0" err="1">
                <a:latin typeface="Andalus" pitchFamily="18" charset="-78"/>
                <a:cs typeface="Andalus" pitchFamily="18" charset="-78"/>
              </a:rPr>
              <a:t>Mendengarkan</a:t>
            </a:r>
            <a:r>
              <a:rPr lang="en-US" sz="2800" b="1" dirty="0">
                <a:latin typeface="Andalus" pitchFamily="18" charset="-78"/>
                <a:cs typeface="Andalus" pitchFamily="18" charset="-78"/>
              </a:rPr>
              <a:t> </a:t>
            </a:r>
            <a:r>
              <a:rPr lang="id-ID" sz="2800" b="1" dirty="0" err="1">
                <a:latin typeface="Andalus" pitchFamily="18" charset="-78"/>
                <a:cs typeface="Andalus" pitchFamily="18" charset="-78"/>
              </a:rPr>
              <a:t>D</a:t>
            </a:r>
            <a:r>
              <a:rPr lang="en-US" sz="2800" b="1" dirty="0" err="1">
                <a:latin typeface="Andalus" pitchFamily="18" charset="-78"/>
                <a:cs typeface="Andalus" pitchFamily="18" charset="-78"/>
              </a:rPr>
              <a:t>alam</a:t>
            </a:r>
            <a:r>
              <a:rPr lang="en-US" sz="2800" b="1" dirty="0">
                <a:latin typeface="Andalus" pitchFamily="18" charset="-78"/>
                <a:cs typeface="Andalus" pitchFamily="18" charset="-78"/>
              </a:rPr>
              <a:t> </a:t>
            </a:r>
            <a:r>
              <a:rPr lang="en-US" sz="2800" b="1" dirty="0" err="1">
                <a:latin typeface="Andalus" pitchFamily="18" charset="-78"/>
                <a:cs typeface="Andalus" pitchFamily="18" charset="-78"/>
              </a:rPr>
              <a:t>Wawancara</a:t>
            </a:r>
            <a:br>
              <a:rPr lang="id-ID" sz="2800" b="1" dirty="0"/>
            </a:br>
            <a:endParaRPr lang="id-ID" sz="2800" b="1" dirty="0"/>
          </a:p>
        </p:txBody>
      </p:sp>
      <p:sp>
        <p:nvSpPr>
          <p:cNvPr id="3" name="Content Placeholder 2">
            <a:extLst>
              <a:ext uri="{FF2B5EF4-FFF2-40B4-BE49-F238E27FC236}">
                <a16:creationId xmlns:a16="http://schemas.microsoft.com/office/drawing/2014/main" id="{A494906A-90FE-42E1-B4AB-C60D49F3ABAE}"/>
              </a:ext>
            </a:extLst>
          </p:cNvPr>
          <p:cNvSpPr>
            <a:spLocks noGrp="1"/>
          </p:cNvSpPr>
          <p:nvPr>
            <p:ph idx="1"/>
          </p:nvPr>
        </p:nvSpPr>
        <p:spPr>
          <a:xfrm>
            <a:off x="3838575" y="803275"/>
            <a:ext cx="4711700" cy="5248275"/>
          </a:xfrm>
        </p:spPr>
        <p:txBody>
          <a:bodyPr rtlCol="0">
            <a:normAutofit/>
          </a:bodyPr>
          <a:lstStyle/>
          <a:p>
            <a:pPr marL="0" indent="0" algn="just" eaLnBrk="1" fontAlgn="auto" hangingPunct="1">
              <a:spcAft>
                <a:spcPts val="0"/>
              </a:spcAft>
              <a:buFont typeface="Wingdings" panose="05000000000000000000" pitchFamily="2" charset="2"/>
              <a:buNone/>
              <a:defRPr/>
            </a:pPr>
            <a:r>
              <a:rPr lang="en-US" sz="1800" dirty="0">
                <a:latin typeface="Times New Roman" pitchFamily="18" charset="0"/>
                <a:cs typeface="Times New Roman" pitchFamily="18" charset="0"/>
              </a:rPr>
              <a:t>Murphy </a:t>
            </a:r>
            <a:r>
              <a:rPr lang="en-US" sz="1800" dirty="0" err="1">
                <a:latin typeface="Times New Roman" pitchFamily="18" charset="0"/>
                <a:cs typeface="Times New Roman" pitchFamily="18" charset="0"/>
              </a:rPr>
              <a:t>dan</a:t>
            </a:r>
            <a:r>
              <a:rPr lang="en-US" sz="1800" dirty="0">
                <a:latin typeface="Times New Roman" pitchFamily="18" charset="0"/>
                <a:cs typeface="Times New Roman" pitchFamily="18" charset="0"/>
              </a:rPr>
              <a:t> Dillon (2011) </a:t>
            </a:r>
            <a:r>
              <a:rPr lang="en-US" sz="1800" dirty="0" err="1">
                <a:latin typeface="Times New Roman" pitchFamily="18" charset="0"/>
                <a:cs typeface="Times New Roman" pitchFamily="18" charset="0"/>
              </a:rPr>
              <a:t>menyatakan</a:t>
            </a:r>
            <a:r>
              <a:rPr lang="id-ID"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terdapat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dua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hal</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dalam</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wawancara</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harus</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diperhatikan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yaitu</a:t>
            </a:r>
            <a:r>
              <a:rPr lang="en-US" sz="1800" dirty="0">
                <a:latin typeface="Times New Roman" pitchFamily="18" charset="0"/>
                <a:cs typeface="Times New Roman" pitchFamily="18" charset="0"/>
              </a:rPr>
              <a:t>:</a:t>
            </a:r>
            <a:endParaRPr lang="id-ID" sz="1800" dirty="0">
              <a:latin typeface="Times New Roman" pitchFamily="18" charset="0"/>
              <a:cs typeface="Times New Roman" pitchFamily="18" charset="0"/>
            </a:endParaRPr>
          </a:p>
          <a:p>
            <a:pPr eaLnBrk="1" fontAlgn="auto" hangingPunct="1">
              <a:spcAft>
                <a:spcPts val="0"/>
              </a:spcAft>
              <a:defRPr/>
            </a:pPr>
            <a:r>
              <a:rPr lang="en-US" sz="1800" dirty="0" err="1">
                <a:latin typeface="Times New Roman" pitchFamily="18" charset="0"/>
                <a:cs typeface="Times New Roman" pitchFamily="18" charset="0"/>
              </a:rPr>
              <a:t>Tugas</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utama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dalam</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wawancara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adalah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mendengarkan</a:t>
            </a:r>
            <a:r>
              <a:rPr lang="en-US" sz="1800" dirty="0">
                <a:latin typeface="Times New Roman" pitchFamily="18" charset="0"/>
                <a:cs typeface="Times New Roman" pitchFamily="18" charset="0"/>
              </a:rPr>
              <a:t>;</a:t>
            </a:r>
            <a:endParaRPr lang="id-ID" sz="1800" dirty="0">
              <a:latin typeface="Times New Roman" pitchFamily="18" charset="0"/>
              <a:cs typeface="Times New Roman" pitchFamily="18" charset="0"/>
            </a:endParaRPr>
          </a:p>
          <a:p>
            <a:pPr eaLnBrk="1" fontAlgn="auto" hangingPunct="1">
              <a:spcAft>
                <a:spcPts val="0"/>
              </a:spcAft>
              <a:defRPr/>
            </a:pPr>
            <a:r>
              <a:rPr lang="en-US" sz="1800" dirty="0">
                <a:latin typeface="Times New Roman" pitchFamily="18" charset="0"/>
                <a:cs typeface="Times New Roman" pitchFamily="18" charset="0"/>
              </a:rPr>
              <a:t>Hal-</a:t>
            </a:r>
            <a:r>
              <a:rPr lang="en-US" sz="1800" dirty="0" err="1">
                <a:latin typeface="Times New Roman" pitchFamily="18" charset="0"/>
                <a:cs typeface="Times New Roman" pitchFamily="18" charset="0"/>
              </a:rPr>
              <a:t>hal</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harus</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didengar</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oleh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pewawancara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meliputi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perilaku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perasaan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pemikiran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keadaan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makna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dari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pada</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diceritakan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oleh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pihak</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diwawancarai</a:t>
            </a:r>
            <a:r>
              <a:rPr lang="en-US" sz="1800" dirty="0">
                <a:latin typeface="Times New Roman" pitchFamily="18" charset="0"/>
                <a:cs typeface="Times New Roman" pitchFamily="18" charset="0"/>
              </a:rPr>
              <a:t> (</a:t>
            </a:r>
            <a:r>
              <a:rPr lang="en-US" sz="1800" i="1" dirty="0">
                <a:latin typeface="Times New Roman" pitchFamily="18" charset="0"/>
                <a:cs typeface="Times New Roman" pitchFamily="18" charset="0"/>
              </a:rPr>
              <a:t>interviewee</a:t>
            </a:r>
            <a:r>
              <a:rPr lang="en-US" sz="1800" dirty="0">
                <a:latin typeface="Times New Roman" pitchFamily="18" charset="0"/>
                <a:cs typeface="Times New Roman" pitchFamily="18" charset="0"/>
              </a:rPr>
              <a:t>).</a:t>
            </a:r>
            <a:endParaRPr lang="id-ID" sz="1800" dirty="0">
              <a:latin typeface="Times New Roman" pitchFamily="18" charset="0"/>
              <a:cs typeface="Times New Roman" pitchFamily="18" charset="0"/>
            </a:endParaRPr>
          </a:p>
          <a:p>
            <a:pPr marL="0" indent="0" algn="just" eaLnBrk="1" fontAlgn="auto" hangingPunct="1">
              <a:spcAft>
                <a:spcPts val="0"/>
              </a:spcAft>
              <a:buFont typeface="Wingdings" panose="05000000000000000000" pitchFamily="2" charset="2"/>
              <a:buNone/>
              <a:defRPr/>
            </a:pPr>
            <a:endParaRPr lang="id-ID" sz="1800" dirty="0"/>
          </a:p>
          <a:p>
            <a:pPr eaLnBrk="1" fontAlgn="auto" hangingPunct="1">
              <a:spcAft>
                <a:spcPts val="0"/>
              </a:spcAft>
              <a:buFont typeface="Wingdings" panose="05000000000000000000" pitchFamily="2" charset="2"/>
              <a:buNone/>
              <a:defRPr/>
            </a:pPr>
            <a:endParaRPr lang="id-ID" sz="1800" dirty="0"/>
          </a:p>
        </p:txBody>
      </p:sp>
      <p:sp>
        <p:nvSpPr>
          <p:cNvPr id="4" name="Rectangle 3">
            <a:extLst>
              <a:ext uri="{FF2B5EF4-FFF2-40B4-BE49-F238E27FC236}">
                <a16:creationId xmlns:a16="http://schemas.microsoft.com/office/drawing/2014/main" id="{EC18CE17-B4F7-4076-9C58-6BBCE69B44AD}"/>
              </a:ext>
            </a:extLst>
          </p:cNvPr>
          <p:cNvSpPr/>
          <p:nvPr/>
        </p:nvSpPr>
        <p:spPr>
          <a:xfrm>
            <a:off x="642938" y="1714500"/>
            <a:ext cx="2714625" cy="428625"/>
          </a:xfrm>
          <a:prstGeom prst="rect">
            <a:avLst/>
          </a:prstGeom>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r>
              <a:rPr lang="id-ID" b="1" dirty="0"/>
              <a:t>A</a:t>
            </a:r>
            <a:r>
              <a:rPr lang="id-ID" dirty="0"/>
              <a:t>.</a:t>
            </a: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CF75A7-6B17-4DBB-9F4C-D277662C8C64}"/>
              </a:ext>
            </a:extLst>
          </p:cNvPr>
          <p:cNvSpPr>
            <a:spLocks noGrp="1"/>
          </p:cNvSpPr>
          <p:nvPr>
            <p:ph idx="1"/>
          </p:nvPr>
        </p:nvSpPr>
        <p:spPr>
          <a:xfrm>
            <a:off x="3838575" y="803275"/>
            <a:ext cx="4711700" cy="5248275"/>
          </a:xfrm>
        </p:spPr>
        <p:txBody>
          <a:bodyPr rtlCol="0">
            <a:normAutofit/>
          </a:bodyPr>
          <a:lstStyle/>
          <a:p>
            <a:pPr marL="0" indent="0" eaLnBrk="1" fontAlgn="auto" hangingPunct="1">
              <a:spcAft>
                <a:spcPts val="0"/>
              </a:spcAft>
              <a:buFont typeface="Wingdings" panose="05000000000000000000" pitchFamily="2" charset="2"/>
              <a:buNone/>
              <a:defRPr/>
            </a:pPr>
            <a:r>
              <a:rPr lang="en-US" sz="1800" dirty="0" err="1">
                <a:latin typeface="Times New Roman" pitchFamily="18" charset="0"/>
                <a:cs typeface="Times New Roman" pitchFamily="18" charset="0"/>
              </a:rPr>
              <a:t>Bostrom</a:t>
            </a:r>
            <a:r>
              <a:rPr lang="en-US" sz="1800" dirty="0">
                <a:latin typeface="Times New Roman" pitchFamily="18" charset="0"/>
                <a:cs typeface="Times New Roman" pitchFamily="18" charset="0"/>
              </a:rPr>
              <a:t> (1997) </a:t>
            </a:r>
            <a:r>
              <a:rPr lang="en-US" sz="1800" dirty="0" err="1">
                <a:latin typeface="Times New Roman" pitchFamily="18" charset="0"/>
                <a:cs typeface="Times New Roman" pitchFamily="18" charset="0"/>
              </a:rPr>
              <a:t>menyatakan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terdapat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beberapa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tujuan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mendengarkan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dalam</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wawancara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yaitu</a:t>
            </a:r>
            <a:r>
              <a:rPr lang="en-US" sz="1800" dirty="0">
                <a:latin typeface="Times New Roman" pitchFamily="18" charset="0"/>
                <a:cs typeface="Times New Roman" pitchFamily="18" charset="0"/>
              </a:rPr>
              <a:t>:</a:t>
            </a:r>
            <a:endParaRPr lang="id-ID" sz="1800" dirty="0">
              <a:latin typeface="Times New Roman" pitchFamily="18" charset="0"/>
              <a:cs typeface="Times New Roman" pitchFamily="18" charset="0"/>
            </a:endParaRPr>
          </a:p>
          <a:p>
            <a:pPr eaLnBrk="1" fontAlgn="auto" hangingPunct="1">
              <a:spcAft>
                <a:spcPts val="0"/>
              </a:spcAft>
              <a:defRPr/>
            </a:pPr>
            <a:r>
              <a:rPr lang="en-US" sz="1800" dirty="0" err="1">
                <a:latin typeface="Times New Roman" pitchFamily="18" charset="0"/>
                <a:cs typeface="Times New Roman" pitchFamily="18" charset="0"/>
              </a:rPr>
              <a:t>Suatu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aktivitas</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untuk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memperoleh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memproses</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menyimpan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informasi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dalam</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konteks</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interaksi</a:t>
            </a:r>
            <a:r>
              <a:rPr lang="en-US" sz="1800" dirty="0">
                <a:latin typeface="Times New Roman" pitchFamily="18" charset="0"/>
                <a:cs typeface="Times New Roman" pitchFamily="18" charset="0"/>
              </a:rPr>
              <a:t> interpersonal.</a:t>
            </a:r>
            <a:endParaRPr lang="id-ID" sz="1800" dirty="0">
              <a:latin typeface="Times New Roman" pitchFamily="18" charset="0"/>
              <a:cs typeface="Times New Roman" pitchFamily="18" charset="0"/>
            </a:endParaRPr>
          </a:p>
          <a:p>
            <a:pPr eaLnBrk="1" fontAlgn="auto" hangingPunct="1">
              <a:spcAft>
                <a:spcPts val="0"/>
              </a:spcAft>
              <a:defRPr/>
            </a:pPr>
            <a:r>
              <a:rPr lang="en-US" sz="1800" dirty="0" err="1">
                <a:latin typeface="Times New Roman" pitchFamily="18" charset="0"/>
                <a:cs typeface="Times New Roman" pitchFamily="18" charset="0"/>
              </a:rPr>
              <a:t>Mendengarkan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untuk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memahami</a:t>
            </a:r>
            <a:r>
              <a:rPr lang="en-US" sz="1800" dirty="0">
                <a:latin typeface="Times New Roman" pitchFamily="18" charset="0"/>
                <a:cs typeface="Times New Roman" pitchFamily="18" charset="0"/>
              </a:rPr>
              <a:t> (</a:t>
            </a:r>
            <a:r>
              <a:rPr lang="en-US" sz="1800" i="1" dirty="0">
                <a:latin typeface="Times New Roman" pitchFamily="18" charset="0"/>
                <a:cs typeface="Times New Roman" pitchFamily="18" charset="0"/>
              </a:rPr>
              <a:t>listening for comprehension</a:t>
            </a:r>
            <a:r>
              <a:rPr lang="en-US" sz="1800" dirty="0">
                <a:latin typeface="Times New Roman" pitchFamily="18" charset="0"/>
                <a:cs typeface="Times New Roman" pitchFamily="18" charset="0"/>
              </a:rPr>
              <a:t>)</a:t>
            </a:r>
            <a:endParaRPr lang="id-ID" sz="1800" dirty="0">
              <a:latin typeface="Times New Roman" pitchFamily="18" charset="0"/>
              <a:cs typeface="Times New Roman" pitchFamily="18" charset="0"/>
            </a:endParaRPr>
          </a:p>
          <a:p>
            <a:pPr eaLnBrk="1" fontAlgn="auto" hangingPunct="1">
              <a:spcAft>
                <a:spcPts val="0"/>
              </a:spcAft>
              <a:defRPr/>
            </a:pPr>
            <a:r>
              <a:rPr lang="en-US" sz="1800" dirty="0" err="1">
                <a:latin typeface="Times New Roman" pitchFamily="18" charset="0"/>
                <a:cs typeface="Times New Roman" pitchFamily="18" charset="0"/>
              </a:rPr>
              <a:t>Mendengarkan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untuk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berempati</a:t>
            </a:r>
            <a:r>
              <a:rPr lang="en-US" sz="1800" dirty="0">
                <a:latin typeface="Times New Roman" pitchFamily="18" charset="0"/>
                <a:cs typeface="Times New Roman" pitchFamily="18" charset="0"/>
              </a:rPr>
              <a:t> (</a:t>
            </a:r>
            <a:r>
              <a:rPr lang="en-US" sz="1800" i="1" dirty="0">
                <a:latin typeface="Times New Roman" pitchFamily="18" charset="0"/>
                <a:cs typeface="Times New Roman" pitchFamily="18" charset="0"/>
              </a:rPr>
              <a:t>listening for empathy</a:t>
            </a:r>
            <a:r>
              <a:rPr lang="en-US" sz="1800" dirty="0">
                <a:latin typeface="Times New Roman" pitchFamily="18" charset="0"/>
                <a:cs typeface="Times New Roman" pitchFamily="18" charset="0"/>
              </a:rPr>
              <a:t>)</a:t>
            </a:r>
            <a:endParaRPr lang="id-ID" sz="1800" dirty="0">
              <a:latin typeface="Times New Roman" pitchFamily="18" charset="0"/>
              <a:cs typeface="Times New Roman" pitchFamily="18" charset="0"/>
            </a:endParaRPr>
          </a:p>
          <a:p>
            <a:pPr eaLnBrk="1" fontAlgn="auto" hangingPunct="1">
              <a:spcAft>
                <a:spcPts val="0"/>
              </a:spcAft>
              <a:defRPr/>
            </a:pPr>
            <a:r>
              <a:rPr lang="en-US" sz="1800" dirty="0" err="1">
                <a:latin typeface="Times New Roman" pitchFamily="18" charset="0"/>
                <a:cs typeface="Times New Roman" pitchFamily="18" charset="0"/>
              </a:rPr>
              <a:t>Mendengarkan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untuk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mengevaluasi</a:t>
            </a:r>
            <a:r>
              <a:rPr lang="en-US" sz="1800" dirty="0">
                <a:latin typeface="Times New Roman" pitchFamily="18" charset="0"/>
                <a:cs typeface="Times New Roman" pitchFamily="18" charset="0"/>
              </a:rPr>
              <a:t> (</a:t>
            </a:r>
            <a:r>
              <a:rPr lang="en-US" sz="1800" i="1" dirty="0">
                <a:latin typeface="Times New Roman" pitchFamily="18" charset="0"/>
                <a:cs typeface="Times New Roman" pitchFamily="18" charset="0"/>
              </a:rPr>
              <a:t>listening for evaluation</a:t>
            </a:r>
            <a:r>
              <a:rPr lang="en-US" sz="1800" dirty="0">
                <a:latin typeface="Times New Roman" pitchFamily="18" charset="0"/>
                <a:cs typeface="Times New Roman" pitchFamily="18" charset="0"/>
              </a:rPr>
              <a:t>)</a:t>
            </a:r>
            <a:endParaRPr lang="id-ID" sz="1800" dirty="0">
              <a:latin typeface="Times New Roman" pitchFamily="18" charset="0"/>
              <a:cs typeface="Times New Roman" pitchFamily="18" charset="0"/>
            </a:endParaRPr>
          </a:p>
          <a:p>
            <a:pPr eaLnBrk="1" fontAlgn="auto" hangingPunct="1">
              <a:spcAft>
                <a:spcPts val="0"/>
              </a:spcAft>
              <a:defRPr/>
            </a:pPr>
            <a:r>
              <a:rPr lang="en-US" sz="1800" dirty="0" err="1">
                <a:latin typeface="Times New Roman" pitchFamily="18" charset="0"/>
                <a:cs typeface="Times New Roman" pitchFamily="18" charset="0"/>
              </a:rPr>
              <a:t>Mendengarkan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untuk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memberikan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solusi</a:t>
            </a:r>
            <a:r>
              <a:rPr lang="en-US" sz="1800" dirty="0">
                <a:latin typeface="Times New Roman" pitchFamily="18" charset="0"/>
                <a:cs typeface="Times New Roman" pitchFamily="18" charset="0"/>
              </a:rPr>
              <a:t> (</a:t>
            </a:r>
            <a:r>
              <a:rPr lang="en-US" sz="1800" i="1" dirty="0">
                <a:latin typeface="Times New Roman" pitchFamily="18" charset="0"/>
                <a:cs typeface="Times New Roman" pitchFamily="18" charset="0"/>
              </a:rPr>
              <a:t>listening for resolution</a:t>
            </a:r>
            <a:r>
              <a:rPr lang="en-US" sz="1800" dirty="0">
                <a:latin typeface="Times New Roman" pitchFamily="18" charset="0"/>
                <a:cs typeface="Times New Roman" pitchFamily="18" charset="0"/>
              </a:rPr>
              <a:t>)</a:t>
            </a:r>
            <a:endParaRPr lang="id-ID" sz="1800" dirty="0">
              <a:latin typeface="Times New Roman" pitchFamily="18" charset="0"/>
              <a:cs typeface="Times New Roman" pitchFamily="18" charset="0"/>
            </a:endParaRPr>
          </a:p>
          <a:p>
            <a:pPr eaLnBrk="1" fontAlgn="auto" hangingPunct="1">
              <a:spcAft>
                <a:spcPts val="0"/>
              </a:spcAft>
              <a:buFont typeface="Wingdings" panose="05000000000000000000" pitchFamily="2" charset="2"/>
              <a:buNone/>
              <a:defRPr/>
            </a:pPr>
            <a:endParaRPr lang="id-ID" sz="1800" dirty="0"/>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4850B-47BC-47F6-8DF4-325F5710B491}"/>
              </a:ext>
            </a:extLst>
          </p:cNvPr>
          <p:cNvSpPr>
            <a:spLocks noGrp="1"/>
          </p:cNvSpPr>
          <p:nvPr>
            <p:ph type="title"/>
          </p:nvPr>
        </p:nvSpPr>
        <p:spPr>
          <a:xfrm>
            <a:off x="666750" y="2349500"/>
            <a:ext cx="2624138" cy="2457450"/>
          </a:xfrm>
        </p:spPr>
        <p:txBody>
          <a:bodyPr/>
          <a:lstStyle/>
          <a:p>
            <a:pPr eaLnBrk="1" fontAlgn="auto" hangingPunct="1">
              <a:lnSpc>
                <a:spcPct val="150000"/>
              </a:lnSpc>
              <a:spcAft>
                <a:spcPts val="0"/>
              </a:spcAft>
              <a:defRPr/>
            </a:pPr>
            <a:r>
              <a:rPr lang="id-ID" sz="2400" dirty="0" err="1">
                <a:latin typeface="Andalus" pitchFamily="18" charset="-78"/>
                <a:cs typeface="Andalus" pitchFamily="18" charset="-78"/>
              </a:rPr>
              <a:t>H</a:t>
            </a:r>
            <a:r>
              <a:rPr lang="en-US" sz="2400" dirty="0" err="1">
                <a:latin typeface="Andalus" pitchFamily="18" charset="-78"/>
                <a:cs typeface="Andalus" pitchFamily="18" charset="-78"/>
              </a:rPr>
              <a:t>ambatan</a:t>
            </a:r>
            <a:r>
              <a:rPr lang="en-US" sz="2400" dirty="0">
                <a:latin typeface="Andalus" pitchFamily="18" charset="-78"/>
                <a:cs typeface="Andalus" pitchFamily="18" charset="-78"/>
              </a:rPr>
              <a:t> </a:t>
            </a:r>
            <a:r>
              <a:rPr lang="id-ID" sz="2400" dirty="0" err="1">
                <a:latin typeface="Andalus" pitchFamily="18" charset="-78"/>
                <a:cs typeface="Andalus" pitchFamily="18" charset="-78"/>
              </a:rPr>
              <a:t>D</a:t>
            </a:r>
            <a:r>
              <a:rPr lang="en-US" sz="2400" dirty="0" err="1">
                <a:latin typeface="Andalus" pitchFamily="18" charset="-78"/>
                <a:cs typeface="Andalus" pitchFamily="18" charset="-78"/>
              </a:rPr>
              <a:t>alam</a:t>
            </a:r>
            <a:r>
              <a:rPr lang="en-US" sz="2400" dirty="0">
                <a:latin typeface="Andalus" pitchFamily="18" charset="-78"/>
                <a:cs typeface="Andalus" pitchFamily="18" charset="-78"/>
              </a:rPr>
              <a:t> </a:t>
            </a:r>
            <a:r>
              <a:rPr lang="id-ID" sz="2400" dirty="0" err="1">
                <a:latin typeface="Andalus" pitchFamily="18" charset="-78"/>
                <a:cs typeface="Andalus" pitchFamily="18" charset="-78"/>
              </a:rPr>
              <a:t>M</a:t>
            </a:r>
            <a:r>
              <a:rPr lang="en-US" sz="2400" dirty="0" err="1">
                <a:latin typeface="Andalus" pitchFamily="18" charset="-78"/>
                <a:cs typeface="Andalus" pitchFamily="18" charset="-78"/>
              </a:rPr>
              <a:t>endengarkan</a:t>
            </a:r>
            <a:r>
              <a:rPr lang="en-US" sz="2400" dirty="0">
                <a:latin typeface="Andalus" pitchFamily="18" charset="-78"/>
                <a:cs typeface="Andalus" pitchFamily="18" charset="-78"/>
              </a:rPr>
              <a:t>, </a:t>
            </a:r>
            <a:r>
              <a:rPr lang="en-US" sz="2400" dirty="0" err="1">
                <a:latin typeface="Andalus" pitchFamily="18" charset="-78"/>
                <a:cs typeface="Andalus" pitchFamily="18" charset="-78"/>
              </a:rPr>
              <a:t>yaitu</a:t>
            </a:r>
            <a:r>
              <a:rPr lang="en-US" sz="2400" dirty="0">
                <a:latin typeface="Andalus" pitchFamily="18" charset="-78"/>
                <a:cs typeface="Andalus" pitchFamily="18" charset="-78"/>
              </a:rPr>
              <a:t>:</a:t>
            </a:r>
            <a:endParaRPr lang="id-ID" sz="2400" dirty="0">
              <a:latin typeface="Andalus" pitchFamily="18" charset="-78"/>
              <a:cs typeface="Andalus" pitchFamily="18" charset="-78"/>
            </a:endParaRPr>
          </a:p>
        </p:txBody>
      </p:sp>
      <p:sp>
        <p:nvSpPr>
          <p:cNvPr id="3" name="Content Placeholder 2">
            <a:extLst>
              <a:ext uri="{FF2B5EF4-FFF2-40B4-BE49-F238E27FC236}">
                <a16:creationId xmlns:a16="http://schemas.microsoft.com/office/drawing/2014/main" id="{75840AE1-5892-4288-B2D3-3CAFCB3F5239}"/>
              </a:ext>
            </a:extLst>
          </p:cNvPr>
          <p:cNvSpPr>
            <a:spLocks noGrp="1"/>
          </p:cNvSpPr>
          <p:nvPr>
            <p:ph idx="1"/>
          </p:nvPr>
        </p:nvSpPr>
        <p:spPr>
          <a:xfrm>
            <a:off x="3838575" y="803275"/>
            <a:ext cx="4711700" cy="5248275"/>
          </a:xfrm>
        </p:spPr>
        <p:txBody>
          <a:bodyPr rtlCol="0">
            <a:normAutofit/>
          </a:bodyPr>
          <a:lstStyle/>
          <a:p>
            <a:pPr marL="457200" indent="-457200" eaLnBrk="1" fontAlgn="auto" hangingPunct="1">
              <a:spcAft>
                <a:spcPts val="0"/>
              </a:spcAft>
              <a:buFont typeface="+mj-lt"/>
              <a:buAutoNum type="arabicPeriod"/>
              <a:defRPr/>
            </a:pPr>
            <a:r>
              <a:rPr lang="en-US" sz="2000" dirty="0" err="1">
                <a:latin typeface="Times New Roman" pitchFamily="18" charset="0"/>
                <a:cs typeface="Times New Roman" pitchFamily="18" charset="0"/>
              </a:rPr>
              <a:t>Hambatan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fisik</a:t>
            </a:r>
            <a:endParaRPr lang="id-ID" sz="2000" dirty="0">
              <a:latin typeface="Times New Roman" pitchFamily="18" charset="0"/>
              <a:cs typeface="Times New Roman" pitchFamily="18" charset="0"/>
            </a:endParaRPr>
          </a:p>
          <a:p>
            <a:pPr marL="457200" indent="-457200" eaLnBrk="1" fontAlgn="auto" hangingPunct="1">
              <a:spcAft>
                <a:spcPts val="0"/>
              </a:spcAft>
              <a:buFont typeface="+mj-lt"/>
              <a:buAutoNum type="arabicPeriod"/>
              <a:defRPr/>
            </a:pPr>
            <a:r>
              <a:rPr lang="en-US" sz="2000" dirty="0" err="1">
                <a:latin typeface="Times New Roman" pitchFamily="18" charset="0"/>
                <a:cs typeface="Times New Roman" pitchFamily="18" charset="0"/>
              </a:rPr>
              <a:t>Hambatan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bahasa</a:t>
            </a:r>
            <a:endParaRPr lang="id-ID" sz="2000" dirty="0">
              <a:latin typeface="Times New Roman" pitchFamily="18" charset="0"/>
              <a:cs typeface="Times New Roman" pitchFamily="18" charset="0"/>
            </a:endParaRPr>
          </a:p>
          <a:p>
            <a:pPr marL="457200" indent="-457200" eaLnBrk="1" fontAlgn="auto" hangingPunct="1">
              <a:spcAft>
                <a:spcPts val="0"/>
              </a:spcAft>
              <a:buFont typeface="+mj-lt"/>
              <a:buAutoNum type="arabicPeriod"/>
              <a:defRPr/>
            </a:pPr>
            <a:r>
              <a:rPr lang="en-US" sz="2000" dirty="0" err="1">
                <a:latin typeface="Times New Roman" pitchFamily="18" charset="0"/>
                <a:cs typeface="Times New Roman" pitchFamily="18" charset="0"/>
              </a:rPr>
              <a:t>Hambatan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emosional</a:t>
            </a:r>
            <a:endParaRPr lang="id-ID" sz="2000" dirty="0">
              <a:latin typeface="Times New Roman" pitchFamily="18" charset="0"/>
              <a:cs typeface="Times New Roman" pitchFamily="18" charset="0"/>
            </a:endParaRPr>
          </a:p>
          <a:p>
            <a:pPr marL="719138" indent="-179388" eaLnBrk="1" fontAlgn="auto" hangingPunct="1">
              <a:spcAft>
                <a:spcPts val="0"/>
              </a:spcAft>
              <a:buFont typeface="Arial" pitchFamily="34" charset="0"/>
              <a:buChar char="•"/>
              <a:tabLst>
                <a:tab pos="719138" algn="l"/>
              </a:tabLst>
              <a:defRPr/>
            </a:pPr>
            <a:r>
              <a:rPr lang="en-US" sz="2000" dirty="0" err="1">
                <a:latin typeface="Times New Roman" pitchFamily="18" charset="0"/>
                <a:cs typeface="Times New Roman" pitchFamily="18" charset="0"/>
              </a:rPr>
              <a:t>Kurangnya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minat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terhadap</a:t>
            </a:r>
            <a:r>
              <a:rPr lang="en-US" sz="2000" dirty="0">
                <a:latin typeface="Times New Roman" pitchFamily="18" charset="0"/>
                <a:cs typeface="Times New Roman" pitchFamily="18" charset="0"/>
              </a:rPr>
              <a:t> topic yang </a:t>
            </a:r>
            <a:r>
              <a:rPr lang="id-ID"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dibicarakan</a:t>
            </a:r>
            <a:endParaRPr lang="id-ID" sz="2000" dirty="0">
              <a:latin typeface="Times New Roman" pitchFamily="18" charset="0"/>
              <a:cs typeface="Times New Roman" pitchFamily="18" charset="0"/>
            </a:endParaRPr>
          </a:p>
          <a:p>
            <a:pPr marL="719138" indent="-179388" eaLnBrk="1" fontAlgn="auto" hangingPunct="1">
              <a:spcAft>
                <a:spcPts val="0"/>
              </a:spcAft>
              <a:buFont typeface="Arial" pitchFamily="34" charset="0"/>
              <a:buChar char="•"/>
              <a:defRPr/>
            </a:pPr>
            <a:r>
              <a:rPr lang="en-US" sz="2000" dirty="0" err="1">
                <a:latin typeface="Times New Roman" pitchFamily="18" charset="0"/>
                <a:cs typeface="Times New Roman" pitchFamily="18" charset="0"/>
              </a:rPr>
              <a:t>Kurangnya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minat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terhadap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pihak</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diwawancara</a:t>
            </a:r>
            <a:endParaRPr lang="id-ID" sz="2000" dirty="0">
              <a:latin typeface="Times New Roman" pitchFamily="18" charset="0"/>
              <a:cs typeface="Times New Roman" pitchFamily="18" charset="0"/>
            </a:endParaRPr>
          </a:p>
          <a:p>
            <a:pPr marL="539750" indent="90488" eaLnBrk="1" fontAlgn="auto" hangingPunct="1">
              <a:spcAft>
                <a:spcPts val="0"/>
              </a:spcAft>
              <a:buFont typeface="Arial" pitchFamily="34" charset="0"/>
              <a:buChar char="•"/>
              <a:defRPr/>
            </a:pPr>
            <a:r>
              <a:rPr lang="id-ID"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Reaksi</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bernuansa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emosional</a:t>
            </a:r>
            <a:endParaRPr lang="id-ID" sz="2000" dirty="0">
              <a:latin typeface="Times New Roman" pitchFamily="18" charset="0"/>
              <a:cs typeface="Times New Roman" pitchFamily="18" charset="0"/>
            </a:endParaRPr>
          </a:p>
          <a:p>
            <a:pPr eaLnBrk="1" fontAlgn="auto" hangingPunct="1">
              <a:spcAft>
                <a:spcPts val="0"/>
              </a:spcAft>
              <a:buFont typeface="Wingdings" panose="05000000000000000000" pitchFamily="2" charset="2"/>
              <a:buNone/>
              <a:defRPr/>
            </a:pPr>
            <a:endParaRPr lang="id-ID" sz="1800" dirty="0"/>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7FDD2-AD6E-4CF4-8482-AE8F359B5DC5}"/>
              </a:ext>
            </a:extLst>
          </p:cNvPr>
          <p:cNvSpPr>
            <a:spLocks noGrp="1"/>
          </p:cNvSpPr>
          <p:nvPr>
            <p:ph type="title"/>
          </p:nvPr>
        </p:nvSpPr>
        <p:spPr>
          <a:xfrm>
            <a:off x="666750" y="2349500"/>
            <a:ext cx="2624138" cy="2457450"/>
          </a:xfrm>
        </p:spPr>
        <p:txBody>
          <a:bodyPr>
            <a:noAutofit/>
          </a:bodyPr>
          <a:lstStyle/>
          <a:p>
            <a:pPr eaLnBrk="1" fontAlgn="auto" hangingPunct="1">
              <a:spcAft>
                <a:spcPts val="0"/>
              </a:spcAft>
              <a:defRPr/>
            </a:pPr>
            <a:r>
              <a:rPr lang="en-US" sz="2800" b="1" dirty="0" err="1">
                <a:latin typeface="Andalus" pitchFamily="18" charset="-78"/>
                <a:cs typeface="Andalus" pitchFamily="18" charset="-78"/>
              </a:rPr>
              <a:t>Etika</a:t>
            </a:r>
            <a:r>
              <a:rPr lang="en-US" sz="2800" b="1" dirty="0">
                <a:latin typeface="Andalus" pitchFamily="18" charset="-78"/>
                <a:cs typeface="Andalus" pitchFamily="18" charset="-78"/>
              </a:rPr>
              <a:t> </a:t>
            </a:r>
            <a:r>
              <a:rPr lang="en-US" sz="2800" b="1" dirty="0" err="1">
                <a:latin typeface="Andalus" pitchFamily="18" charset="-78"/>
                <a:cs typeface="Andalus" pitchFamily="18" charset="-78"/>
              </a:rPr>
              <a:t>Wawancara</a:t>
            </a:r>
            <a:r>
              <a:rPr lang="en-US" sz="2800" b="1" dirty="0">
                <a:latin typeface="Andalus" pitchFamily="18" charset="-78"/>
                <a:cs typeface="Andalus" pitchFamily="18" charset="-78"/>
              </a:rPr>
              <a:t> </a:t>
            </a:r>
            <a:r>
              <a:rPr lang="en-US" sz="2800" b="1" dirty="0" err="1">
                <a:latin typeface="Andalus" pitchFamily="18" charset="-78"/>
                <a:cs typeface="Andalus" pitchFamily="18" charset="-78"/>
              </a:rPr>
              <a:t>Dalam</a:t>
            </a:r>
            <a:r>
              <a:rPr lang="en-US" sz="2800" b="1" dirty="0">
                <a:latin typeface="Andalus" pitchFamily="18" charset="-78"/>
                <a:cs typeface="Andalus" pitchFamily="18" charset="-78"/>
              </a:rPr>
              <a:t> </a:t>
            </a:r>
            <a:r>
              <a:rPr lang="en-US" sz="2800" b="1" dirty="0" err="1">
                <a:latin typeface="Andalus" pitchFamily="18" charset="-78"/>
                <a:cs typeface="Andalus" pitchFamily="18" charset="-78"/>
              </a:rPr>
              <a:t>Penelitian</a:t>
            </a:r>
            <a:br>
              <a:rPr lang="id-ID" sz="2800" dirty="0">
                <a:latin typeface="Andalus" pitchFamily="18" charset="-78"/>
                <a:cs typeface="Andalus" pitchFamily="18" charset="-78"/>
              </a:rPr>
            </a:br>
            <a:endParaRPr lang="id-ID" sz="2800" dirty="0">
              <a:latin typeface="Andalus" pitchFamily="18" charset="-78"/>
              <a:cs typeface="Andalus" pitchFamily="18" charset="-78"/>
            </a:endParaRPr>
          </a:p>
        </p:txBody>
      </p:sp>
      <p:sp>
        <p:nvSpPr>
          <p:cNvPr id="3" name="Content Placeholder 2">
            <a:extLst>
              <a:ext uri="{FF2B5EF4-FFF2-40B4-BE49-F238E27FC236}">
                <a16:creationId xmlns:a16="http://schemas.microsoft.com/office/drawing/2014/main" id="{9A015848-80BD-4198-9F83-6F76C539BBFB}"/>
              </a:ext>
            </a:extLst>
          </p:cNvPr>
          <p:cNvSpPr>
            <a:spLocks noGrp="1"/>
          </p:cNvSpPr>
          <p:nvPr>
            <p:ph idx="1"/>
          </p:nvPr>
        </p:nvSpPr>
        <p:spPr>
          <a:xfrm>
            <a:off x="3838575" y="500063"/>
            <a:ext cx="4711700" cy="5715000"/>
          </a:xfrm>
        </p:spPr>
        <p:txBody>
          <a:bodyPr rtlCol="0">
            <a:normAutofit lnSpcReduction="10000"/>
          </a:bodyPr>
          <a:lstStyle/>
          <a:p>
            <a:pPr marL="0" indent="0" eaLnBrk="1" fontAlgn="auto" hangingPunct="1">
              <a:spcAft>
                <a:spcPts val="0"/>
              </a:spcAft>
              <a:buFont typeface="Wingdings" panose="05000000000000000000" pitchFamily="2" charset="2"/>
              <a:buNone/>
              <a:defRPr/>
            </a:pPr>
            <a:r>
              <a:rPr lang="en-US" sz="1800" dirty="0" err="1">
                <a:latin typeface="Times New Roman" pitchFamily="18" charset="0"/>
                <a:cs typeface="Times New Roman" pitchFamily="18" charset="0"/>
              </a:rPr>
              <a:t>Terdapat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beberapa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etika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dalam</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melakukan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wawancara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dengan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tujuan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penelitian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Depkes</a:t>
            </a:r>
            <a:r>
              <a:rPr lang="en-US" sz="1800" dirty="0">
                <a:latin typeface="Times New Roman" pitchFamily="18" charset="0"/>
                <a:cs typeface="Times New Roman" pitchFamily="18" charset="0"/>
              </a:rPr>
              <a:t>, 1993; </a:t>
            </a:r>
            <a:r>
              <a:rPr lang="en-US" sz="1800" dirty="0" err="1">
                <a:latin typeface="Times New Roman" pitchFamily="18" charset="0"/>
                <a:cs typeface="Times New Roman" pitchFamily="18" charset="0"/>
              </a:rPr>
              <a:t>Prabandari</a:t>
            </a:r>
            <a:r>
              <a:rPr lang="en-US" sz="1800" dirty="0">
                <a:latin typeface="Times New Roman" pitchFamily="18" charset="0"/>
                <a:cs typeface="Times New Roman" pitchFamily="18" charset="0"/>
              </a:rPr>
              <a:t> &amp; Emilia, 1993; Scrimshaw &amp; </a:t>
            </a:r>
            <a:r>
              <a:rPr lang="en-US" sz="1800" dirty="0" err="1">
                <a:latin typeface="Times New Roman" pitchFamily="18" charset="0"/>
                <a:cs typeface="Times New Roman" pitchFamily="18" charset="0"/>
              </a:rPr>
              <a:t>Hurtado</a:t>
            </a:r>
            <a:r>
              <a:rPr lang="en-US" sz="1800" dirty="0">
                <a:latin typeface="Times New Roman" pitchFamily="18" charset="0"/>
                <a:cs typeface="Times New Roman" pitchFamily="18" charset="0"/>
              </a:rPr>
              <a:t>, 1987), </a:t>
            </a:r>
            <a:r>
              <a:rPr lang="en-US" sz="1800" dirty="0" err="1">
                <a:latin typeface="Times New Roman" pitchFamily="18" charset="0"/>
                <a:cs typeface="Times New Roman" pitchFamily="18" charset="0"/>
              </a:rPr>
              <a:t>yaitu</a:t>
            </a:r>
            <a:r>
              <a:rPr lang="en-US" sz="1800" dirty="0">
                <a:latin typeface="Times New Roman" pitchFamily="18" charset="0"/>
                <a:cs typeface="Times New Roman" pitchFamily="18" charset="0"/>
              </a:rPr>
              <a:t>:</a:t>
            </a:r>
            <a:endParaRPr lang="id-ID" sz="1800" dirty="0">
              <a:latin typeface="Times New Roman" pitchFamily="18" charset="0"/>
              <a:cs typeface="Times New Roman" pitchFamily="18" charset="0"/>
            </a:endParaRPr>
          </a:p>
          <a:p>
            <a:pPr marL="342900" indent="-342900" eaLnBrk="1" fontAlgn="auto" hangingPunct="1">
              <a:spcAft>
                <a:spcPts val="0"/>
              </a:spcAft>
              <a:buFont typeface="+mj-lt"/>
              <a:buAutoNum type="arabicPeriod"/>
              <a:defRPr/>
            </a:pPr>
            <a:r>
              <a:rPr lang="en-US" sz="1800" dirty="0" err="1">
                <a:latin typeface="Times New Roman" pitchFamily="18" charset="0"/>
                <a:cs typeface="Times New Roman" pitchFamily="18" charset="0"/>
              </a:rPr>
              <a:t>Usahakan</a:t>
            </a:r>
            <a:r>
              <a:rPr lang="en-US" sz="1800" dirty="0">
                <a:latin typeface="Times New Roman" pitchFamily="18" charset="0"/>
                <a:cs typeface="Times New Roman" pitchFamily="18" charset="0"/>
              </a:rPr>
              <a:t> agar </a:t>
            </a:r>
            <a:r>
              <a:rPr lang="en-US" sz="1800" dirty="0" err="1">
                <a:latin typeface="Times New Roman" pitchFamily="18" charset="0"/>
                <a:cs typeface="Times New Roman" pitchFamily="18" charset="0"/>
              </a:rPr>
              <a:t>pertemuan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wawancara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diatur</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sedemikian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rupa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sehingga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responden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bersedia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dalam</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hal</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waktu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maupun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tempat</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disepakati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bersama</a:t>
            </a:r>
            <a:r>
              <a:rPr lang="en-US" sz="1800" dirty="0">
                <a:latin typeface="Times New Roman" pitchFamily="18" charset="0"/>
                <a:cs typeface="Times New Roman" pitchFamily="18" charset="0"/>
              </a:rPr>
              <a:t>).</a:t>
            </a:r>
            <a:endParaRPr lang="id-ID" sz="1800" dirty="0">
              <a:latin typeface="Times New Roman" pitchFamily="18" charset="0"/>
              <a:cs typeface="Times New Roman" pitchFamily="18" charset="0"/>
            </a:endParaRPr>
          </a:p>
          <a:p>
            <a:pPr marL="342900" indent="-342900" eaLnBrk="1" fontAlgn="auto" hangingPunct="1">
              <a:spcAft>
                <a:spcPts val="0"/>
              </a:spcAft>
              <a:buFont typeface="+mj-lt"/>
              <a:buAutoNum type="arabicPeriod"/>
              <a:defRPr/>
            </a:pPr>
            <a:r>
              <a:rPr lang="en-US" sz="1800" dirty="0" err="1">
                <a:latin typeface="Times New Roman" pitchFamily="18" charset="0"/>
                <a:cs typeface="Times New Roman" pitchFamily="18" charset="0"/>
              </a:rPr>
              <a:t>Saat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melakukan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wawancara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mulailah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dengan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memperkenalkan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diri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menjelaskan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maksud</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serta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tujuan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kedatangan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anda</a:t>
            </a:r>
            <a:r>
              <a:rPr lang="en-US" sz="1800" dirty="0">
                <a:latin typeface="Times New Roman" pitchFamily="18" charset="0"/>
                <a:cs typeface="Times New Roman" pitchFamily="18" charset="0"/>
              </a:rPr>
              <a:t>. </a:t>
            </a:r>
            <a:endParaRPr lang="id-ID" sz="1800" dirty="0">
              <a:latin typeface="Times New Roman" pitchFamily="18" charset="0"/>
              <a:cs typeface="Times New Roman" pitchFamily="18" charset="0"/>
            </a:endParaRPr>
          </a:p>
          <a:p>
            <a:pPr marL="342900" indent="-342900" eaLnBrk="1" fontAlgn="auto" hangingPunct="1">
              <a:spcAft>
                <a:spcPts val="0"/>
              </a:spcAft>
              <a:buFont typeface="+mj-lt"/>
              <a:buAutoNum type="arabicPeriod"/>
              <a:defRPr/>
            </a:pPr>
            <a:r>
              <a:rPr lang="en-US" sz="1800" dirty="0" err="1">
                <a:latin typeface="Times New Roman" pitchFamily="18" charset="0"/>
                <a:cs typeface="Times New Roman" pitchFamily="18" charset="0"/>
              </a:rPr>
              <a:t>Mintalah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kesediaan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waktu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pada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responden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apabila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baru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pertama</a:t>
            </a:r>
            <a:r>
              <a:rPr lang="en-US" sz="1800" dirty="0">
                <a:latin typeface="Times New Roman" pitchFamily="18" charset="0"/>
                <a:cs typeface="Times New Roman" pitchFamily="18" charset="0"/>
              </a:rPr>
              <a:t> kali </a:t>
            </a:r>
            <a:r>
              <a:rPr lang="en-US" sz="1800" dirty="0" err="1">
                <a:latin typeface="Times New Roman" pitchFamily="18" charset="0"/>
                <a:cs typeface="Times New Roman" pitchFamily="18" charset="0"/>
              </a:rPr>
              <a:t>bertemu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atau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menghubungi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responden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berilah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perkiraan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waktu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wawancara</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akan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berlangsung</a:t>
            </a:r>
            <a:endParaRPr lang="id-ID" sz="1800" dirty="0">
              <a:latin typeface="Times New Roman" pitchFamily="18" charset="0"/>
              <a:cs typeface="Times New Roman" pitchFamily="18" charset="0"/>
            </a:endParaRPr>
          </a:p>
          <a:p>
            <a:pPr eaLnBrk="1" fontAlgn="auto" hangingPunct="1">
              <a:spcAft>
                <a:spcPts val="0"/>
              </a:spcAft>
              <a:defRPr/>
            </a:pPr>
            <a:endParaRPr lang="id-ID" sz="1800" dirty="0"/>
          </a:p>
        </p:txBody>
      </p:sp>
      <p:sp>
        <p:nvSpPr>
          <p:cNvPr id="4" name="Rectangle 3">
            <a:extLst>
              <a:ext uri="{FF2B5EF4-FFF2-40B4-BE49-F238E27FC236}">
                <a16:creationId xmlns:a16="http://schemas.microsoft.com/office/drawing/2014/main" id="{7A0F973C-28D1-44E5-81C7-4CF10B4D2975}"/>
              </a:ext>
            </a:extLst>
          </p:cNvPr>
          <p:cNvSpPr/>
          <p:nvPr/>
        </p:nvSpPr>
        <p:spPr>
          <a:xfrm>
            <a:off x="642938" y="1714500"/>
            <a:ext cx="2714625" cy="428625"/>
          </a:xfrm>
          <a:prstGeom prst="rect">
            <a:avLst/>
          </a:prstGeom>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r>
              <a:rPr lang="id-ID" b="1" dirty="0"/>
              <a:t>B.</a:t>
            </a: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3CB5E2-EDE0-4735-9852-8A1D6BF6C478}"/>
              </a:ext>
            </a:extLst>
          </p:cNvPr>
          <p:cNvSpPr>
            <a:spLocks noGrp="1"/>
          </p:cNvSpPr>
          <p:nvPr>
            <p:ph idx="1"/>
          </p:nvPr>
        </p:nvSpPr>
        <p:spPr>
          <a:xfrm>
            <a:off x="3838575" y="803275"/>
            <a:ext cx="4711700" cy="5248275"/>
          </a:xfrm>
        </p:spPr>
        <p:txBody>
          <a:bodyPr rtlCol="0">
            <a:normAutofit lnSpcReduction="10000"/>
          </a:bodyPr>
          <a:lstStyle/>
          <a:p>
            <a:pPr marL="342900" indent="-342900" eaLnBrk="1" fontAlgn="auto" hangingPunct="1">
              <a:spcAft>
                <a:spcPts val="0"/>
              </a:spcAft>
              <a:buFont typeface="Wingdings" panose="05000000000000000000" pitchFamily="2" charset="2"/>
              <a:buNone/>
              <a:defRPr/>
            </a:pPr>
            <a:r>
              <a:rPr lang="id-ID" sz="1800" dirty="0">
                <a:solidFill>
                  <a:srgbClr val="FF0000"/>
                </a:solidFill>
              </a:rPr>
              <a:t>4.</a:t>
            </a:r>
            <a:r>
              <a:rPr lang="id-ID" sz="1800" dirty="0"/>
              <a:t>	</a:t>
            </a:r>
            <a:r>
              <a:rPr lang="en-US" sz="1700" dirty="0" err="1">
                <a:latin typeface="Times New Roman" pitchFamily="18" charset="0"/>
                <a:cs typeface="Times New Roman" pitchFamily="18" charset="0"/>
              </a:rPr>
              <a:t>Sebelum</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melakukan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wawancara</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beri</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penjelasan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mengenai</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tujuan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penelitian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dan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kepentingan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menggunakan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bahasa</a:t>
            </a:r>
            <a:r>
              <a:rPr lang="en-US" sz="1700" dirty="0">
                <a:latin typeface="Times New Roman" pitchFamily="18" charset="0"/>
                <a:cs typeface="Times New Roman" pitchFamily="18" charset="0"/>
              </a:rPr>
              <a:t> yang </a:t>
            </a:r>
            <a:r>
              <a:rPr lang="en-US" sz="1700" dirty="0" err="1">
                <a:latin typeface="Times New Roman" pitchFamily="18" charset="0"/>
                <a:cs typeface="Times New Roman" pitchFamily="18" charset="0"/>
              </a:rPr>
              <a:t>dapat</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dimengerti</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oleh</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responden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dan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yakinkan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kepada</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mereka</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mengenai</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kerahasiaan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dan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anonimitas</a:t>
            </a:r>
            <a:r>
              <a:rPr lang="en-US" sz="1700" dirty="0">
                <a:latin typeface="Times New Roman" pitchFamily="18" charset="0"/>
                <a:cs typeface="Times New Roman" pitchFamily="18" charset="0"/>
              </a:rPr>
              <a:t> yang </a:t>
            </a:r>
            <a:r>
              <a:rPr lang="en-US" sz="1700" dirty="0" err="1">
                <a:latin typeface="Times New Roman" pitchFamily="18" charset="0"/>
                <a:cs typeface="Times New Roman" pitchFamily="18" charset="0"/>
              </a:rPr>
              <a:t>diperoleh</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dari</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responden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bahwa</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anda</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akan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merahasiakan</a:t>
            </a:r>
            <a:r>
              <a:rPr lang="en-US" sz="1700" dirty="0">
                <a:latin typeface="Times New Roman" pitchFamily="18" charset="0"/>
                <a:cs typeface="Times New Roman" pitchFamily="18" charset="0"/>
              </a:rPr>
              <a:t> data </a:t>
            </a:r>
            <a:r>
              <a:rPr lang="en-US" sz="1700" dirty="0" err="1">
                <a:latin typeface="Times New Roman" pitchFamily="18" charset="0"/>
                <a:cs typeface="Times New Roman" pitchFamily="18" charset="0"/>
              </a:rPr>
              <a:t>pribadi</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responden</a:t>
            </a:r>
            <a:r>
              <a:rPr lang="en-US" sz="1700" dirty="0">
                <a:latin typeface="Times New Roman" pitchFamily="18" charset="0"/>
                <a:cs typeface="Times New Roman" pitchFamily="18" charset="0"/>
              </a:rPr>
              <a:t>).</a:t>
            </a:r>
            <a:endParaRPr lang="id-ID" sz="1700" dirty="0">
              <a:latin typeface="Times New Roman" pitchFamily="18" charset="0"/>
              <a:cs typeface="Times New Roman" pitchFamily="18" charset="0"/>
            </a:endParaRPr>
          </a:p>
          <a:p>
            <a:pPr marL="360363" indent="-360363" eaLnBrk="1" fontAlgn="auto" hangingPunct="1">
              <a:spcAft>
                <a:spcPts val="0"/>
              </a:spcAft>
              <a:buFont typeface="Wingdings" panose="05000000000000000000" pitchFamily="2" charset="2"/>
              <a:buNone/>
              <a:defRPr/>
            </a:pPr>
            <a:r>
              <a:rPr lang="id-ID" sz="1700" dirty="0">
                <a:solidFill>
                  <a:srgbClr val="FF0000"/>
                </a:solidFill>
                <a:latin typeface="Times New Roman" pitchFamily="18" charset="0"/>
                <a:cs typeface="Times New Roman" pitchFamily="18" charset="0"/>
              </a:rPr>
              <a:t>5.</a:t>
            </a:r>
            <a:r>
              <a:rPr lang="id-ID"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Tegaskan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bahwa</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informasi</a:t>
            </a:r>
            <a:r>
              <a:rPr lang="en-US" sz="1700" dirty="0">
                <a:latin typeface="Times New Roman" pitchFamily="18" charset="0"/>
                <a:cs typeface="Times New Roman" pitchFamily="18" charset="0"/>
              </a:rPr>
              <a:t> yang </a:t>
            </a:r>
            <a:r>
              <a:rPr lang="en-US" sz="1700" dirty="0" err="1">
                <a:latin typeface="Times New Roman" pitchFamily="18" charset="0"/>
                <a:cs typeface="Times New Roman" pitchFamily="18" charset="0"/>
              </a:rPr>
              <a:t>diberikan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oleh</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responden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hanya</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akan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digunakan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untuk</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kepentingan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penelitian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ini</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dan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tidak</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akan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berpengaruh</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terhadap</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kehidupan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responden</a:t>
            </a:r>
            <a:r>
              <a:rPr lang="en-US" sz="1700" dirty="0">
                <a:latin typeface="Times New Roman" pitchFamily="18" charset="0"/>
                <a:cs typeface="Times New Roman" pitchFamily="18" charset="0"/>
              </a:rPr>
              <a:t>.</a:t>
            </a:r>
            <a:endParaRPr lang="id-ID" sz="1700" dirty="0">
              <a:latin typeface="Times New Roman" pitchFamily="18" charset="0"/>
              <a:cs typeface="Times New Roman" pitchFamily="18" charset="0"/>
            </a:endParaRPr>
          </a:p>
          <a:p>
            <a:pPr marL="363538" indent="-363538" eaLnBrk="1" fontAlgn="auto" hangingPunct="1">
              <a:spcAft>
                <a:spcPts val="0"/>
              </a:spcAft>
              <a:buFont typeface="Wingdings" panose="05000000000000000000" pitchFamily="2" charset="2"/>
              <a:buNone/>
              <a:defRPr/>
            </a:pPr>
            <a:r>
              <a:rPr lang="id-ID" sz="1700" dirty="0">
                <a:solidFill>
                  <a:srgbClr val="FF0000"/>
                </a:solidFill>
                <a:latin typeface="Times New Roman" pitchFamily="18" charset="0"/>
                <a:cs typeface="Times New Roman" pitchFamily="18" charset="0"/>
              </a:rPr>
              <a:t>6.	</a:t>
            </a:r>
            <a:r>
              <a:rPr lang="en-US" sz="1700" dirty="0" err="1">
                <a:latin typeface="Times New Roman" pitchFamily="18" charset="0"/>
                <a:cs typeface="Times New Roman" pitchFamily="18" charset="0"/>
              </a:rPr>
              <a:t>Idealnya</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wawancara</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hanya</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dilakukan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dan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dihadiri</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oleh</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pewawancara</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dan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responden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Tidak</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ada</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orang</a:t>
            </a:r>
            <a:r>
              <a:rPr lang="en-US" sz="1700" dirty="0">
                <a:latin typeface="Times New Roman" pitchFamily="18" charset="0"/>
                <a:cs typeface="Times New Roman" pitchFamily="18" charset="0"/>
              </a:rPr>
              <a:t> lain yang </a:t>
            </a:r>
            <a:r>
              <a:rPr lang="en-US" sz="1700" dirty="0" err="1">
                <a:latin typeface="Times New Roman" pitchFamily="18" charset="0"/>
                <a:cs typeface="Times New Roman" pitchFamily="18" charset="0"/>
              </a:rPr>
              <a:t>diperkenakan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hadir</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kecuali</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telah</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disepakati</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sebelumnya</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atau</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memang</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diperlukan</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misal</a:t>
            </a:r>
            <a:r>
              <a:rPr lang="en-US" sz="1700" dirty="0">
                <a:latin typeface="Times New Roman" pitchFamily="18" charset="0"/>
                <a:cs typeface="Times New Roman" pitchFamily="18" charset="0"/>
              </a:rPr>
              <a:t>; </a:t>
            </a:r>
            <a:r>
              <a:rPr lang="en-US" sz="1700" dirty="0" err="1">
                <a:latin typeface="Times New Roman" pitchFamily="18" charset="0"/>
                <a:cs typeface="Times New Roman" pitchFamily="18" charset="0"/>
              </a:rPr>
              <a:t>penerjemah</a:t>
            </a:r>
            <a:r>
              <a:rPr lang="en-US" sz="1700" dirty="0">
                <a:latin typeface="Times New Roman" pitchFamily="18" charset="0"/>
                <a:cs typeface="Times New Roman" pitchFamily="18" charset="0"/>
              </a:rPr>
              <a:t>).</a:t>
            </a:r>
            <a:endParaRPr lang="id-ID" sz="1700" dirty="0">
              <a:latin typeface="Times New Roman" pitchFamily="18" charset="0"/>
              <a:cs typeface="Times New Roman" pitchFamily="18" charset="0"/>
            </a:endParaRPr>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785163-4FF0-40AC-911A-5570651B4D88}"/>
              </a:ext>
            </a:extLst>
          </p:cNvPr>
          <p:cNvSpPr>
            <a:spLocks noGrp="1"/>
          </p:cNvSpPr>
          <p:nvPr>
            <p:ph idx="1"/>
          </p:nvPr>
        </p:nvSpPr>
        <p:spPr>
          <a:xfrm>
            <a:off x="3838575" y="803275"/>
            <a:ext cx="4711700" cy="5248275"/>
          </a:xfrm>
        </p:spPr>
        <p:txBody>
          <a:bodyPr rtlCol="0">
            <a:normAutofit/>
          </a:bodyPr>
          <a:lstStyle/>
          <a:p>
            <a:pPr marL="363538" indent="-363538" eaLnBrk="1" fontAlgn="auto" hangingPunct="1">
              <a:spcAft>
                <a:spcPts val="0"/>
              </a:spcAft>
              <a:buFont typeface="Wingdings" panose="05000000000000000000" pitchFamily="2" charset="2"/>
              <a:buNone/>
              <a:defRPr/>
            </a:pPr>
            <a:r>
              <a:rPr lang="id-ID" sz="1800" dirty="0">
                <a:solidFill>
                  <a:srgbClr val="FF0000"/>
                </a:solidFill>
                <a:latin typeface="Times New Roman" pitchFamily="18" charset="0"/>
                <a:cs typeface="Times New Roman" pitchFamily="18" charset="0"/>
              </a:rPr>
              <a:t>7.</a:t>
            </a:r>
            <a:r>
              <a:rPr lang="id-ID"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Mintalah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izin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untuk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merekam</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wawancara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tersebut</a:t>
            </a:r>
            <a:r>
              <a:rPr lang="en-US" sz="1800" dirty="0">
                <a:latin typeface="Times New Roman" pitchFamily="18" charset="0"/>
                <a:cs typeface="Times New Roman" pitchFamily="18" charset="0"/>
              </a:rPr>
              <a:t> agar </a:t>
            </a:r>
            <a:r>
              <a:rPr lang="en-US" sz="1800" dirty="0" err="1">
                <a:latin typeface="Times New Roman" pitchFamily="18" charset="0"/>
                <a:cs typeface="Times New Roman" pitchFamily="18" charset="0"/>
              </a:rPr>
              <a:t>anda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tidak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perlu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mencatat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seluruh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jawaban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responden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dengan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lengkap</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anda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dapat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lebih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berkonsentrasi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pada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isi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jawaban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responden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melakukan</a:t>
            </a:r>
            <a:r>
              <a:rPr lang="en-US" sz="1800" dirty="0">
                <a:latin typeface="Times New Roman" pitchFamily="18" charset="0"/>
                <a:cs typeface="Times New Roman" pitchFamily="18" charset="0"/>
              </a:rPr>
              <a:t> probing </a:t>
            </a:r>
            <a:r>
              <a:rPr lang="en-US" sz="1800" dirty="0" err="1">
                <a:latin typeface="Times New Roman" pitchFamily="18" charset="0"/>
                <a:cs typeface="Times New Roman" pitchFamily="18" charset="0"/>
              </a:rPr>
              <a:t>dimana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perlu</a:t>
            </a:r>
            <a:r>
              <a:rPr lang="id-ID" sz="1800" dirty="0">
                <a:latin typeface="Times New Roman" pitchFamily="18" charset="0"/>
                <a:cs typeface="Times New Roman" pitchFamily="18" charset="0"/>
              </a:rPr>
              <a:t>.</a:t>
            </a:r>
          </a:p>
          <a:p>
            <a:pPr marL="342900" indent="-342900" eaLnBrk="1" fontAlgn="auto" hangingPunct="1">
              <a:spcAft>
                <a:spcPts val="0"/>
              </a:spcAft>
              <a:buFont typeface="Wingdings" panose="05000000000000000000" pitchFamily="2" charset="2"/>
              <a:buAutoNum type="arabicPeriod" startAt="8"/>
              <a:defRPr/>
            </a:pPr>
            <a:r>
              <a:rPr lang="en-US" sz="1800" dirty="0" err="1">
                <a:latin typeface="Times New Roman" pitchFamily="18" charset="0"/>
                <a:cs typeface="Times New Roman" pitchFamily="18" charset="0"/>
              </a:rPr>
              <a:t>Tunjukkan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sikap</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ramah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sopan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santun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sabar</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sekaligus</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juga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sikap</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bahwa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anda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tertarik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dengan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jawaban-jawaban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responden</a:t>
            </a:r>
            <a:r>
              <a:rPr lang="en-US" sz="1800" dirty="0">
                <a:latin typeface="Times New Roman" pitchFamily="18" charset="0"/>
                <a:cs typeface="Times New Roman" pitchFamily="18" charset="0"/>
              </a:rPr>
              <a:t>.</a:t>
            </a:r>
            <a:endParaRPr lang="id-ID" sz="1800" dirty="0">
              <a:latin typeface="Times New Roman" pitchFamily="18" charset="0"/>
              <a:cs typeface="Times New Roman" pitchFamily="18" charset="0"/>
            </a:endParaRPr>
          </a:p>
          <a:p>
            <a:pPr marL="342900" indent="-342900" eaLnBrk="1" fontAlgn="auto" hangingPunct="1">
              <a:spcAft>
                <a:spcPts val="0"/>
              </a:spcAft>
              <a:buFont typeface="Wingdings" panose="05000000000000000000" pitchFamily="2" charset="2"/>
              <a:buAutoNum type="arabicPeriod" startAt="8"/>
              <a:defRPr/>
            </a:pPr>
            <a:r>
              <a:rPr lang="en-US" sz="1800" dirty="0" err="1">
                <a:latin typeface="Times New Roman" pitchFamily="18" charset="0"/>
                <a:cs typeface="Times New Roman" pitchFamily="18" charset="0"/>
              </a:rPr>
              <a:t>Terkadang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responden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menolak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menjawab</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pertanyaan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tertentu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Usahakan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untuk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menyampaikan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pertanyaan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tersebut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dalam</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bentuk</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berbeda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atau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menanyakannya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kembali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akhir</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wawancara</a:t>
            </a:r>
            <a:r>
              <a:rPr lang="en-US" sz="1800" dirty="0">
                <a:latin typeface="Times New Roman" pitchFamily="18" charset="0"/>
                <a:cs typeface="Times New Roman" pitchFamily="18" charset="0"/>
              </a:rPr>
              <a:t>.</a:t>
            </a:r>
            <a:endParaRPr lang="id-ID" sz="1800" dirty="0">
              <a:latin typeface="Times New Roman" pitchFamily="18" charset="0"/>
              <a:cs typeface="Times New Roman" pitchFamily="18" charset="0"/>
            </a:endParaRPr>
          </a:p>
          <a:p>
            <a:pPr marL="342900" indent="-342900" eaLnBrk="1" fontAlgn="auto" hangingPunct="1">
              <a:spcAft>
                <a:spcPts val="0"/>
              </a:spcAft>
              <a:buFont typeface="Wingdings" panose="05000000000000000000" pitchFamily="2" charset="2"/>
              <a:buAutoNum type="arabicPeriod" startAt="8"/>
              <a:defRPr/>
            </a:pPr>
            <a:endParaRPr lang="id-ID" sz="1800" dirty="0"/>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743A84-4506-4C52-A862-D26474D3308D}"/>
              </a:ext>
            </a:extLst>
          </p:cNvPr>
          <p:cNvSpPr>
            <a:spLocks noGrp="1"/>
          </p:cNvSpPr>
          <p:nvPr>
            <p:ph idx="1"/>
          </p:nvPr>
        </p:nvSpPr>
        <p:spPr>
          <a:xfrm>
            <a:off x="3838575" y="803275"/>
            <a:ext cx="4711700" cy="5248275"/>
          </a:xfrm>
        </p:spPr>
        <p:txBody>
          <a:bodyPr rtlCol="0">
            <a:normAutofit fontScale="92500" lnSpcReduction="10000"/>
          </a:bodyPr>
          <a:lstStyle/>
          <a:p>
            <a:pPr marL="342900" indent="-342900" eaLnBrk="1" fontAlgn="auto" hangingPunct="1">
              <a:spcAft>
                <a:spcPts val="0"/>
              </a:spcAft>
              <a:buFont typeface="Wingdings" panose="05000000000000000000" pitchFamily="2" charset="2"/>
              <a:buAutoNum type="arabicPeriod" startAt="9"/>
              <a:defRPr/>
            </a:pPr>
            <a:r>
              <a:rPr lang="en-US" sz="1800" dirty="0" err="1">
                <a:latin typeface="Times New Roman" pitchFamily="18" charset="0"/>
                <a:cs typeface="Times New Roman" pitchFamily="18" charset="0"/>
              </a:rPr>
              <a:t>Jangan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berikan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tanggapan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komentar</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tidak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baik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terhadap</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jawaban</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diberikan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responden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atau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kehilangan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kesabaran</a:t>
            </a:r>
            <a:r>
              <a:rPr lang="en-US" sz="1800" dirty="0">
                <a:latin typeface="Times New Roman" pitchFamily="18" charset="0"/>
                <a:cs typeface="Times New Roman" pitchFamily="18" charset="0"/>
              </a:rPr>
              <a:t>.</a:t>
            </a:r>
            <a:endParaRPr lang="id-ID" sz="1800" dirty="0">
              <a:latin typeface="Times New Roman" pitchFamily="18" charset="0"/>
              <a:cs typeface="Times New Roman" pitchFamily="18" charset="0"/>
            </a:endParaRPr>
          </a:p>
          <a:p>
            <a:pPr marL="342900" indent="-342900" eaLnBrk="1" fontAlgn="auto" hangingPunct="1">
              <a:spcAft>
                <a:spcPts val="0"/>
              </a:spcAft>
              <a:buFont typeface="Wingdings" panose="05000000000000000000" pitchFamily="2" charset="2"/>
              <a:buAutoNum type="arabicPeriod" startAt="9"/>
              <a:defRPr/>
            </a:pPr>
            <a:r>
              <a:rPr lang="en-US" sz="1800" dirty="0" err="1">
                <a:latin typeface="Times New Roman" pitchFamily="18" charset="0"/>
                <a:cs typeface="Times New Roman" pitchFamily="18" charset="0"/>
              </a:rPr>
              <a:t>Perlu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diingat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bahwa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anda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sedang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melakukan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wawancara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bukan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memberikan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penyuluhan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Hindarilah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memberi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nasihat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memberi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penyuluhan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sekalipun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jawban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responden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membuat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anda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ingin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memberikan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penyuluhan</a:t>
            </a:r>
            <a:r>
              <a:rPr lang="en-US" sz="1800" dirty="0">
                <a:latin typeface="Times New Roman" pitchFamily="18" charset="0"/>
                <a:cs typeface="Times New Roman" pitchFamily="18" charset="0"/>
              </a:rPr>
              <a:t>. </a:t>
            </a:r>
            <a:endParaRPr lang="id-ID" sz="1800" dirty="0">
              <a:latin typeface="Times New Roman" pitchFamily="18" charset="0"/>
              <a:cs typeface="Times New Roman" pitchFamily="18" charset="0"/>
            </a:endParaRPr>
          </a:p>
          <a:p>
            <a:pPr marL="342900" indent="-342900" eaLnBrk="1" fontAlgn="auto" hangingPunct="1">
              <a:spcAft>
                <a:spcPts val="0"/>
              </a:spcAft>
              <a:buFont typeface="Wingdings" panose="05000000000000000000" pitchFamily="2" charset="2"/>
              <a:buAutoNum type="arabicPeriod" startAt="9"/>
              <a:defRPr/>
            </a:pPr>
            <a:r>
              <a:rPr lang="en-US" sz="1800" dirty="0" err="1">
                <a:latin typeface="Times New Roman" pitchFamily="18" charset="0"/>
                <a:cs typeface="Times New Roman" pitchFamily="18" charset="0"/>
              </a:rPr>
              <a:t>Catatlah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saat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memulai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mengakhiri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wawancara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mengenai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observasi</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anda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dapatkan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pada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saat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wawancara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seperti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siapa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saja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orang</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ada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dalam</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rumah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bagaimana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situasi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ketika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wawancara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berlangsung</a:t>
            </a:r>
            <a:r>
              <a:rPr lang="id-ID" sz="1800" dirty="0">
                <a:latin typeface="Times New Roman" pitchFamily="18" charset="0"/>
                <a:cs typeface="Times New Roman" pitchFamily="18" charset="0"/>
              </a:rPr>
              <a:t>.</a:t>
            </a:r>
          </a:p>
          <a:p>
            <a:pPr marL="342900" indent="-342900" eaLnBrk="1" fontAlgn="auto" hangingPunct="1">
              <a:spcAft>
                <a:spcPts val="0"/>
              </a:spcAft>
              <a:buFont typeface="Wingdings" panose="05000000000000000000" pitchFamily="2" charset="2"/>
              <a:buAutoNum type="arabicPeriod" startAt="9"/>
              <a:defRPr/>
            </a:pPr>
            <a:r>
              <a:rPr lang="en-US" sz="1800" dirty="0" err="1">
                <a:latin typeface="Times New Roman" pitchFamily="18" charset="0"/>
                <a:cs typeface="Times New Roman" pitchFamily="18" charset="0"/>
              </a:rPr>
              <a:t>Sebelum</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mengakhiri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wawancara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periksa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kembali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pedoman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wawancara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anda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Barangkali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pertanyaan</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belum</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diajukan</a:t>
            </a:r>
            <a:r>
              <a:rPr lang="en-US" sz="1800" dirty="0">
                <a:latin typeface="Times New Roman" pitchFamily="18" charset="0"/>
                <a:cs typeface="Times New Roman" pitchFamily="18" charset="0"/>
              </a:rPr>
              <a:t>.</a:t>
            </a:r>
            <a:endParaRPr lang="id-ID" sz="1800" dirty="0">
              <a:latin typeface="Times New Roman" pitchFamily="18" charset="0"/>
              <a:cs typeface="Times New Roman" pitchFamily="18" charset="0"/>
            </a:endParaRP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50E96-BE02-4CFD-BCD0-5C048EB762BC}"/>
              </a:ext>
            </a:extLst>
          </p:cNvPr>
          <p:cNvSpPr>
            <a:spLocks noGrp="1"/>
          </p:cNvSpPr>
          <p:nvPr>
            <p:ph type="title"/>
          </p:nvPr>
        </p:nvSpPr>
        <p:spPr>
          <a:xfrm>
            <a:off x="666750" y="2349500"/>
            <a:ext cx="2624138" cy="2457450"/>
          </a:xfrm>
        </p:spPr>
        <p:txBody>
          <a:bodyPr>
            <a:noAutofit/>
          </a:bodyPr>
          <a:lstStyle/>
          <a:p>
            <a:pPr eaLnBrk="1" fontAlgn="auto" hangingPunct="1">
              <a:spcAft>
                <a:spcPts val="0"/>
              </a:spcAft>
              <a:defRPr/>
            </a:pPr>
            <a:r>
              <a:rPr lang="en-US" sz="2800" b="1" dirty="0" err="1">
                <a:latin typeface="Andalus" pitchFamily="18" charset="-78"/>
                <a:cs typeface="Andalus" pitchFamily="18" charset="-78"/>
              </a:rPr>
              <a:t>Hubungan</a:t>
            </a:r>
            <a:r>
              <a:rPr lang="en-US" sz="2800" b="1" dirty="0">
                <a:latin typeface="Andalus" pitchFamily="18" charset="-78"/>
                <a:cs typeface="Andalus" pitchFamily="18" charset="-78"/>
              </a:rPr>
              <a:t> </a:t>
            </a:r>
            <a:r>
              <a:rPr lang="en-US" sz="2800" b="1" dirty="0" err="1">
                <a:latin typeface="Andalus" pitchFamily="18" charset="-78"/>
                <a:cs typeface="Andalus" pitchFamily="18" charset="-78"/>
              </a:rPr>
              <a:t>Dengan</a:t>
            </a:r>
            <a:r>
              <a:rPr lang="en-US" sz="2800" b="1" dirty="0">
                <a:latin typeface="Andalus" pitchFamily="18" charset="-78"/>
                <a:cs typeface="Andalus" pitchFamily="18" charset="-78"/>
              </a:rPr>
              <a:t> </a:t>
            </a:r>
            <a:r>
              <a:rPr lang="id-ID" sz="2800" b="1" dirty="0">
                <a:latin typeface="Andalus" pitchFamily="18" charset="-78"/>
                <a:cs typeface="Andalus" pitchFamily="18" charset="-78"/>
              </a:rPr>
              <a:t> </a:t>
            </a:r>
            <a:r>
              <a:rPr lang="en-US" sz="2800" b="1" dirty="0" err="1">
                <a:latin typeface="Andalus" pitchFamily="18" charset="-78"/>
                <a:cs typeface="Andalus" pitchFamily="18" charset="-78"/>
              </a:rPr>
              <a:t>Orang</a:t>
            </a:r>
            <a:r>
              <a:rPr lang="en-US" sz="2800" b="1" dirty="0">
                <a:latin typeface="Andalus" pitchFamily="18" charset="-78"/>
                <a:cs typeface="Andalus" pitchFamily="18" charset="-78"/>
              </a:rPr>
              <a:t> Yang </a:t>
            </a:r>
            <a:r>
              <a:rPr lang="en-US" sz="2800" b="1" dirty="0" err="1">
                <a:latin typeface="Andalus" pitchFamily="18" charset="-78"/>
                <a:cs typeface="Andalus" pitchFamily="18" charset="-78"/>
              </a:rPr>
              <a:t>Diwawancara</a:t>
            </a:r>
            <a:br>
              <a:rPr lang="id-ID" sz="2800" dirty="0">
                <a:latin typeface="Andalus" pitchFamily="18" charset="-78"/>
                <a:cs typeface="Andalus" pitchFamily="18" charset="-78"/>
              </a:rPr>
            </a:br>
            <a:endParaRPr lang="id-ID" sz="2800" dirty="0">
              <a:latin typeface="Andalus" pitchFamily="18" charset="-78"/>
              <a:cs typeface="Andalus" pitchFamily="18" charset="-78"/>
            </a:endParaRPr>
          </a:p>
        </p:txBody>
      </p:sp>
      <p:sp>
        <p:nvSpPr>
          <p:cNvPr id="21507" name="Content Placeholder 2">
            <a:extLst>
              <a:ext uri="{FF2B5EF4-FFF2-40B4-BE49-F238E27FC236}">
                <a16:creationId xmlns:a16="http://schemas.microsoft.com/office/drawing/2014/main" id="{02A893A8-0866-4AD7-95CC-5DC77FE73886}"/>
              </a:ext>
            </a:extLst>
          </p:cNvPr>
          <p:cNvSpPr>
            <a:spLocks noGrp="1"/>
          </p:cNvSpPr>
          <p:nvPr>
            <p:ph idx="1"/>
          </p:nvPr>
        </p:nvSpPr>
        <p:spPr>
          <a:xfrm>
            <a:off x="3838575" y="803275"/>
            <a:ext cx="4711700" cy="5248275"/>
          </a:xfrm>
        </p:spPr>
        <p:txBody>
          <a:bodyPr/>
          <a:lstStyle/>
          <a:p>
            <a:pPr marL="0" indent="0" eaLnBrk="1" hangingPunct="1">
              <a:buFont typeface="Wingdings" panose="05000000000000000000" pitchFamily="2" charset="2"/>
              <a:buNone/>
            </a:pPr>
            <a:r>
              <a:rPr lang="id-ID" altLang="en-US" sz="1800"/>
              <a:t>	</a:t>
            </a:r>
            <a:r>
              <a:rPr lang="en-US" altLang="en-US" sz="2000">
                <a:latin typeface="Times New Roman" panose="02020603050405020304" pitchFamily="18" charset="0"/>
                <a:cs typeface="Times New Roman" panose="02020603050405020304" pitchFamily="18" charset="0"/>
              </a:rPr>
              <a:t>Keberhasilan suatu wawancara sangat ditentukan oleh bagaimana hubungan antara subjek dan pewawancara (Lerbin, 2007). Suasana hubungan yang kondusif (disebut juga sebagai raport) untuk keberhasilan suatu wawancara mencakup adanya sikap saling mempercayai dan kerja sama di antara mereka. Suasana yang demikian dapat diusahakan melalui beberapa cara, diantaranya pewawancara sebaiknya lebih dulu memperkenalkan diri dan mengemukakan secara jelas dan lugas tujuan wawancara yang akan dilakukannya. </a:t>
            </a:r>
            <a:endParaRPr lang="id-ID" altLang="en-US" sz="200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1A15D29B-B4AB-4717-8714-37130C743284}"/>
              </a:ext>
            </a:extLst>
          </p:cNvPr>
          <p:cNvSpPr/>
          <p:nvPr/>
        </p:nvSpPr>
        <p:spPr>
          <a:xfrm>
            <a:off x="642938" y="1714500"/>
            <a:ext cx="2714625" cy="428625"/>
          </a:xfrm>
          <a:prstGeom prst="rect">
            <a:avLst/>
          </a:prstGeom>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r>
              <a:rPr lang="id-ID" b="1" dirty="0"/>
              <a:t>C.</a:t>
            </a:r>
          </a:p>
        </p:txBody>
      </p:sp>
    </p:spTree>
  </p:cSld>
  <p:clrMapOvr>
    <a:masterClrMapping/>
  </p:clrMapOvr>
  <p:transition spd="med">
    <p:fade/>
  </p:transition>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tf23154475</Template>
  <TotalTime>102</TotalTime>
  <Words>971</Words>
  <Application>Microsoft Office PowerPoint</Application>
  <PresentationFormat>On-screen Show (4:3)</PresentationFormat>
  <Paragraphs>75</Paragraphs>
  <Slides>15</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Calibri Light</vt:lpstr>
      <vt:lpstr>Rockwell</vt:lpstr>
      <vt:lpstr>Wingdings</vt:lpstr>
      <vt:lpstr>Calibri</vt:lpstr>
      <vt:lpstr>Aharoni</vt:lpstr>
      <vt:lpstr>Times New Roman</vt:lpstr>
      <vt:lpstr>Andalus</vt:lpstr>
      <vt:lpstr>Atlas</vt:lpstr>
      <vt:lpstr>SKILLS AND ETHICS IN INTERVIEWS </vt:lpstr>
      <vt:lpstr>Keterampilan Mendengarkan Dalam Wawancara </vt:lpstr>
      <vt:lpstr>PowerPoint Presentation</vt:lpstr>
      <vt:lpstr>Hambatan Dalam Mendengarkan, yaitu:</vt:lpstr>
      <vt:lpstr>Etika Wawancara Dalam Penelitian </vt:lpstr>
      <vt:lpstr>PowerPoint Presentation</vt:lpstr>
      <vt:lpstr>PowerPoint Presentation</vt:lpstr>
      <vt:lpstr>PowerPoint Presentation</vt:lpstr>
      <vt:lpstr>Hubungan Dengan  Orang Yang Diwawancara </vt:lpstr>
      <vt:lpstr>PowerPoint Presentation</vt:lpstr>
      <vt:lpstr>PowerPoint Presentation</vt:lpstr>
      <vt:lpstr>Hubungan  baik  itu dapat  diperoleh  melalui (Sutrisno, 1983): </vt:lpstr>
      <vt:lpstr>Hal-Hal  Yang Harus  Dilakukan  Dalam Wawancara </vt:lpstr>
      <vt:lpstr>Sumber Kekeliruan Pelaporan  Hasil Wawancara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Muhammad Dandy</cp:lastModifiedBy>
  <cp:revision>14</cp:revision>
  <dcterms:created xsi:type="dcterms:W3CDTF">2020-05-12T02:25:43Z</dcterms:created>
  <dcterms:modified xsi:type="dcterms:W3CDTF">2020-07-31T16:06:27Z</dcterms:modified>
</cp:coreProperties>
</file>