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F7CC2E9-B8AA-4123-9DBF-C8441278E78C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E9742A-43B9-4A47-BC3C-6B504E1D0F8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C2E9-B8AA-4123-9DBF-C8441278E78C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9742A-43B9-4A47-BC3C-6B504E1D0F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F7CC2E9-B8AA-4123-9DBF-C8441278E78C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6E9742A-43B9-4A47-BC3C-6B504E1D0F8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C2E9-B8AA-4123-9DBF-C8441278E78C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6E9742A-43B9-4A47-BC3C-6B504E1D0F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C2E9-B8AA-4123-9DBF-C8441278E78C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6E9742A-43B9-4A47-BC3C-6B504E1D0F8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F7CC2E9-B8AA-4123-9DBF-C8441278E78C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6E9742A-43B9-4A47-BC3C-6B504E1D0F8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F7CC2E9-B8AA-4123-9DBF-C8441278E78C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6E9742A-43B9-4A47-BC3C-6B504E1D0F8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C2E9-B8AA-4123-9DBF-C8441278E78C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6E9742A-43B9-4A47-BC3C-6B504E1D0F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C2E9-B8AA-4123-9DBF-C8441278E78C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E9742A-43B9-4A47-BC3C-6B504E1D0F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CC2E9-B8AA-4123-9DBF-C8441278E78C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6E9742A-43B9-4A47-BC3C-6B504E1D0F8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F7CC2E9-B8AA-4123-9DBF-C8441278E78C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6E9742A-43B9-4A47-BC3C-6B504E1D0F8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F7CC2E9-B8AA-4123-9DBF-C8441278E78C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6E9742A-43B9-4A47-BC3C-6B504E1D0F8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28600"/>
            <a:ext cx="7772400" cy="761999"/>
          </a:xfrm>
        </p:spPr>
        <p:txBody>
          <a:bodyPr>
            <a:normAutofit fontScale="90000"/>
          </a:bodyPr>
          <a:lstStyle/>
          <a:p>
            <a:r>
              <a:rPr lang="en-US"/>
              <a:t>Types of Interviews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295400"/>
            <a:ext cx="7162800" cy="3886200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/>
              <a:t>Oleh</a:t>
            </a:r>
            <a:r>
              <a:rPr lang="en-US" b="1" dirty="0"/>
              <a:t>:</a:t>
            </a:r>
            <a:endParaRPr lang="en-US" dirty="0"/>
          </a:p>
          <a:p>
            <a:pPr algn="ctr"/>
            <a:r>
              <a:rPr lang="en-US" b="1" dirty="0" err="1"/>
              <a:t>Kelompok</a:t>
            </a:r>
            <a:r>
              <a:rPr lang="en-US" b="1" dirty="0"/>
              <a:t> 8</a:t>
            </a:r>
            <a:endParaRPr lang="en-US" dirty="0"/>
          </a:p>
          <a:p>
            <a:r>
              <a:rPr lang="en-US" b="1" dirty="0"/>
              <a:t>1.  Aziz </a:t>
            </a:r>
            <a:r>
              <a:rPr lang="en-US" b="1" dirty="0" err="1"/>
              <a:t>Rizkianda</a:t>
            </a:r>
            <a:r>
              <a:rPr lang="en-US" b="1" dirty="0"/>
              <a:t>			178600469</a:t>
            </a:r>
            <a:endParaRPr lang="en-US" dirty="0"/>
          </a:p>
          <a:p>
            <a:r>
              <a:rPr lang="en-US" b="1" dirty="0"/>
              <a:t>2. </a:t>
            </a:r>
            <a:r>
              <a:rPr lang="en-US" b="1" dirty="0" err="1"/>
              <a:t>Cendy</a:t>
            </a:r>
            <a:r>
              <a:rPr lang="en-US" b="1" dirty="0"/>
              <a:t> </a:t>
            </a:r>
            <a:r>
              <a:rPr lang="en-US" b="1" dirty="0" err="1"/>
              <a:t>Alfarisyi</a:t>
            </a:r>
            <a:r>
              <a:rPr lang="en-US" b="1" dirty="0"/>
              <a:t>			188600503	</a:t>
            </a:r>
          </a:p>
          <a:p>
            <a:r>
              <a:rPr lang="en-US" b="1" dirty="0"/>
              <a:t>3. </a:t>
            </a:r>
            <a:r>
              <a:rPr lang="en-US" b="1" dirty="0" err="1"/>
              <a:t>fadly</a:t>
            </a:r>
            <a:r>
              <a:rPr lang="en-US" b="1" dirty="0"/>
              <a:t> al </a:t>
            </a:r>
            <a:r>
              <a:rPr lang="en-US" b="1" dirty="0" err="1"/>
              <a:t>mandili</a:t>
            </a:r>
            <a:r>
              <a:rPr lang="en-US" b="1" dirty="0"/>
              <a:t>			 168600360</a:t>
            </a:r>
            <a:endParaRPr lang="en-US" dirty="0"/>
          </a:p>
          <a:p>
            <a:r>
              <a:rPr lang="en-US" b="1" dirty="0"/>
              <a:t>4. </a:t>
            </a:r>
            <a:r>
              <a:rPr lang="en-US" b="1" dirty="0" err="1"/>
              <a:t>Josua</a:t>
            </a:r>
            <a:r>
              <a:rPr lang="en-US" b="1" dirty="0"/>
              <a:t> </a:t>
            </a:r>
            <a:r>
              <a:rPr lang="en-US" b="1" dirty="0" err="1"/>
              <a:t>pardamean</a:t>
            </a:r>
            <a:r>
              <a:rPr lang="en-US" b="1" dirty="0"/>
              <a:t> 		188600491</a:t>
            </a:r>
            <a:endParaRPr lang="en-US" dirty="0"/>
          </a:p>
          <a:p>
            <a:r>
              <a:rPr lang="en-US" b="1" dirty="0"/>
              <a:t>5. Kelvin </a:t>
            </a:r>
            <a:r>
              <a:rPr lang="en-US" b="1" dirty="0" err="1"/>
              <a:t>sihombing</a:t>
            </a:r>
            <a:r>
              <a:rPr lang="en-US" b="1" dirty="0"/>
              <a:t>		188600505</a:t>
            </a:r>
            <a:endParaRPr lang="en-US" dirty="0"/>
          </a:p>
          <a:p>
            <a:pPr lvl="0"/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tertutup</a:t>
            </a:r>
            <a:r>
              <a:rPr lang="en-US" dirty="0"/>
              <a:t> :</a:t>
            </a:r>
          </a:p>
          <a:p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narasumber</a:t>
            </a:r>
            <a:r>
              <a:rPr lang="en-US" dirty="0"/>
              <a:t> </a:t>
            </a:r>
            <a:r>
              <a:rPr lang="en-US" dirty="0" err="1"/>
              <a:t>datar</a:t>
            </a:r>
            <a:endParaRPr lang="en-US" dirty="0"/>
          </a:p>
          <a:p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dijawab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.</a:t>
            </a:r>
          </a:p>
          <a:p>
            <a:r>
              <a:rPr lang="en-US" dirty="0" err="1"/>
              <a:t>narasumber</a:t>
            </a:r>
            <a:r>
              <a:rPr lang="en-US" dirty="0"/>
              <a:t> </a:t>
            </a:r>
            <a:r>
              <a:rPr lang="en-US" dirty="0" err="1"/>
              <a:t>menjawab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.</a:t>
            </a:r>
          </a:p>
          <a:p>
            <a:r>
              <a:rPr lang="en-US" dirty="0" err="1"/>
              <a:t>pertanyaannya</a:t>
            </a:r>
            <a:r>
              <a:rPr lang="en-US" dirty="0"/>
              <a:t> </a:t>
            </a:r>
            <a:r>
              <a:rPr lang="en-US" dirty="0" err="1"/>
              <a:t>dijawab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Pertanyaan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514350" lvl="0" indent="-514350">
              <a:buNone/>
            </a:pPr>
            <a:r>
              <a:rPr lang="en-US" dirty="0"/>
              <a:t>1. </a:t>
            </a:r>
            <a:r>
              <a:rPr lang="en-US" dirty="0" err="1"/>
              <a:t>Jelaskan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mengapa</a:t>
            </a:r>
            <a:r>
              <a:rPr lang="en-US" dirty="0"/>
              <a:t> interview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yang </a:t>
            </a:r>
            <a:r>
              <a:rPr lang="en-US" dirty="0" err="1"/>
              <a:t>kompeten</a:t>
            </a:r>
            <a:r>
              <a:rPr lang="en-US" dirty="0"/>
              <a:t>?</a:t>
            </a:r>
          </a:p>
          <a:p>
            <a:pPr marL="514350" lvl="0" indent="-514350">
              <a:buNone/>
            </a:pPr>
            <a:endParaRPr lang="en-US" dirty="0"/>
          </a:p>
          <a:p>
            <a:pPr lvl="0">
              <a:buNone/>
            </a:pPr>
            <a:r>
              <a:rPr lang="en-US" dirty="0"/>
              <a:t>2. </a:t>
            </a:r>
            <a:r>
              <a:rPr lang="en-US" dirty="0" err="1"/>
              <a:t>Berapakah</a:t>
            </a:r>
            <a:r>
              <a:rPr lang="en-US" dirty="0"/>
              <a:t> </a:t>
            </a:r>
            <a:r>
              <a:rPr lang="en-US" dirty="0" err="1"/>
              <a:t>subjek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yang </a:t>
            </a:r>
            <a:r>
              <a:rPr lang="en-US" dirty="0" err="1"/>
              <a:t>berfokus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?</a:t>
            </a:r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r>
              <a:rPr lang="en-US" dirty="0"/>
              <a:t>3. </a:t>
            </a:r>
            <a:r>
              <a:rPr lang="en-US" dirty="0" err="1"/>
              <a:t>Jelaskan</a:t>
            </a:r>
            <a:r>
              <a:rPr lang="en-US" dirty="0"/>
              <a:t> </a:t>
            </a:r>
            <a:r>
              <a:rPr lang="en-US" dirty="0" err="1"/>
              <a:t>keunggulan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!</a:t>
            </a:r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r>
              <a:rPr lang="en-US" dirty="0"/>
              <a:t>4.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terstruktur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terstruktur</a:t>
            </a:r>
            <a:r>
              <a:rPr lang="en-US" dirty="0"/>
              <a:t>? </a:t>
            </a:r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r>
              <a:rPr lang="en-US" dirty="0"/>
              <a:t>5.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manakah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mewawancarai</a:t>
            </a:r>
            <a:r>
              <a:rPr lang="en-US" dirty="0"/>
              <a:t> </a:t>
            </a:r>
            <a:r>
              <a:rPr lang="en-US" dirty="0" err="1"/>
              <a:t>narasumber</a:t>
            </a:r>
            <a:r>
              <a:rPr lang="en-US" dirty="0"/>
              <a:t>? </a:t>
            </a:r>
            <a:r>
              <a:rPr lang="en-US" dirty="0" err="1"/>
              <a:t>Berikan</a:t>
            </a:r>
            <a:r>
              <a:rPr lang="en-US" dirty="0"/>
              <a:t> </a:t>
            </a:r>
            <a:r>
              <a:rPr lang="en-US" dirty="0" err="1"/>
              <a:t>alasannya</a:t>
            </a:r>
            <a:r>
              <a:rPr lang="en-US" dirty="0"/>
              <a:t>!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53400" cy="457200"/>
          </a:xfrm>
        </p:spPr>
        <p:txBody>
          <a:bodyPr>
            <a:noAutofit/>
          </a:bodyPr>
          <a:lstStyle/>
          <a:p>
            <a:r>
              <a:rPr lang="en-US" sz="4800" dirty="0" err="1"/>
              <a:t>Jenis</a:t>
            </a:r>
            <a:r>
              <a:rPr lang="en-US" sz="4800" dirty="0"/>
              <a:t> – </a:t>
            </a:r>
            <a:r>
              <a:rPr lang="en-US" sz="4800" dirty="0" err="1"/>
              <a:t>jenis</a:t>
            </a:r>
            <a:r>
              <a:rPr lang="en-US" sz="4800" dirty="0"/>
              <a:t> </a:t>
            </a:r>
            <a:r>
              <a:rPr lang="en-US" sz="4800" dirty="0" err="1"/>
              <a:t>Wawancara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752600"/>
            <a:ext cx="8153400" cy="449580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b="1" dirty="0"/>
              <a:t>A. </a:t>
            </a:r>
            <a:r>
              <a:rPr lang="en-US" b="1" dirty="0" err="1"/>
              <a:t>Wawancara</a:t>
            </a:r>
            <a:r>
              <a:rPr lang="en-US" b="1" dirty="0"/>
              <a:t> </a:t>
            </a:r>
            <a:r>
              <a:rPr lang="en-US" b="1" dirty="0" err="1"/>
              <a:t>Psikologi</a:t>
            </a:r>
            <a:endParaRPr lang="en-US" dirty="0"/>
          </a:p>
          <a:p>
            <a:pPr algn="just">
              <a:buNone/>
            </a:pPr>
            <a:r>
              <a:rPr lang="en-US" dirty="0"/>
              <a:t>		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i="1" dirty="0"/>
              <a:t>interview </a:t>
            </a:r>
            <a:r>
              <a:rPr lang="en-US" dirty="0"/>
              <a:t>(</a:t>
            </a:r>
            <a:r>
              <a:rPr lang="en-US" dirty="0" err="1"/>
              <a:t>wawancara</a:t>
            </a:r>
            <a:r>
              <a:rPr lang="en-US" dirty="0"/>
              <a:t>)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tinggalkan</a:t>
            </a:r>
            <a:r>
              <a:rPr lang="en-US" dirty="0"/>
              <a:t>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pencarian</a:t>
            </a:r>
            <a:r>
              <a:rPr lang="en-US" dirty="0"/>
              <a:t> data </a:t>
            </a:r>
            <a:r>
              <a:rPr lang="en-US" dirty="0" err="1"/>
              <a:t>psikologis</a:t>
            </a:r>
            <a:r>
              <a:rPr lang="en-US" dirty="0"/>
              <a:t>. Data </a:t>
            </a:r>
            <a:r>
              <a:rPr lang="en-US" dirty="0" err="1"/>
              <a:t>psikologi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,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konseling</a:t>
            </a:r>
            <a:r>
              <a:rPr lang="en-US" dirty="0"/>
              <a:t> </a:t>
            </a:r>
            <a:r>
              <a:rPr lang="en-US" dirty="0" err="1"/>
              <a:t>demi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lain yang </a:t>
            </a:r>
            <a:r>
              <a:rPr lang="en-US" dirty="0" err="1"/>
              <a:t>bermasalah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kualitatif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8153400" cy="7620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Interview </a:t>
            </a:r>
            <a:r>
              <a:rPr lang="en-US" sz="3600" dirty="0" err="1"/>
              <a:t>menjadi</a:t>
            </a:r>
            <a:r>
              <a:rPr lang="en-US" sz="3600" dirty="0"/>
              <a:t> </a:t>
            </a:r>
            <a:r>
              <a:rPr lang="en-US" sz="3600" dirty="0" err="1"/>
              <a:t>metode</a:t>
            </a:r>
            <a:r>
              <a:rPr lang="en-US" sz="3600" dirty="0"/>
              <a:t> yang </a:t>
            </a:r>
            <a:r>
              <a:rPr lang="en-US" sz="3600" dirty="0" err="1"/>
              <a:t>kompeten</a:t>
            </a:r>
            <a:r>
              <a:rPr lang="en-US" sz="3600" dirty="0"/>
              <a:t> </a:t>
            </a:r>
            <a:r>
              <a:rPr lang="en-US" sz="3600" dirty="0" err="1"/>
              <a:t>karena</a:t>
            </a:r>
            <a:r>
              <a:rPr lang="en-US" sz="3600" dirty="0"/>
              <a:t> </a:t>
            </a:r>
            <a:r>
              <a:rPr lang="en-US" sz="3600" dirty="0" err="1"/>
              <a:t>beberapa</a:t>
            </a:r>
            <a:r>
              <a:rPr lang="en-US" sz="3600" dirty="0"/>
              <a:t> </a:t>
            </a:r>
            <a:r>
              <a:rPr lang="en-US" sz="3600" dirty="0" err="1"/>
              <a:t>alasan</a:t>
            </a:r>
            <a:r>
              <a:rPr lang="en-US" sz="3600" dirty="0"/>
              <a:t>, </a:t>
            </a:r>
            <a:r>
              <a:rPr lang="en-US" sz="3600" dirty="0" err="1"/>
              <a:t>yaitu</a:t>
            </a:r>
            <a:r>
              <a:rPr lang="en-US" sz="3600" dirty="0"/>
              <a:t>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en-US" dirty="0" err="1"/>
              <a:t>Proses</a:t>
            </a:r>
            <a:r>
              <a:rPr lang="en-US" dirty="0"/>
              <a:t> interview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(face to face) </a:t>
            </a:r>
            <a:r>
              <a:rPr lang="en-US" dirty="0" err="1"/>
              <a:t>antara</a:t>
            </a:r>
            <a:r>
              <a:rPr lang="en-US" dirty="0"/>
              <a:t> interviewer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nara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.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kedekatan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menjadikan</a:t>
            </a:r>
            <a:r>
              <a:rPr lang="en-US" dirty="0"/>
              <a:t> </a:t>
            </a:r>
            <a:r>
              <a:rPr lang="en-US" dirty="0" err="1"/>
              <a:t>narasumber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.</a:t>
            </a:r>
          </a:p>
          <a:p>
            <a:pPr lvl="0" algn="just"/>
            <a:endParaRPr lang="en-US" dirty="0"/>
          </a:p>
          <a:p>
            <a:pPr lvl="0" algn="just"/>
            <a:r>
              <a:rPr lang="en-US" dirty="0" err="1"/>
              <a:t>Diucapkan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lisan</a:t>
            </a:r>
            <a:r>
              <a:rPr lang="en-US" dirty="0"/>
              <a:t>, </a:t>
            </a:r>
            <a:r>
              <a:rPr lang="en-US" dirty="0" err="1"/>
              <a:t>narasumber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mengekspresikan</a:t>
            </a:r>
            <a:r>
              <a:rPr lang="en-US" dirty="0"/>
              <a:t> </a:t>
            </a:r>
            <a:r>
              <a:rPr lang="en-US" dirty="0" err="1"/>
              <a:t>pendapatnya</a:t>
            </a:r>
            <a:r>
              <a:rPr lang="en-US" dirty="0"/>
              <a:t>. </a:t>
            </a:r>
            <a:r>
              <a:rPr lang="en-US" dirty="0" err="1"/>
              <a:t>Sehinggan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bervariasi</a:t>
            </a:r>
            <a:r>
              <a:rPr lang="en-US" dirty="0"/>
              <a:t>.</a:t>
            </a:r>
          </a:p>
          <a:p>
            <a:pPr lvl="0" algn="just"/>
            <a:endParaRPr lang="en-US" dirty="0"/>
          </a:p>
          <a:p>
            <a:pPr lvl="0" algn="just"/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interview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akurat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153400" cy="990600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b="1" dirty="0"/>
              <a:t>B. </a:t>
            </a:r>
            <a:r>
              <a:rPr lang="en-US" sz="3600" b="1" dirty="0" err="1"/>
              <a:t>Wawancara</a:t>
            </a:r>
            <a:r>
              <a:rPr lang="en-US" sz="3600" b="1" dirty="0"/>
              <a:t> </a:t>
            </a:r>
            <a:r>
              <a:rPr lang="en-US" sz="3600" b="1" dirty="0" err="1"/>
              <a:t>Kelompok</a:t>
            </a:r>
            <a:r>
              <a:rPr lang="en-US" sz="3600" b="1" dirty="0"/>
              <a:t> </a:t>
            </a:r>
            <a:r>
              <a:rPr lang="en-US" sz="3600" b="1" dirty="0" err="1"/>
              <a:t>Fokus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/>
              <a:t>		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.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pasa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.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subjek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wawancaranya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/>
              <a:t>		</a:t>
            </a:r>
            <a:r>
              <a:rPr lang="en-US" dirty="0" err="1"/>
              <a:t>Subjek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8 </a:t>
            </a:r>
            <a:r>
              <a:rPr lang="en-US" dirty="0" err="1"/>
              <a:t>orang</a:t>
            </a:r>
            <a:r>
              <a:rPr lang="en-US" dirty="0"/>
              <a:t> – 12 </a:t>
            </a:r>
            <a:r>
              <a:rPr lang="en-US" dirty="0" err="1"/>
              <a:t>orang</a:t>
            </a:r>
            <a:r>
              <a:rPr lang="en-US" dirty="0"/>
              <a:t>.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 4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5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focus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sebenarnya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moderator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memperlancar</a:t>
            </a:r>
            <a:r>
              <a:rPr lang="en-US" dirty="0"/>
              <a:t> </a:t>
            </a:r>
            <a:r>
              <a:rPr lang="en-US" dirty="0" err="1"/>
              <a:t>arus</a:t>
            </a:r>
            <a:r>
              <a:rPr lang="en-US" dirty="0"/>
              <a:t> </a:t>
            </a:r>
            <a:r>
              <a:rPr lang="en-US" dirty="0" err="1"/>
              <a:t>pembicara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1-3 jam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ruangan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 </a:t>
            </a:r>
            <a:br>
              <a:rPr lang="en-US" sz="3600" dirty="0"/>
            </a:br>
            <a:r>
              <a:rPr lang="en-US" sz="3600" dirty="0"/>
              <a:t>C. </a:t>
            </a:r>
            <a:r>
              <a:rPr lang="en-US" sz="3600" b="1" dirty="0" err="1"/>
              <a:t>Wawancara</a:t>
            </a:r>
            <a:r>
              <a:rPr lang="en-US" sz="3600" b="1" dirty="0"/>
              <a:t> </a:t>
            </a:r>
            <a:r>
              <a:rPr lang="en-US" sz="3600" b="1" dirty="0" err="1"/>
              <a:t>Mendalam</a:t>
            </a:r>
            <a:r>
              <a:rPr lang="en-US" sz="3600" b="1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dirty="0"/>
              <a:t>		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 (in-depth interview)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memperolen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tanya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sambil</a:t>
            </a:r>
            <a:r>
              <a:rPr lang="en-US" dirty="0"/>
              <a:t> </a:t>
            </a:r>
            <a:r>
              <a:rPr lang="en-US" dirty="0" err="1"/>
              <a:t>bertatap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informan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yang </a:t>
            </a:r>
            <a:r>
              <a:rPr lang="en-US" dirty="0" err="1"/>
              <a:t>diwawancarai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(guide) </a:t>
            </a:r>
            <a:r>
              <a:rPr lang="en-US" dirty="0" err="1"/>
              <a:t>wawancara</a:t>
            </a:r>
            <a:r>
              <a:rPr lang="en-US" dirty="0"/>
              <a:t>,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informan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relatif</a:t>
            </a:r>
            <a:r>
              <a:rPr lang="en-US" dirty="0"/>
              <a:t> lama. </a:t>
            </a:r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r>
              <a:rPr lang="en-US" dirty="0"/>
              <a:t>		</a:t>
            </a:r>
            <a:r>
              <a:rPr lang="en-US" dirty="0" err="1"/>
              <a:t>Keunggulannya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data yang </a:t>
            </a:r>
            <a:r>
              <a:rPr lang="en-US" dirty="0" err="1"/>
              <a:t>banyak</a:t>
            </a:r>
            <a:r>
              <a:rPr lang="en-US" dirty="0"/>
              <a:t>, </a:t>
            </a:r>
            <a:r>
              <a:rPr lang="en-US" dirty="0" err="1"/>
              <a:t>sebaliknya</a:t>
            </a:r>
            <a:r>
              <a:rPr lang="en-US" dirty="0"/>
              <a:t> </a:t>
            </a:r>
            <a:r>
              <a:rPr lang="en-US" dirty="0" err="1"/>
              <a:t>kelemahannya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emosi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yang </a:t>
            </a:r>
            <a:r>
              <a:rPr lang="en-US" dirty="0" err="1"/>
              <a:t>diwawancarai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. 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8153400" cy="990600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b="1" dirty="0"/>
              <a:t>D. </a:t>
            </a:r>
            <a:r>
              <a:rPr lang="en-US" sz="3600" b="1" dirty="0" err="1"/>
              <a:t>Wawancara</a:t>
            </a:r>
            <a:r>
              <a:rPr lang="en-US" sz="3600" b="1" dirty="0"/>
              <a:t> </a:t>
            </a:r>
            <a:r>
              <a:rPr lang="en-US" sz="3600" b="1" dirty="0" err="1"/>
              <a:t>Terstruktur</a:t>
            </a:r>
            <a:r>
              <a:rPr lang="en-US" sz="3600" b="1" dirty="0"/>
              <a:t> </a:t>
            </a:r>
            <a:r>
              <a:rPr lang="en-US" sz="3600" b="1" dirty="0" err="1"/>
              <a:t>dan</a:t>
            </a:r>
            <a:r>
              <a:rPr lang="en-US" sz="3600" b="1" dirty="0"/>
              <a:t> </a:t>
            </a:r>
            <a:r>
              <a:rPr lang="en-US" sz="3600" b="1" dirty="0" err="1"/>
              <a:t>Tidak</a:t>
            </a:r>
            <a:r>
              <a:rPr lang="en-US" sz="3600" b="1" dirty="0"/>
              <a:t> </a:t>
            </a:r>
            <a:r>
              <a:rPr lang="en-US" sz="3600" b="1" dirty="0" err="1"/>
              <a:t>Terstruktur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dirty="0"/>
              <a:t>		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terstruktur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kuisioner</a:t>
            </a:r>
            <a:r>
              <a:rPr lang="en-US" dirty="0"/>
              <a:t> yang </a:t>
            </a:r>
            <a:r>
              <a:rPr lang="en-US" dirty="0" err="1"/>
              <a:t>diverbalkan</a:t>
            </a:r>
            <a:r>
              <a:rPr lang="en-US" dirty="0"/>
              <a:t>. </a:t>
            </a:r>
            <a:r>
              <a:rPr lang="en-US" dirty="0" err="1"/>
              <a:t>peneliti</a:t>
            </a:r>
            <a:r>
              <a:rPr lang="en-US" dirty="0"/>
              <a:t> yang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. </a:t>
            </a:r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r>
              <a:rPr lang="en-US" dirty="0"/>
              <a:t>		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terstruktur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kuisioner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disusun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tertutup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singkat</a:t>
            </a:r>
            <a:r>
              <a:rPr lang="en-US" dirty="0"/>
              <a:t> (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, </a:t>
            </a:r>
            <a:r>
              <a:rPr lang="en-US" dirty="0" err="1"/>
              <a:t>umur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).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 </a:t>
            </a:r>
            <a:br>
              <a:rPr lang="en-US" dirty="0"/>
            </a:br>
            <a:r>
              <a:rPr lang="en-US" sz="3600" dirty="0"/>
              <a:t>E. </a:t>
            </a:r>
            <a:r>
              <a:rPr lang="en-US" sz="3600" b="1" dirty="0" err="1"/>
              <a:t>Wawancara</a:t>
            </a:r>
            <a:r>
              <a:rPr lang="en-US" sz="3600" b="1" dirty="0"/>
              <a:t> </a:t>
            </a:r>
            <a:r>
              <a:rPr lang="en-US" sz="3600" b="1" dirty="0" err="1"/>
              <a:t>Tertutup</a:t>
            </a:r>
            <a:r>
              <a:rPr lang="en-US" sz="3600" b="1" dirty="0"/>
              <a:t> </a:t>
            </a:r>
            <a:r>
              <a:rPr lang="en-US" sz="3600" b="1" dirty="0" err="1"/>
              <a:t>dan</a:t>
            </a:r>
            <a:r>
              <a:rPr lang="en-US" sz="3600" b="1" dirty="0"/>
              <a:t> Terbuka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 </a:t>
            </a:r>
            <a:r>
              <a:rPr lang="en-US" dirty="0" err="1"/>
              <a:t>wawancara</a:t>
            </a:r>
            <a:r>
              <a:rPr lang="en-US" dirty="0"/>
              <a:t> yang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(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terikat</a:t>
            </a:r>
            <a:r>
              <a:rPr lang="en-US" dirty="0"/>
              <a:t>) </a:t>
            </a:r>
            <a:r>
              <a:rPr lang="en-US" dirty="0" err="1"/>
              <a:t>jawabannya</a:t>
            </a:r>
            <a:r>
              <a:rPr lang="en-US" dirty="0"/>
              <a:t>. </a:t>
            </a:r>
            <a:r>
              <a:rPr lang="en-US" dirty="0" err="1"/>
              <a:t>Contohnya</a:t>
            </a:r>
            <a:r>
              <a:rPr lang="en-US" dirty="0"/>
              <a:t>, </a:t>
            </a:r>
            <a:r>
              <a:rPr lang="en-US" dirty="0" err="1"/>
              <a:t>wawancara</a:t>
            </a:r>
            <a:r>
              <a:rPr lang="en-US" dirty="0"/>
              <a:t> 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menghendaki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. 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tertutup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 </a:t>
            </a:r>
            <a:r>
              <a:rPr lang="en-US" dirty="0" err="1"/>
              <a:t>wawancara</a:t>
            </a:r>
            <a:r>
              <a:rPr lang="en-US" dirty="0"/>
              <a:t> yang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jawabannya</a:t>
            </a:r>
            <a:r>
              <a:rPr lang="en-US" dirty="0"/>
              <a:t>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sz="3600" dirty="0" err="1"/>
              <a:t>Perbedaan</a:t>
            </a:r>
            <a:r>
              <a:rPr lang="en-US" sz="3600" dirty="0"/>
              <a:t> </a:t>
            </a:r>
            <a:r>
              <a:rPr lang="en-US" sz="3600" dirty="0" err="1"/>
              <a:t>wawancara</a:t>
            </a:r>
            <a:r>
              <a:rPr lang="en-US" sz="3600" dirty="0"/>
              <a:t> </a:t>
            </a:r>
            <a:r>
              <a:rPr lang="en-US" sz="3600" dirty="0" err="1"/>
              <a:t>terbuka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wawancara</a:t>
            </a:r>
            <a:r>
              <a:rPr lang="en-US" sz="3600" dirty="0"/>
              <a:t> </a:t>
            </a:r>
            <a:r>
              <a:rPr lang="en-US" sz="3600" dirty="0" err="1"/>
              <a:t>tertutup</a:t>
            </a:r>
            <a:r>
              <a:rPr lang="en-US" sz="3600" dirty="0"/>
              <a:t> 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:</a:t>
            </a:r>
          </a:p>
          <a:p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narasumber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narasumber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tertarik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menantang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yang </a:t>
            </a:r>
            <a:r>
              <a:rPr lang="en-US" dirty="0" err="1"/>
              <a:t>diwawancarai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tanggapan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respon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32</TotalTime>
  <Words>631</Words>
  <Application>Microsoft Office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Tw Cen MT</vt:lpstr>
      <vt:lpstr>Wingdings</vt:lpstr>
      <vt:lpstr>Wingdings 2</vt:lpstr>
      <vt:lpstr>Median</vt:lpstr>
      <vt:lpstr>Types of Interviews</vt:lpstr>
      <vt:lpstr>Jenis – jenis Wawancara</vt:lpstr>
      <vt:lpstr>Interview menjadi metode yang kompeten karena beberapa alasan, yaitu: </vt:lpstr>
      <vt:lpstr>B. Wawancara Kelompok Fokus </vt:lpstr>
      <vt:lpstr>PowerPoint Presentation</vt:lpstr>
      <vt:lpstr>  C. Wawancara Mendalam  </vt:lpstr>
      <vt:lpstr>D. Wawancara Terstruktur dan Tidak Terstruktur </vt:lpstr>
      <vt:lpstr>  E. Wawancara Tertutup dan Terbuka </vt:lpstr>
      <vt:lpstr>Perbedaan wawancara terbuka dan wawancara tertutup : </vt:lpstr>
      <vt:lpstr>PowerPoint Presentation</vt:lpstr>
      <vt:lpstr>Pertanyaan: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Jenis – jenis Wawancara</dc:title>
  <dc:creator>User</dc:creator>
  <cp:lastModifiedBy>Muhammad Dandy</cp:lastModifiedBy>
  <cp:revision>5</cp:revision>
  <dcterms:created xsi:type="dcterms:W3CDTF">2020-05-12T05:07:28Z</dcterms:created>
  <dcterms:modified xsi:type="dcterms:W3CDTF">2020-07-31T16:06:59Z</dcterms:modified>
</cp:coreProperties>
</file>