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62" r:id="rId6"/>
    <p:sldId id="259" r:id="rId7"/>
    <p:sldId id="261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82432-57CC-45F5-A0C0-8133A0B2ABB1}" type="datetimeFigureOut">
              <a:rPr lang="en-US" smtClean="0"/>
              <a:pPr/>
              <a:t>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2593-1C95-43CB-95A2-BD79D855B9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82432-57CC-45F5-A0C0-8133A0B2ABB1}" type="datetimeFigureOut">
              <a:rPr lang="en-US" smtClean="0"/>
              <a:pPr/>
              <a:t>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2593-1C95-43CB-95A2-BD79D855B9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82432-57CC-45F5-A0C0-8133A0B2ABB1}" type="datetimeFigureOut">
              <a:rPr lang="en-US" smtClean="0"/>
              <a:pPr/>
              <a:t>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2593-1C95-43CB-95A2-BD79D855B9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82432-57CC-45F5-A0C0-8133A0B2ABB1}" type="datetimeFigureOut">
              <a:rPr lang="en-US" smtClean="0"/>
              <a:pPr/>
              <a:t>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2593-1C95-43CB-95A2-BD79D855B9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82432-57CC-45F5-A0C0-8133A0B2ABB1}" type="datetimeFigureOut">
              <a:rPr lang="en-US" smtClean="0"/>
              <a:pPr/>
              <a:t>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2593-1C95-43CB-95A2-BD79D855B9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82432-57CC-45F5-A0C0-8133A0B2ABB1}" type="datetimeFigureOut">
              <a:rPr lang="en-US" smtClean="0"/>
              <a:pPr/>
              <a:t>7/31/2020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2593-1C95-43CB-95A2-BD79D855B9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82432-57CC-45F5-A0C0-8133A0B2ABB1}" type="datetimeFigureOut">
              <a:rPr lang="en-US" smtClean="0"/>
              <a:pPr/>
              <a:t>7/31/2020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2593-1C95-43CB-95A2-BD79D855B9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82432-57CC-45F5-A0C0-8133A0B2ABB1}" type="datetimeFigureOut">
              <a:rPr lang="en-US" smtClean="0"/>
              <a:pPr/>
              <a:t>7/31/2020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2593-1C95-43CB-95A2-BD79D855B9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82432-57CC-45F5-A0C0-8133A0B2ABB1}" type="datetimeFigureOut">
              <a:rPr lang="en-US" smtClean="0"/>
              <a:pPr/>
              <a:t>7/31/2020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2593-1C95-43CB-95A2-BD79D855B9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82432-57CC-45F5-A0C0-8133A0B2ABB1}" type="datetimeFigureOut">
              <a:rPr lang="en-US" smtClean="0"/>
              <a:pPr/>
              <a:t>7/31/2020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2593-1C95-43CB-95A2-BD79D855B9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82432-57CC-45F5-A0C0-8133A0B2ABB1}" type="datetimeFigureOut">
              <a:rPr lang="en-US" smtClean="0"/>
              <a:pPr/>
              <a:t>7/31/2020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2593-1C95-43CB-95A2-BD79D855B9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82432-57CC-45F5-A0C0-8133A0B2ABB1}" type="datetimeFigureOut">
              <a:rPr lang="en-US" smtClean="0"/>
              <a:pPr/>
              <a:t>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0D2593-1C95-43CB-95A2-BD79D855B9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609600"/>
            <a:ext cx="7848600" cy="579120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971800" y="762000"/>
            <a:ext cx="3581400" cy="9906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INTERVIEW</a:t>
            </a:r>
            <a:endParaRPr lang="en-US" sz="3600" dirty="0">
              <a:ln w="10160">
                <a:solidFill>
                  <a:schemeClr val="accent1"/>
                </a:solidFill>
                <a:prstDash val="solid"/>
              </a:ln>
              <a:solidFill>
                <a:schemeClr val="tx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1676400" y="2209800"/>
            <a:ext cx="5791200" cy="3962400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>
              <a:buAutoNum type="arabicPeriod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TRI HANDAYANI	188600511</a:t>
            </a:r>
          </a:p>
          <a:p>
            <a:pPr marL="514350" indent="-514350">
              <a:buAutoNum type="arabicPeriod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OPELI PRISKA	188600362</a:t>
            </a:r>
          </a:p>
          <a:p>
            <a:pPr marL="514350" indent="-514350">
              <a:buAutoNum type="arabicPeriod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JIHAN KAMARA	178600162</a:t>
            </a:r>
          </a:p>
          <a:p>
            <a:pPr marL="514350" indent="-514350">
              <a:buAutoNum type="arabicPeriod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M. ADJI		178600237</a:t>
            </a:r>
          </a:p>
          <a:p>
            <a:pPr marL="514350" indent="-514350">
              <a:buAutoNum type="arabicPeriod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NELLY		188600504</a:t>
            </a:r>
          </a:p>
          <a:p>
            <a:pPr marL="514350" indent="-514350">
              <a:buAutoNum type="arabicPeriod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LAVENIA		188600016</a:t>
            </a:r>
          </a:p>
        </p:txBody>
      </p:sp>
      <p:sp>
        <p:nvSpPr>
          <p:cNvPr id="7" name="Down Arrow 6"/>
          <p:cNvSpPr/>
          <p:nvPr/>
        </p:nvSpPr>
        <p:spPr>
          <a:xfrm>
            <a:off x="7010400" y="685800"/>
            <a:ext cx="1219200" cy="2971800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</a:t>
            </a:r>
          </a:p>
          <a:p>
            <a:pPr algn="ctr"/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</a:t>
            </a:r>
          </a:p>
          <a:p>
            <a:pPr algn="ctr"/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</a:t>
            </a:r>
          </a:p>
          <a:p>
            <a:pPr algn="ctr"/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  <a:p>
            <a:pPr algn="ctr"/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</a:t>
            </a:r>
          </a:p>
          <a:p>
            <a:pPr algn="ctr"/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</a:t>
            </a:r>
          </a:p>
          <a:p>
            <a:pPr algn="ctr"/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  <a:p>
            <a:pPr algn="ctr"/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</a:t>
            </a:r>
          </a:p>
          <a:p>
            <a:pPr algn="ctr"/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algn="ctr"/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buNone/>
            </a:pPr>
            <a:endParaRPr lang="en-US" dirty="0"/>
          </a:p>
          <a:p>
            <a:pPr algn="ctr">
              <a:buNone/>
            </a:pPr>
            <a:endParaRPr lang="en-US" dirty="0"/>
          </a:p>
          <a:p>
            <a:pPr algn="ctr">
              <a:buNone/>
            </a:pPr>
            <a:endParaRPr lang="en-US" dirty="0"/>
          </a:p>
          <a:p>
            <a:pPr>
              <a:buNone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Wawancara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tanya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jawab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dua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pihak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pewawancara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narasumber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memperoleh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data,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keterangan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pendapat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hal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en-US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057400" y="609600"/>
            <a:ext cx="5257800" cy="6858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en-US" b="1" dirty="0">
                <a:solidFill>
                  <a:schemeClr val="tx1"/>
                </a:solidFill>
              </a:rPr>
              <a:t>PENGERTIAN WAWANCARA</a:t>
            </a:r>
          </a:p>
        </p:txBody>
      </p:sp>
      <p:sp>
        <p:nvSpPr>
          <p:cNvPr id="7" name="Down Arrow 6"/>
          <p:cNvSpPr/>
          <p:nvPr/>
        </p:nvSpPr>
        <p:spPr>
          <a:xfrm>
            <a:off x="4572000" y="1447800"/>
            <a:ext cx="381000" cy="533400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70000" lnSpcReduction="20000"/>
          </a:bodyPr>
          <a:lstStyle/>
          <a:p>
            <a:pPr algn="ctr">
              <a:buNone/>
            </a:pPr>
            <a:endParaRPr lang="en-US" dirty="0"/>
          </a:p>
          <a:p>
            <a:pPr algn="ctr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PENGERTIAN WAWANCARA MENURUT</a:t>
            </a:r>
          </a:p>
          <a:p>
            <a:pPr algn="ctr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BEBERAPA AHLI :</a:t>
            </a:r>
          </a:p>
          <a:p>
            <a:pPr algn="ctr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Charles Stewart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W.B. Cash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Wawancara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komunikasi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dipasangkan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tujuan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serius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telah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ditentukan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dirancang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bertukar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perilaku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melibatkan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tanya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jawab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Robert Kahn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Channel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Wawancara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pola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khusus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interaksi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dimulai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lisan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tujuan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tertentu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difokuskan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daerah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konten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spesifik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eliminasi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bahan-bahan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hubungannya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berkelanjutan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Koentjaraningrat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Wawancara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tugas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tertentu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mencoba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mendapatkan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informasi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lisan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pembentukan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responden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berkomunikasi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tatap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muka</a:t>
            </a:r>
            <a:r>
              <a:rPr lang="en-US" dirty="0"/>
              <a:t>.</a:t>
            </a:r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TUJUAN WAWANCARA</a:t>
            </a:r>
          </a:p>
          <a:p>
            <a:pPr algn="ctr">
              <a:buNone/>
            </a:pP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memperoleh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informasi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guna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menjelaskan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situasi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dankondisi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tertentu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melengkapi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penyelidikan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ilmiah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rabicPeriod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memperoleh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data agar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mempengaruhi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situasi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orangtertentu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rabicPeriod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mengkontruksi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mengenai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orang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kejadian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perasaan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motivasi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serta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memverifikasi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mengubah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memperluas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konstruksi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dikembangkan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peneliti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pengecekan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anggota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					</a:t>
            </a:r>
          </a:p>
          <a:p>
            <a:pPr>
              <a:buNone/>
            </a:pPr>
            <a:r>
              <a:rPr lang="en-US" dirty="0"/>
              <a:t>					</a:t>
            </a:r>
          </a:p>
        </p:txBody>
      </p:sp>
      <p:sp>
        <p:nvSpPr>
          <p:cNvPr id="8" name="Oval Callout 7"/>
          <p:cNvSpPr/>
          <p:nvPr/>
        </p:nvSpPr>
        <p:spPr>
          <a:xfrm>
            <a:off x="2971800" y="990600"/>
            <a:ext cx="3581400" cy="1600200"/>
          </a:xfrm>
          <a:prstGeom prst="wedgeEllipseCallou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JENIS WAWANCARA DITINJAU DARI SEGI PELAKSANAANYA</a:t>
            </a:r>
          </a:p>
        </p:txBody>
      </p:sp>
      <p:sp>
        <p:nvSpPr>
          <p:cNvPr id="9" name="Rectangle 8"/>
          <p:cNvSpPr/>
          <p:nvPr/>
        </p:nvSpPr>
        <p:spPr>
          <a:xfrm>
            <a:off x="990600" y="3048000"/>
            <a:ext cx="2819400" cy="762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WAWANCARA BEBAS</a:t>
            </a:r>
          </a:p>
        </p:txBody>
      </p:sp>
      <p:sp>
        <p:nvSpPr>
          <p:cNvPr id="10" name="Rectangle 9"/>
          <p:cNvSpPr/>
          <p:nvPr/>
        </p:nvSpPr>
        <p:spPr>
          <a:xfrm>
            <a:off x="5029200" y="3048000"/>
            <a:ext cx="2819400" cy="762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WAWANCARA TERPIMPIN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200400" y="4267200"/>
            <a:ext cx="2819400" cy="762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WAWANCARA BEBAS TERPIMPIN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BENTUK-BENTUK WAWANCARA</a:t>
            </a:r>
          </a:p>
          <a:p>
            <a:pPr marL="514350" indent="-514350">
              <a:buAutoNum type="arabicPeriod"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Wawancara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berita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mencari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bahan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berita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rabicPeriod"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Wawancara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pertanyaan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disiapkan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terlebih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dahulu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rabicPeriod"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Wawancara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telepon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wawancara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lewat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pesawat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telepon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rabicPeriod"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Wawancara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pribadi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rabicPeriod"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Wawancara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banyak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orang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rabicPeriod"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Wawancara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dadakan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mendesak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rabicPeriod"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Wawancara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kelompok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dimana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serombongan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wartawan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mewawancarai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seorang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pejabat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seniman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olahragawan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sebagainya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					</a:t>
            </a:r>
          </a:p>
          <a:p>
            <a:pPr>
              <a:buNone/>
            </a:pP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>
              <a:buNone/>
            </a:pPr>
            <a:r>
              <a: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				</a:t>
            </a:r>
            <a:r>
              <a:rPr lang="en-US" dirty="0"/>
              <a:t>	</a:t>
            </a:r>
          </a:p>
          <a:p>
            <a:pPr>
              <a:buNone/>
            </a:pPr>
            <a:endParaRPr lang="en-US" sz="2000" dirty="0"/>
          </a:p>
          <a:p>
            <a:pPr marL="514350" indent="-514350">
              <a:buAutoNum type="arabicPeriod"/>
            </a:pPr>
            <a:r>
              <a:rPr lang="en-US" sz="2000" dirty="0"/>
              <a:t>NETRAL					1. TAHAP PERSIAPAN</a:t>
            </a:r>
          </a:p>
          <a:p>
            <a:pPr marL="514350" indent="-514350">
              <a:buAutoNum type="arabicPeriod"/>
            </a:pPr>
            <a:r>
              <a:rPr lang="en-US" sz="2000" dirty="0"/>
              <a:t>RAMAH					2. TAHAP PELAKSANAAN</a:t>
            </a:r>
          </a:p>
          <a:p>
            <a:pPr marL="514350" indent="-514350">
              <a:buAutoNum type="arabicPeriod"/>
            </a:pPr>
            <a:r>
              <a:rPr lang="en-US" sz="2000" dirty="0"/>
              <a:t>ADIL			3. TAHAP PENYUSUN HASIL WAWANCARA</a:t>
            </a:r>
          </a:p>
          <a:p>
            <a:pPr marL="514350" indent="-514350">
              <a:buAutoNum type="arabicPeriod"/>
            </a:pPr>
            <a:r>
              <a:rPr lang="en-US" sz="2000" dirty="0"/>
              <a:t>HINDARI KETEGANGAN		</a:t>
            </a:r>
          </a:p>
        </p:txBody>
      </p:sp>
      <p:sp>
        <p:nvSpPr>
          <p:cNvPr id="4" name="Rectangle 3"/>
          <p:cNvSpPr/>
          <p:nvPr/>
        </p:nvSpPr>
        <p:spPr>
          <a:xfrm>
            <a:off x="990600" y="914400"/>
            <a:ext cx="2438400" cy="838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SIKAP WAWANCARA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0" y="914400"/>
            <a:ext cx="2438400" cy="838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TAHAP WAWANCARA</a:t>
            </a:r>
          </a:p>
        </p:txBody>
      </p:sp>
      <p:sp>
        <p:nvSpPr>
          <p:cNvPr id="6" name="Down Arrow 5"/>
          <p:cNvSpPr/>
          <p:nvPr/>
        </p:nvSpPr>
        <p:spPr>
          <a:xfrm>
            <a:off x="2133600" y="1905000"/>
            <a:ext cx="381000" cy="533400"/>
          </a:xfrm>
          <a:prstGeom prst="down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wn Arrow 6"/>
          <p:cNvSpPr/>
          <p:nvPr/>
        </p:nvSpPr>
        <p:spPr>
          <a:xfrm>
            <a:off x="6477000" y="1905000"/>
            <a:ext cx="381000" cy="533400"/>
          </a:xfrm>
          <a:prstGeom prst="down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514350" indent="-514350" algn="ctr">
              <a:buNone/>
            </a:pP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Pertanyaan</a:t>
            </a:r>
            <a:endParaRPr lang="en-US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Tuliskan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jelaskan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pengertian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wawancara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menurut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ahli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pPr marL="514350" indent="-514350">
              <a:buAutoNum type="arabicPeriod"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Jenis-jenis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wawancara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ditinjau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segi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pelaksanaanya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dibagi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tiga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coba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jelaskan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ketiga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bagian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514350" indent="-514350">
              <a:buAutoNum type="arabicPeriod"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sikap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wawancara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Jelaskan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maksud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keempat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bagian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pPr marL="514350" indent="-514350">
              <a:buAutoNum type="arabicPeriod"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Sebutkan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jelaskan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tahap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wawancara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514350" indent="-514350">
              <a:buAutoNum type="arabicPeriod"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Jelaskan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tujuan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wawancara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514350" indent="-514350">
              <a:buAutoNum type="arabicPeriod"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396</Words>
  <Application>Microsoft Office PowerPoint</Application>
  <PresentationFormat>On-screen Show (4:3)</PresentationFormat>
  <Paragraphs>78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KM</dc:creator>
  <cp:lastModifiedBy>Muhammad Dandy</cp:lastModifiedBy>
  <cp:revision>18</cp:revision>
  <dcterms:created xsi:type="dcterms:W3CDTF">2020-04-28T02:39:49Z</dcterms:created>
  <dcterms:modified xsi:type="dcterms:W3CDTF">2020-07-31T16:10:44Z</dcterms:modified>
</cp:coreProperties>
</file>