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3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44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2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3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44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45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0424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2020/7/31</a:t>
            </a:fld>
            <a:endParaRPr lang="zh-CN" alt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2020/7/31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2020/7/31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2020/7/31</a:t>
            </a:fld>
            <a:endParaRPr lang="zh-CN" alt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2020/7/31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2020/7/31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2020/7/31</a:t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2020/7/31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2020/7/31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2020/7/31</a:t>
            </a:fld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C1078-46ED-40F9-8930-935BAD7C2B02}" type="datetimeFigureOut">
              <a:rPr lang="zh-CN" altLang="en-US" smtClean="0"/>
              <a:t>2020/7/31</a:t>
            </a:fld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0BC1078-46ED-40F9-8930-935BAD7C2B02}" type="datetimeFigureOut">
              <a:rPr lang="zh-CN" altLang="en-US" smtClean="0"/>
              <a:t>2020/7/31</a:t>
            </a:fld>
            <a:endParaRPr lang="zh-CN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5B52ADC-5BFA-4FBD-BEE2-16096B7F416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altLang="zh-CN" sz="1800" dirty="0">
                <a:latin typeface="Arial Rounded MT Bold" pitchFamily="34" charset="0"/>
              </a:rPr>
              <a:t>KELOMPOK 5 :</a:t>
            </a:r>
          </a:p>
          <a:p>
            <a:r>
              <a:rPr lang="en-US" altLang="zh-CN" sz="1800" dirty="0">
                <a:latin typeface="Arial Rounded MT Bold" pitchFamily="34" charset="0"/>
              </a:rPr>
              <a:t>AFRA SAFFIAH NOVITA (188600434)</a:t>
            </a:r>
          </a:p>
          <a:p>
            <a:r>
              <a:rPr lang="en-US" altLang="zh-CN" sz="1800" dirty="0">
                <a:latin typeface="Arial Rounded MT Bold" pitchFamily="34" charset="0"/>
              </a:rPr>
              <a:t>DEA SILFI SAFITRI (188600004)</a:t>
            </a:r>
          </a:p>
          <a:p>
            <a:r>
              <a:rPr lang="en-US" altLang="zh-CN" sz="1800" dirty="0">
                <a:latin typeface="Arial Rounded MT Bold" pitchFamily="34" charset="0"/>
              </a:rPr>
              <a:t>FARAS ANNISA (1886397)</a:t>
            </a:r>
          </a:p>
          <a:p>
            <a:r>
              <a:rPr lang="en-US" altLang="zh-CN" sz="1800" dirty="0">
                <a:latin typeface="Arial Rounded MT Bold" pitchFamily="34" charset="0"/>
              </a:rPr>
              <a:t>LISMAWATI (188600075)</a:t>
            </a:r>
          </a:p>
          <a:p>
            <a:r>
              <a:rPr lang="en-US" altLang="zh-CN" sz="1800" dirty="0">
                <a:latin typeface="Arial Rounded MT Bold" pitchFamily="34" charset="0"/>
              </a:rPr>
              <a:t>LUCY CAROLINA (188600058)</a:t>
            </a:r>
          </a:p>
          <a:p>
            <a:r>
              <a:rPr lang="en-US" altLang="zh-CN" sz="1800" dirty="0">
                <a:latin typeface="Arial Rounded MT Bold" pitchFamily="34" charset="0"/>
              </a:rPr>
              <a:t>NANIK RAMANISA (188600054)</a:t>
            </a:r>
          </a:p>
        </p:txBody>
      </p:sp>
      <p:sp>
        <p:nvSpPr>
          <p:cNvPr id="1048586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b="1">
                <a:latin typeface="Arial Rounded MT Bold" pitchFamily="34" charset="0"/>
              </a:rPr>
              <a:t>ASSOCIATION BETWEEN OBSERVATIONS AND INTERVIEWS</a:t>
            </a:r>
            <a:endParaRPr lang="en-US" altLang="zh-CN" b="1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8" name="Content Placeholder 104864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 dirty="0" err="1">
                <a:latin typeface="Arial Rounded MT Bold" pitchFamily="34" charset="0"/>
              </a:rPr>
              <a:t>Dalam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bidang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penelitian</a:t>
            </a:r>
            <a:r>
              <a:rPr lang="en-US" altLang="x-none" dirty="0">
                <a:latin typeface="Arial Rounded MT Bold" pitchFamily="34" charset="0"/>
              </a:rPr>
              <a:t>, </a:t>
            </a:r>
            <a:r>
              <a:rPr lang="en-US" altLang="x-none" dirty="0" err="1">
                <a:latin typeface="Arial Rounded MT Bold" pitchFamily="34" charset="0"/>
              </a:rPr>
              <a:t>baik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bersifat</a:t>
            </a:r>
            <a:r>
              <a:rPr lang="en-US" altLang="x-none" dirty="0">
                <a:latin typeface="Arial Rounded MT Bold" pitchFamily="34" charset="0"/>
              </a:rPr>
              <a:t> formal </a:t>
            </a:r>
            <a:r>
              <a:rPr lang="en-US" altLang="x-none" dirty="0" err="1">
                <a:latin typeface="Arial Rounded MT Bold" pitchFamily="34" charset="0"/>
              </a:rPr>
              <a:t>maupun</a:t>
            </a:r>
            <a:r>
              <a:rPr lang="en-US" altLang="x-none" dirty="0">
                <a:latin typeface="Arial Rounded MT Bold" pitchFamily="34" charset="0"/>
              </a:rPr>
              <a:t> informal, </a:t>
            </a:r>
            <a:r>
              <a:rPr lang="en-US" altLang="x-none" dirty="0" err="1">
                <a:latin typeface="Arial Rounded MT Bold" pitchFamily="34" charset="0"/>
              </a:rPr>
              <a:t>observasi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dan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wawancara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merupakan</a:t>
            </a:r>
            <a:r>
              <a:rPr lang="en-US" altLang="x-none" dirty="0">
                <a:latin typeface="Arial Rounded MT Bold" pitchFamily="34" charset="0"/>
              </a:rPr>
              <a:t> 2 </a:t>
            </a:r>
            <a:r>
              <a:rPr lang="en-US" altLang="x-none" dirty="0" err="1">
                <a:latin typeface="Arial Rounded MT Bold" pitchFamily="34" charset="0"/>
              </a:rPr>
              <a:t>metode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assesmen</a:t>
            </a:r>
            <a:r>
              <a:rPr lang="en-US" altLang="x-none" dirty="0">
                <a:latin typeface="Arial Rounded MT Bold" pitchFamily="34" charset="0"/>
              </a:rPr>
              <a:t> yang paling </a:t>
            </a:r>
            <a:r>
              <a:rPr lang="en-US" altLang="x-none" dirty="0" err="1">
                <a:latin typeface="Arial Rounded MT Bold" pitchFamily="34" charset="0"/>
              </a:rPr>
              <a:t>tua</a:t>
            </a:r>
            <a:r>
              <a:rPr lang="en-US" altLang="x-none" dirty="0">
                <a:latin typeface="Arial Rounded MT Bold" pitchFamily="34" charset="0"/>
              </a:rPr>
              <a:t>.</a:t>
            </a:r>
            <a:endParaRPr lang="x-none">
              <a:latin typeface="Arial Rounded MT Bold" pitchFamily="34" charset="0"/>
            </a:endParaRPr>
          </a:p>
          <a:p>
            <a:r>
              <a:rPr lang="en-US" altLang="x-none" dirty="0" err="1">
                <a:latin typeface="Arial Rounded MT Bold" pitchFamily="34" charset="0"/>
              </a:rPr>
              <a:t>Observasi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dan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wawancara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pada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hakekatnya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sama</a:t>
            </a:r>
            <a:r>
              <a:rPr lang="en-US" altLang="x-none" dirty="0">
                <a:latin typeface="Arial Rounded MT Bold" pitchFamily="34" charset="0"/>
              </a:rPr>
              <a:t>. </a:t>
            </a:r>
            <a:r>
              <a:rPr lang="en-US" altLang="x-none" dirty="0" err="1">
                <a:latin typeface="Arial Rounded MT Bold" pitchFamily="34" charset="0"/>
              </a:rPr>
              <a:t>Keduanya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melibatkan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peehatian</a:t>
            </a:r>
            <a:r>
              <a:rPr lang="en-US" altLang="x-none" dirty="0">
                <a:latin typeface="Arial Rounded MT Bold" pitchFamily="34" charset="0"/>
              </a:rPr>
              <a:t> yang </a:t>
            </a:r>
            <a:r>
              <a:rPr lang="en-US" altLang="x-none" dirty="0" err="1">
                <a:latin typeface="Arial Rounded MT Bold" pitchFamily="34" charset="0"/>
              </a:rPr>
              <a:t>mendalam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dan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mendengarkan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perilaku-perilaku</a:t>
            </a:r>
            <a:r>
              <a:rPr lang="en-US" altLang="x-none" dirty="0">
                <a:latin typeface="Arial Rounded MT Bold" pitchFamily="34" charset="0"/>
              </a:rPr>
              <a:t> nonverbal </a:t>
            </a:r>
            <a:r>
              <a:rPr lang="en-US" altLang="x-none" dirty="0" err="1">
                <a:latin typeface="Arial Rounded MT Bold" pitchFamily="34" charset="0"/>
              </a:rPr>
              <a:t>maupum</a:t>
            </a:r>
            <a:r>
              <a:rPr lang="en-US" altLang="x-none" dirty="0">
                <a:latin typeface="Arial Rounded MT Bold" pitchFamily="34" charset="0"/>
              </a:rPr>
              <a:t> verbal </a:t>
            </a:r>
            <a:r>
              <a:rPr lang="en-US" altLang="x-none" dirty="0" err="1">
                <a:latin typeface="Arial Rounded MT Bold" pitchFamily="34" charset="0"/>
              </a:rPr>
              <a:t>serta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menarik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kesimpulan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berdasarkan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penemuan-penemuan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tersebut</a:t>
            </a:r>
            <a:r>
              <a:rPr lang="en-US" altLang="x-none" dirty="0">
                <a:latin typeface="Arial Rounded MT Bold" pitchFamily="34" charset="0"/>
              </a:rPr>
              <a:t>.</a:t>
            </a:r>
            <a:endParaRPr lang="x-none">
              <a:latin typeface="Arial Rounded MT Bold" pitchFamily="34" charset="0"/>
            </a:endParaRPr>
          </a:p>
        </p:txBody>
      </p:sp>
      <p:sp>
        <p:nvSpPr>
          <p:cNvPr id="1048647" name="Title 104864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b="1" dirty="0">
                <a:latin typeface="Arial Rounded MT Bold" pitchFamily="34" charset="0"/>
              </a:rPr>
              <a:t>A. SEJARAH</a:t>
            </a:r>
            <a:endParaRPr lang="x-none" b="1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0" name="Content Placeholder 1048649"/>
          <p:cNvSpPr>
            <a:spLocks noGrp="1"/>
          </p:cNvSpPr>
          <p:nvPr>
            <p:ph idx="1"/>
          </p:nvPr>
        </p:nvSpPr>
        <p:spPr>
          <a:xfrm>
            <a:off x="457200" y="1910862"/>
            <a:ext cx="8229600" cy="4185138"/>
          </a:xfrm>
        </p:spPr>
        <p:txBody>
          <a:bodyPr/>
          <a:lstStyle/>
          <a:p>
            <a:r>
              <a:rPr lang="en-US" altLang="x-none" dirty="0" err="1">
                <a:latin typeface="Arial Rounded MT Bold" pitchFamily="34" charset="0"/>
              </a:rPr>
              <a:t>Penampilan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fisik</a:t>
            </a:r>
            <a:endParaRPr lang="x-none">
              <a:latin typeface="Arial Rounded MT Bold" pitchFamily="34" charset="0"/>
            </a:endParaRPr>
          </a:p>
          <a:p>
            <a:r>
              <a:rPr lang="en-US" altLang="x-none" dirty="0" err="1">
                <a:latin typeface="Arial Rounded MT Bold" pitchFamily="34" charset="0"/>
              </a:rPr>
              <a:t>Gerakan-gerakan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isyarat</a:t>
            </a:r>
            <a:endParaRPr lang="x-none">
              <a:latin typeface="Arial Rounded MT Bold" pitchFamily="34" charset="0"/>
            </a:endParaRPr>
          </a:p>
          <a:p>
            <a:r>
              <a:rPr lang="en-US" altLang="x-none" dirty="0" err="1">
                <a:latin typeface="Arial Rounded MT Bold" pitchFamily="34" charset="0"/>
              </a:rPr>
              <a:t>Postur</a:t>
            </a:r>
            <a:endParaRPr lang="x-none">
              <a:latin typeface="Arial Rounded MT Bold" pitchFamily="34" charset="0"/>
            </a:endParaRPr>
          </a:p>
          <a:p>
            <a:r>
              <a:rPr lang="en-US" altLang="x-none" dirty="0" err="1">
                <a:latin typeface="Arial Rounded MT Bold" pitchFamily="34" charset="0"/>
              </a:rPr>
              <a:t>Kontak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mata</a:t>
            </a:r>
            <a:endParaRPr lang="x-none">
              <a:latin typeface="Arial Rounded MT Bold" pitchFamily="34" charset="0"/>
            </a:endParaRPr>
          </a:p>
          <a:p>
            <a:r>
              <a:rPr lang="en-US" altLang="x-none" dirty="0" err="1">
                <a:latin typeface="Arial Rounded MT Bold" pitchFamily="34" charset="0"/>
              </a:rPr>
              <a:t>Ekspresi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wajah</a:t>
            </a:r>
            <a:endParaRPr lang="x-none">
              <a:latin typeface="Arial Rounded MT Bold" pitchFamily="34" charset="0"/>
            </a:endParaRPr>
          </a:p>
          <a:p>
            <a:r>
              <a:rPr lang="en-US" altLang="x-none" dirty="0" err="1">
                <a:latin typeface="Arial Rounded MT Bold" pitchFamily="34" charset="0"/>
              </a:rPr>
              <a:t>Keterbangkitan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emosional</a:t>
            </a:r>
            <a:endParaRPr lang="x-none">
              <a:latin typeface="Arial Rounded MT Bold" pitchFamily="34" charset="0"/>
            </a:endParaRPr>
          </a:p>
          <a:p>
            <a:r>
              <a:rPr lang="en-US" altLang="x-none" dirty="0" err="1">
                <a:latin typeface="Arial Rounded MT Bold" pitchFamily="34" charset="0"/>
              </a:rPr>
              <a:t>Percakapan</a:t>
            </a:r>
            <a:endParaRPr lang="x-none">
              <a:latin typeface="Arial Rounded MT Bold" pitchFamily="34" charset="0"/>
            </a:endParaRPr>
          </a:p>
        </p:txBody>
      </p:sp>
      <p:sp>
        <p:nvSpPr>
          <p:cNvPr id="1048649" name="Title 1048648"/>
          <p:cNvSpPr>
            <a:spLocks noGrp="1"/>
          </p:cNvSpPr>
          <p:nvPr>
            <p:ph type="title"/>
          </p:nvPr>
        </p:nvSpPr>
        <p:spPr>
          <a:xfrm>
            <a:off x="433754" y="433753"/>
            <a:ext cx="8229600" cy="1312985"/>
          </a:xfrm>
        </p:spPr>
        <p:txBody>
          <a:bodyPr>
            <a:normAutofit fontScale="90000"/>
          </a:bodyPr>
          <a:lstStyle/>
          <a:p>
            <a:r>
              <a:rPr lang="en-US" altLang="x-none" b="1" dirty="0">
                <a:latin typeface="Arial Rounded MT Bold" pitchFamily="34" charset="0"/>
              </a:rPr>
              <a:t>B. ASPEK-ASPEK NONVERBAL SELAMA WAWANCARA</a:t>
            </a:r>
            <a:endParaRPr lang="x-none" b="1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Content Placeholder 104865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 dirty="0" err="1">
                <a:latin typeface="Arial Rounded MT Bold" pitchFamily="34" charset="0"/>
              </a:rPr>
              <a:t>Kenapa</a:t>
            </a:r>
            <a:r>
              <a:rPr lang="en-US" altLang="x-none" dirty="0">
                <a:latin typeface="Arial Rounded MT Bold" pitchFamily="34" charset="0"/>
              </a:rPr>
              <a:t> ?</a:t>
            </a:r>
            <a:endParaRPr lang="x-none">
              <a:latin typeface="Arial Rounded MT Bold" pitchFamily="34" charset="0"/>
            </a:endParaRPr>
          </a:p>
          <a:p>
            <a:r>
              <a:rPr lang="en-US" altLang="x-none" dirty="0" err="1">
                <a:latin typeface="Arial Rounded MT Bold" pitchFamily="34" charset="0"/>
              </a:rPr>
              <a:t>Apa</a:t>
            </a:r>
            <a:r>
              <a:rPr lang="en-US" altLang="x-none" dirty="0">
                <a:latin typeface="Arial Rounded MT Bold" pitchFamily="34" charset="0"/>
              </a:rPr>
              <a:t> ?</a:t>
            </a:r>
            <a:endParaRPr lang="x-none">
              <a:latin typeface="Arial Rounded MT Bold" pitchFamily="34" charset="0"/>
            </a:endParaRPr>
          </a:p>
          <a:p>
            <a:r>
              <a:rPr lang="en-US" altLang="x-none" dirty="0" err="1">
                <a:latin typeface="Arial Rounded MT Bold" pitchFamily="34" charset="0"/>
              </a:rPr>
              <a:t>Bagaimana</a:t>
            </a:r>
            <a:r>
              <a:rPr lang="en-US" altLang="x-none" dirty="0">
                <a:latin typeface="Arial Rounded MT Bold" pitchFamily="34" charset="0"/>
              </a:rPr>
              <a:t> ?</a:t>
            </a:r>
            <a:endParaRPr lang="x-none">
              <a:latin typeface="Arial Rounded MT Bold" pitchFamily="34" charset="0"/>
            </a:endParaRPr>
          </a:p>
          <a:p>
            <a:r>
              <a:rPr lang="en-US" altLang="x-none" dirty="0" err="1">
                <a:latin typeface="Arial Rounded MT Bold" pitchFamily="34" charset="0"/>
              </a:rPr>
              <a:t>Dengan</a:t>
            </a:r>
            <a:r>
              <a:rPr lang="en-US" altLang="x-none" dirty="0">
                <a:latin typeface="Arial Rounded MT Bold" pitchFamily="34" charset="0"/>
              </a:rPr>
              <a:t> </a:t>
            </a:r>
            <a:r>
              <a:rPr lang="en-US" altLang="x-none" dirty="0" err="1">
                <a:latin typeface="Arial Rounded MT Bold" pitchFamily="34" charset="0"/>
              </a:rPr>
              <a:t>siapa</a:t>
            </a:r>
            <a:r>
              <a:rPr lang="en-US" altLang="x-none" dirty="0">
                <a:latin typeface="Arial Rounded MT Bold" pitchFamily="34" charset="0"/>
              </a:rPr>
              <a:t> ?</a:t>
            </a:r>
            <a:endParaRPr lang="x-none">
              <a:latin typeface="Arial Rounded MT Bold" pitchFamily="34" charset="0"/>
            </a:endParaRPr>
          </a:p>
          <a:p>
            <a:r>
              <a:rPr lang="en-US" altLang="x-none" dirty="0">
                <a:latin typeface="Arial Rounded MT Bold" pitchFamily="34" charset="0"/>
              </a:rPr>
              <a:t>Dan ?</a:t>
            </a:r>
            <a:endParaRPr lang="x-none">
              <a:latin typeface="Arial Rounded MT Bold" pitchFamily="34" charset="0"/>
            </a:endParaRPr>
          </a:p>
        </p:txBody>
      </p:sp>
      <p:sp>
        <p:nvSpPr>
          <p:cNvPr id="1048651" name="Title 104865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x-none" b="1" dirty="0" err="1">
                <a:latin typeface="Arial Rounded MT Bold" pitchFamily="34" charset="0"/>
              </a:rPr>
              <a:t>Poin-poin</a:t>
            </a:r>
            <a:r>
              <a:rPr lang="en-US" altLang="x-none" b="1" dirty="0">
                <a:latin typeface="Arial Rounded MT Bold" pitchFamily="34" charset="0"/>
              </a:rPr>
              <a:t> </a:t>
            </a:r>
            <a:r>
              <a:rPr lang="en-US" altLang="x-none" b="1" dirty="0" err="1">
                <a:latin typeface="Arial Rounded MT Bold" pitchFamily="34" charset="0"/>
              </a:rPr>
              <a:t>penting</a:t>
            </a:r>
            <a:r>
              <a:rPr lang="en-US" altLang="x-none" b="1" dirty="0">
                <a:latin typeface="Arial Rounded MT Bold" pitchFamily="34" charset="0"/>
              </a:rPr>
              <a:t> </a:t>
            </a:r>
            <a:r>
              <a:rPr lang="en-US" altLang="x-none" b="1" dirty="0" err="1">
                <a:latin typeface="Arial Rounded MT Bold" pitchFamily="34" charset="0"/>
              </a:rPr>
              <a:t>untuk</a:t>
            </a:r>
            <a:r>
              <a:rPr lang="en-US" altLang="x-none" b="1" dirty="0">
                <a:latin typeface="Arial Rounded MT Bold" pitchFamily="34" charset="0"/>
              </a:rPr>
              <a:t> </a:t>
            </a:r>
            <a:r>
              <a:rPr lang="en-US" altLang="x-none" b="1" dirty="0" err="1">
                <a:latin typeface="Arial Rounded MT Bold" pitchFamily="34" charset="0"/>
              </a:rPr>
              <a:t>observasi</a:t>
            </a:r>
            <a:r>
              <a:rPr lang="en-US" altLang="x-none" b="1" dirty="0">
                <a:latin typeface="Arial Rounded MT Bold" pitchFamily="34" charset="0"/>
              </a:rPr>
              <a:t> </a:t>
            </a:r>
            <a:r>
              <a:rPr lang="en-US" altLang="x-none" b="1" dirty="0" err="1">
                <a:latin typeface="Arial Rounded MT Bold" pitchFamily="34" charset="0"/>
              </a:rPr>
              <a:t>dalam</a:t>
            </a:r>
            <a:r>
              <a:rPr lang="en-US" altLang="x-none" b="1" dirty="0">
                <a:latin typeface="Arial Rounded MT Bold" pitchFamily="34" charset="0"/>
              </a:rPr>
              <a:t> </a:t>
            </a:r>
            <a:r>
              <a:rPr lang="en-US" altLang="x-none" b="1" dirty="0" err="1">
                <a:latin typeface="Arial Rounded MT Bold" pitchFamily="34" charset="0"/>
              </a:rPr>
              <a:t>wawancara</a:t>
            </a:r>
            <a:endParaRPr lang="x-none" b="1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Title 104865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b="1" dirty="0" err="1"/>
              <a:t>Diskusi</a:t>
            </a:r>
            <a:r>
              <a:rPr lang="en-US" altLang="x-none" b="1" dirty="0"/>
              <a:t> </a:t>
            </a:r>
            <a:r>
              <a:rPr lang="en-US" altLang="x-none" b="1" dirty="0" err="1"/>
              <a:t>Kelompok</a:t>
            </a:r>
            <a:endParaRPr lang="x-none" b="1"/>
          </a:p>
        </p:txBody>
      </p:sp>
      <p:sp>
        <p:nvSpPr>
          <p:cNvPr id="1048654" name="Content Placeholder 104865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857"/>
          </a:bodyPr>
          <a:lstStyle/>
          <a:p>
            <a:r>
              <a:rPr lang="en-US" altLang="x-none" dirty="0"/>
              <a:t>1. Leaderless group discussion (LGD)</a:t>
            </a:r>
          </a:p>
          <a:p>
            <a:pPr marL="0" indent="0">
              <a:buNone/>
            </a:pPr>
            <a:r>
              <a:rPr lang="en-US" dirty="0"/>
              <a:t> </a:t>
            </a:r>
            <a:endParaRPr lang="x-none"/>
          </a:p>
        </p:txBody>
      </p:sp>
      <p:sp>
        <p:nvSpPr>
          <p:cNvPr id="1048655" name="Content Placeholder 104865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857"/>
          </a:bodyPr>
          <a:lstStyle/>
          <a:p>
            <a:r>
              <a:rPr lang="en-US" altLang="x-none" dirty="0"/>
              <a:t>2. Focus group discussion (FGD)</a:t>
            </a:r>
            <a:endParaRPr lang="x-none"/>
          </a:p>
          <a:p>
            <a:r>
              <a:rPr lang="en-US" altLang="x-none" dirty="0"/>
              <a:t>2.1 </a:t>
            </a:r>
            <a:r>
              <a:rPr lang="en-US" altLang="x-none" dirty="0" err="1"/>
              <a:t>Kapan</a:t>
            </a:r>
            <a:r>
              <a:rPr lang="en-US" altLang="x-none" dirty="0"/>
              <a:t> di </a:t>
            </a:r>
            <a:r>
              <a:rPr lang="en-US" altLang="x-none" dirty="0" err="1"/>
              <a:t>gunakan</a:t>
            </a:r>
            <a:endParaRPr lang="x-none"/>
          </a:p>
          <a:p>
            <a:r>
              <a:rPr lang="en-US" altLang="x-none" dirty="0"/>
              <a:t>2.2 </a:t>
            </a:r>
            <a:r>
              <a:rPr lang="en-US" altLang="x-none" dirty="0" err="1"/>
              <a:t>Bagaimana</a:t>
            </a:r>
            <a:r>
              <a:rPr lang="en-US" altLang="x-none" dirty="0"/>
              <a:t> </a:t>
            </a:r>
            <a:r>
              <a:rPr lang="en-US" altLang="x-none" dirty="0" err="1"/>
              <a:t>memilih</a:t>
            </a:r>
            <a:r>
              <a:rPr lang="en-US" altLang="x-none" dirty="0"/>
              <a:t> </a:t>
            </a:r>
            <a:r>
              <a:rPr lang="en-US" altLang="x-none" dirty="0" err="1"/>
              <a:t>partisipan</a:t>
            </a:r>
            <a:endParaRPr lang="x-none"/>
          </a:p>
          <a:p>
            <a:r>
              <a:rPr lang="en-US" altLang="x-none" dirty="0"/>
              <a:t>2.3 </a:t>
            </a:r>
            <a:r>
              <a:rPr lang="en-US" altLang="x-none" dirty="0" err="1"/>
              <a:t>Apakah</a:t>
            </a:r>
            <a:r>
              <a:rPr lang="en-US" altLang="x-none" dirty="0"/>
              <a:t> </a:t>
            </a:r>
            <a:r>
              <a:rPr lang="en-US" altLang="x-none" dirty="0" err="1"/>
              <a:t>harus</a:t>
            </a:r>
            <a:r>
              <a:rPr lang="en-US" altLang="x-none" dirty="0"/>
              <a:t> </a:t>
            </a:r>
            <a:r>
              <a:rPr lang="en-US" altLang="x-none" dirty="0" err="1"/>
              <a:t>ada</a:t>
            </a:r>
            <a:r>
              <a:rPr lang="en-US" altLang="x-none" dirty="0"/>
              <a:t> </a:t>
            </a:r>
            <a:r>
              <a:rPr lang="en-US" altLang="x-none" dirty="0" err="1"/>
              <a:t>topik</a:t>
            </a:r>
            <a:r>
              <a:rPr lang="en-US" altLang="x-none" dirty="0"/>
              <a:t> </a:t>
            </a:r>
            <a:r>
              <a:rPr lang="en-US" altLang="x-none" dirty="0" err="1"/>
              <a:t>khusus</a:t>
            </a:r>
            <a:endParaRPr lang="x-none"/>
          </a:p>
          <a:p>
            <a:r>
              <a:rPr lang="en-US" altLang="x-none" dirty="0"/>
              <a:t>2.4 </a:t>
            </a:r>
            <a:r>
              <a:rPr lang="en-US" altLang="x-none" dirty="0" err="1"/>
              <a:t>Peran</a:t>
            </a:r>
            <a:r>
              <a:rPr lang="en-US" altLang="x-none" dirty="0"/>
              <a:t> moderator</a:t>
            </a:r>
            <a:endParaRPr lang="x-none"/>
          </a:p>
          <a:p>
            <a:r>
              <a:rPr lang="en-US" altLang="x-none" dirty="0"/>
              <a:t>2.5 </a:t>
            </a:r>
            <a:r>
              <a:rPr lang="en-US" altLang="x-none" dirty="0" err="1"/>
              <a:t>Perlukah</a:t>
            </a:r>
            <a:r>
              <a:rPr lang="en-US" altLang="x-none" dirty="0"/>
              <a:t> </a:t>
            </a:r>
            <a:r>
              <a:rPr lang="en-US" altLang="x-none" dirty="0" err="1"/>
              <a:t>Asisten</a:t>
            </a:r>
            <a:r>
              <a:rPr lang="en-US" altLang="x-none" dirty="0"/>
              <a:t> moderator</a:t>
            </a:r>
            <a:endParaRPr lang="x-non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8" name="Title 1048657"/>
          <p:cNvSpPr>
            <a:spLocks noGrp="1"/>
          </p:cNvSpPr>
          <p:nvPr>
            <p:ph type="title"/>
          </p:nvPr>
        </p:nvSpPr>
        <p:spPr>
          <a:xfrm>
            <a:off x="3045639" y="1498091"/>
            <a:ext cx="3921574" cy="3499745"/>
          </a:xfrm>
        </p:spPr>
        <p:txBody>
          <a:bodyPr/>
          <a:lstStyle/>
          <a:p>
            <a:r>
              <a:rPr lang="en-US" altLang="x-none"/>
              <a:t>Thank you</a:t>
            </a:r>
            <a:endParaRPr lang="x-none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15</TotalTime>
  <Words>165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Rounded MT Bold</vt:lpstr>
      <vt:lpstr>Calibri</vt:lpstr>
      <vt:lpstr>Constantia</vt:lpstr>
      <vt:lpstr>Wingdings 2</vt:lpstr>
      <vt:lpstr>Paper</vt:lpstr>
      <vt:lpstr>ASSOCIATION BETWEEN OBSERVATIONS AND INTERVIEWS</vt:lpstr>
      <vt:lpstr>A. SEJARAH</vt:lpstr>
      <vt:lpstr>B. ASPEK-ASPEK NONVERBAL SELAMA WAWANCARA</vt:lpstr>
      <vt:lpstr>Poin-poin penting untuk observasi dalam wawancara</vt:lpstr>
      <vt:lpstr>Diskusi Kelompok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KAITAN ANTARA OBSERVASI DAN WAWANCARA</dc:title>
  <dc:creator>CPH1911</dc:creator>
  <cp:lastModifiedBy>Muhammad Dandy</cp:lastModifiedBy>
  <cp:revision>5</cp:revision>
  <dcterms:created xsi:type="dcterms:W3CDTF">2015-05-11T19:30:45Z</dcterms:created>
  <dcterms:modified xsi:type="dcterms:W3CDTF">2020-07-31T16:12:23Z</dcterms:modified>
</cp:coreProperties>
</file>