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ink/ink17.xml" ContentType="application/inkml+xml"/>
  <Override PartName="/ppt/ink/ink18.xml" ContentType="application/inkml+xml"/>
  <Override PartName="/ppt/ink/ink19.xml" ContentType="application/inkml+xml"/>
  <Override PartName="/ppt/ink/ink20.xml" ContentType="application/inkml+xml"/>
  <Override PartName="/ppt/ink/ink21.xml" ContentType="application/inkml+xml"/>
  <Override PartName="/ppt/ink/ink22.xml" ContentType="application/inkml+xml"/>
  <Override PartName="/ppt/ink/ink23.xml" ContentType="application/inkml+xml"/>
  <Override PartName="/ppt/ink/ink24.xml" ContentType="application/inkml+xml"/>
  <Override PartName="/ppt/ink/ink25.xml" ContentType="application/inkml+xml"/>
  <Override PartName="/ppt/ink/ink26.xml" ContentType="application/inkml+xml"/>
  <Override PartName="/ppt/ink/ink27.xml" ContentType="application/inkml+xml"/>
  <Override PartName="/ppt/ink/ink28.xml" ContentType="application/inkml+xml"/>
  <Override PartName="/ppt/ink/ink29.xml" ContentType="application/inkml+xml"/>
  <Override PartName="/ppt/ink/ink30.xml" ContentType="application/inkml+xml"/>
  <Override PartName="/ppt/ink/ink31.xml" ContentType="application/inkml+xml"/>
  <Override PartName="/ppt/ink/ink32.xml" ContentType="application/inkml+xml"/>
  <Override PartName="/ppt/ink/ink33.xml" ContentType="application/inkml+xml"/>
  <Override PartName="/ppt/ink/ink34.xml" ContentType="application/inkml+xml"/>
  <Override PartName="/ppt/ink/ink35.xml" ContentType="application/inkml+xml"/>
  <Override PartName="/ppt/ink/ink36.xml" ContentType="application/inkml+xml"/>
  <Override PartName="/ppt/ink/ink37.xml" ContentType="application/inkml+xml"/>
  <Override PartName="/ppt/ink/ink38.xml" ContentType="application/inkml+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sldIdLst>
    <p:sldId id="257" r:id="rId2"/>
    <p:sldId id="258" r:id="rId3"/>
    <p:sldId id="259" r:id="rId4"/>
    <p:sldId id="260" r:id="rId5"/>
    <p:sldId id="261" r:id="rId6"/>
    <p:sldId id="262" r:id="rId7"/>
    <p:sldId id="263" r:id="rId8"/>
    <p:sldId id="264" r:id="rId9"/>
    <p:sldId id="265" r:id="rId10"/>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1426" autoAdjust="0"/>
    <p:restoredTop sz="94660"/>
  </p:normalViewPr>
  <p:slideViewPr>
    <p:cSldViewPr snapToGrid="0">
      <p:cViewPr varScale="1">
        <p:scale>
          <a:sx n="65" d="100"/>
          <a:sy n="65" d="100"/>
        </p:scale>
        <p:origin x="96"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ink/ink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3:13.110"/>
    </inkml:context>
    <inkml:brush xml:id="br0">
      <inkml:brushProperty name="width" value="0.15875" units="cm"/>
      <inkml:brushProperty name="height" value="0.3175" units="cm"/>
      <inkml:brushProperty name="color" value="#FF9900"/>
      <inkml:brushProperty name="tip" value="rectangle"/>
      <inkml:brushProperty name="rasterOp" value="maskPen"/>
      <inkml:brushProperty name="fitToCurve" value="1"/>
    </inkml:brush>
  </inkml:definitions>
  <inkml:trace contextRef="#ctx0" brushRef="#br0">1255 11449,'262'-74,"38"9,222-54,-182 68,293-7,-437 19,-19 4,121-2,-110 37,-15 0,-346 73,2-38,-32 4,-21 34,186 111,262-110,110 44,192 20,-290-91,239 17,-215-27,-70-37,-24 36,-377 4,-194 67,-6-34,-76 1,-36-1,187-36,111-37,40 30,34-24,-36-6,533 34,242 6,-85-40,-333 0,353 0,-311-20,-49 4,97 16,-35 0,-497 17,-316 2,-47-19,112 0,112 0,142 0,52 0,-8 0,39 0,634-36,174 5,177-49,-484 56,-145 12,204-61,-111 35,-93 2,-5 36,-426-111,-188 75,-186-37,0 36,186-1,187 2,102 4,-29 27,377-87,-27 74,211-38,228-34,-380 68,-66 6,32-20,39-1,-412 37,-75 37,-111-37,-1 36,75-36,114 38,-4-38,-36 0,39 0,635 0,-168-19,-2 0,177-6,-276 14,305-26,-326 18,168 2,-102-21,-524 76,125-21,-26 2,-398 18,442-27,-324 16,32-26,186 38,57-38,36 0,-18 0,32 0,455-31,228-49,-209 56,-152 12,319-26,-187 38,-106 0,-31 0,-367 38,-57 35,-187 37,38-37,112 0,37-35,72-7,-6 11,23-42,434-37,76 10,335-20,-375 27,-71 4,73 16,-111 0,-9 0,-434 36,-118 38,-114-1,151-35,149-1,1-37,485 183,76-91,183 36,-310-80,140 51,-88-26,-383 115,-321-45,31-33,-39-37,39 0,74-35,37-2,107-5,-37 11,16-42,587 38,-30-38,284 0,-347 0,-112 0,55 0,-37 0,-37 0,-598 0,-74 0,-39 0,188 0,74 0,-47 30,-55 13,103-6,747-111,112 38,-303 14,-67 6,257-20,-294 22,-7-9,2 23,39 0,-412-74,-75 1,-187-36,-36-38,120 75,57-3,103 16,-39 7,20-21,38 73,511-152,209 48,-274 64,-33 6,146-39,-75 35,-123-4,-13-25,-331 67,-35-37,-96 37,1 0,29 0,-95 0,68-27,-79 16,189 11,1 0,410-36,-6 19,13-3,254-16,-74-2,-149 38,-75-36,37 36,-523 0,143 0,-62 0,31 0,1 0,32 0,344-110,223 0,-94 26,-79 21,284-83,-151 72,-110 1,-39-1,-37 37,-173-120,-253 94,-97 27,-117-34,-28 29,200 13,-111-17,205 45,32 0,3 0,420 0,406-36,-307 17,14 0,292 19,-188 0,-186 0,-111 0,36-37,-431 45,2 21,-243-29,-76 38,177-38,-16 36,192-36,-106 37,90-37,1 0,633-37,-221 23,147-8,112 22,-185-38,-113 38,23-37,-458 74,-100-2,-276 41,174-21,-72 37,352-51,-221 27,205-30,-1-2,1-36,559 0,113-36,-27 1,54-4,-143 39,44-37,-114-37,-145 74,-498 0,84 21,33-4,-409 19,413-23,-5 11,-147-24,1 36,12-36,49 0,125 0,29 0,353-109,366-38,74-1,-264 71,-219 44,296-40,-291 34,135-33,-105-1,-448-36,72 75,-33-6,-302-33,113-1,112 37,37 1,59 36,17 0,15 0,378 0,184 0,730-37,38-37,-608 14,132-27,-351 87,-141 0,69-36,-35-1,-748 37,101 44,134-15,-759 45,187-37,337-1,112 2,113-38,73 0,-37 0,711-38,373 2,1-75,-300 75,-149-1,-113 1,-37 36,-437 0,-247 36,98-15,89-5,-362 20,467-22,-113 10,-92-24,73 0,76 0,49 0,15 0,495-38,226-35,151-31,-41 61,-260 7,-150-1,-73 1,-1-2,-374 2,-187-1,52 37,46 0,-360 0,478 0,-132 0,28 0,38 0,74 0,-37 0,636-73,261-1,-37 1,-187 35,-187 2,-113-1,39 37,-443-53,-274-3,81 56,37 0,0 0,113 0,-38 0,121 0,393-74,308 37,150 1,-150-2,-75 2,-73-1,-189 1,39 36,-507-29,-146 21,54 8,1 0,36 0,75 0,88 0,-26 0,23 0,354 0,235 0,111 0,-93 0,-39 0,-203 0,6 0,-34 0,-401-36,-134-2,-45 13,241 14,-492-62,399 53,21 2,-86-18,75-1,38 37,-36 0,109 0,562 37,262-1,112 2,-319-6,-36-28,-168-4,-75 0,1 37,-524-98,-376 11,408 50,-27 0,-192-36,112-1,37 1,113 36,73 0,599 0,338 0,-2 0,-202 0,30 0,-275 0,-113 0,37 0,-498-96,-275 8,-86 14,112 38,112-1,112 37,112 0,-38 0,58 0,446 37,51-2,163 4,-193-10,36 15,-112-44,-398-23,-287-27,301 50,-55 0,-83 0,36 0,37 0,1 0,37 0,598 109,76-71,-94-9,73 15,-204-8,-79-36,-553 73,71 1,37-37,-37 37,38-38,73 37,-72 0,92-35,448 145,-56-110,0 0,-74 39,-300 71,-8-76,-96 43,-38 30,115-75,11-23,288 67,167-78,272 40,-38-75,-258-10,181 21,-222-10,-38-37,-410 0,-112-37,-150 37,112 0,188 0,-1 0,-1 0,2 0,448-36,95 36,220 0,-320 0,159 0,-230 0,-11 0,-424 36,-125 37,-112 1,0 36,75-73,-38 36,84-40,57 9,122-6,33 1,418-1,54-60,-151 12,503-61,-72 35,-338 1,1 1,-105 36,22 0,-477-111,-39 38,-74 37,3 5,-193 24,377 7,-636 38</inkml:trace>
</inkml:ink>
</file>

<file path=ppt/ink/ink10.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3:13.119"/>
    </inkml:context>
    <inkml:brush xml:id="br0">
      <inkml:brushProperty name="width" value="0.15875" units="cm"/>
      <inkml:brushProperty name="height" value="0.3175" units="cm"/>
      <inkml:brushProperty name="color" value="#FF9900"/>
      <inkml:brushProperty name="tip" value="rectangle"/>
      <inkml:brushProperty name="rasterOp" value="maskPen"/>
      <inkml:brushProperty name="fitToCurve" value="1"/>
    </inkml:brush>
  </inkml:definitions>
  <inkml:trace contextRef="#ctx0" brushRef="#br0">6304 7436,'257'-105,"39"33,183 1,97 42,397 24,-421 5,-331 0,443 0,-349 19,-39-4,351 21,-401-23,-10 9,115-22,-35 36,-40-36,4 36,-111-8,34-22,-19 30,188 35</inkml:trace>
</inkml:ink>
</file>

<file path=ppt/ink/ink1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3:13.120"/>
    </inkml:context>
    <inkml:brush xml:id="br0">
      <inkml:brushProperty name="width" value="0.15875" units="cm"/>
      <inkml:brushProperty name="height" value="0.3175" units="cm"/>
      <inkml:brushProperty name="color" value="#FF9900"/>
      <inkml:brushProperty name="tip" value="rectangle"/>
      <inkml:brushProperty name="rasterOp" value="maskPen"/>
      <inkml:brushProperty name="fitToCurve" value="1"/>
    </inkml:brush>
  </inkml:definitions>
  <inkml:trace contextRef="#ctx0" brushRef="#br0">12526 7678,'153'0,"247"0,79 43,1-43,-2 41,2-41,-75 42,-77-42,8 0,-154-30,152-23,-150 10,27-13,21 28,-47-13,294 82</inkml:trace>
</inkml:ink>
</file>

<file path=ppt/ink/ink1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3:13.121"/>
    </inkml:context>
    <inkml:brush xml:id="br0">
      <inkml:brushProperty name="width" value="0.15875" units="cm"/>
      <inkml:brushProperty name="height" value="0.3175" units="cm"/>
      <inkml:brushProperty name="color" value="#FF9900"/>
      <inkml:brushProperty name="tip" value="rectangle"/>
      <inkml:brushProperty name="rasterOp" value="maskPen"/>
      <inkml:brushProperty name="fitToCurve" value="1"/>
    </inkml:brush>
  </inkml:definitions>
  <inkml:trace contextRef="#ctx0" brushRef="#br0">13715 7233,'291'31,"82"12,-139-20,269 28,-322-51,43 0,145 0,-74 0,-37 0,0 0,-93 0,2 0,18 0,367 73,-388-49</inkml:trace>
</inkml:ink>
</file>

<file path=ppt/ink/ink1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3:13.122"/>
    </inkml:context>
    <inkml:brush xml:id="br0">
      <inkml:brushProperty name="width" value="0.15875" units="cm"/>
      <inkml:brushProperty name="height" value="0.3175" units="cm"/>
      <inkml:brushProperty name="color" value="#FF9900"/>
      <inkml:brushProperty name="tip" value="rectangle"/>
      <inkml:brushProperty name="rasterOp" value="maskPen"/>
    </inkml:brush>
  </inkml:definitions>
  <inkml:trace contextRef="#ctx0" brushRef="#br0">15035 11751,'-26'58</inkml:trace>
</inkml:ink>
</file>

<file path=ppt/ink/ink1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3:13.123"/>
    </inkml:context>
    <inkml:brush xml:id="br0">
      <inkml:brushProperty name="width" value="0.15875" units="cm"/>
      <inkml:brushProperty name="height" value="0.3175" units="cm"/>
      <inkml:brushProperty name="color" value="#FF9900"/>
      <inkml:brushProperty name="tip" value="rectangle"/>
      <inkml:brushProperty name="rasterOp" value="maskPen"/>
      <inkml:brushProperty name="fitToCurve" value="1"/>
    </inkml:brush>
  </inkml:definitions>
  <inkml:trace contextRef="#ctx0" brushRef="#br0">17972 7418,'-103'-13,"29"-2,5-2,-22 6,19-3,144 14,-12 0,2 14,7-14,-143 0,-14-27,163 27,-3 0,30 13,-14-13,15 0,-37 0,-132-13,-22-2,-15 2,29-2,-27 15,37 0,216 28,-6 0,-1-14,-27 1,-48-2,-8-13,10 15,-4-2,-194 2,9-15,-43 14,64-14,16 0,-22 14,-1-14,30 0,-1 0,2 0,159 14,16 14,-36-13,-296 13</inkml:trace>
</inkml:ink>
</file>

<file path=ppt/ink/ink1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3:13.124"/>
    </inkml:context>
    <inkml:brush xml:id="br0">
      <inkml:brushProperty name="width" value="0.15875" units="cm"/>
      <inkml:brushProperty name="height" value="0.3175" units="cm"/>
      <inkml:brushProperty name="color" value="#FF9900"/>
      <inkml:brushProperty name="tip" value="rectangle"/>
      <inkml:brushProperty name="rasterOp" value="maskPen"/>
      <inkml:brushProperty name="fitToCurve" value="1"/>
    </inkml:brush>
  </inkml:definitions>
  <inkml:trace contextRef="#ctx0" brushRef="#br0">17735 8173,'86'0,"-33"0,15 0,-8 0,-7 0,1 0,-129-42,0 20,22 1,96 21,10 0,11 21</inkml:trace>
</inkml:ink>
</file>

<file path=ppt/ink/ink1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3:13.125"/>
    </inkml:context>
    <inkml:brush xml:id="br0">
      <inkml:brushProperty name="width" value="0.15875" units="cm"/>
      <inkml:brushProperty name="height" value="0.3175" units="cm"/>
      <inkml:brushProperty name="color" value="#FF9900"/>
      <inkml:brushProperty name="tip" value="rectangle"/>
      <inkml:brushProperty name="rasterOp" value="maskPen"/>
      <inkml:brushProperty name="fitToCurve" value="1"/>
    </inkml:brush>
  </inkml:definitions>
  <inkml:trace contextRef="#ctx0" brushRef="#br0">17671 7918,'100'0,"13"15,27-2,5 1,-31 1,-44-15,103 36,-75-16</inkml:trace>
</inkml:ink>
</file>

<file path=ppt/ink/ink1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3:13.126"/>
    </inkml:context>
    <inkml:brush xml:id="br0">
      <inkml:brushProperty name="width" value="0.15875" units="cm"/>
      <inkml:brushProperty name="height" value="0.3175" units="cm"/>
      <inkml:brushProperty name="color" value="#FF9900"/>
      <inkml:brushProperty name="tip" value="rectangle"/>
      <inkml:brushProperty name="rasterOp" value="maskPen"/>
      <inkml:brushProperty name="fitToCurve" value="1"/>
    </inkml:brush>
  </inkml:definitions>
  <inkml:trace contextRef="#ctx0" brushRef="#br0">17842 9186,'72'0,"-7"14,15-15,22 15,-31-14,31 14,-35-14,-134-28,2 28,137 0,8 0,-8 0,-7 0,-3 0,-161-28</inkml:trace>
</inkml:ink>
</file>

<file path=ppt/ink/ink1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3:13.127"/>
    </inkml:context>
    <inkml:brush xml:id="br0">
      <inkml:brushProperty name="width" value="0.15875" units="cm"/>
      <inkml:brushProperty name="height" value="0.3175" units="cm"/>
      <inkml:brushProperty name="color" value="#FF9900"/>
      <inkml:brushProperty name="tip" value="rectangle"/>
      <inkml:brushProperty name="rasterOp" value="maskPen"/>
      <inkml:brushProperty name="fitToCurve" value="1"/>
    </inkml:brush>
  </inkml:definitions>
  <inkml:trace contextRef="#ctx0" brushRef="#br0">17970 9085,'71'0,"56"-13,1 13,-60 0,7 0,-5 0,-129-44,-9 14,-18-7,158 37,27 0,101 0</inkml:trace>
</inkml:ink>
</file>

<file path=ppt/ink/ink19.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3:13.128"/>
    </inkml:context>
    <inkml:brush xml:id="br0">
      <inkml:brushProperty name="width" value="0.15875" units="cm"/>
      <inkml:brushProperty name="height" value="0.3175" units="cm"/>
      <inkml:brushProperty name="color" value="#FF9900"/>
      <inkml:brushProperty name="tip" value="rectangle"/>
      <inkml:brushProperty name="rasterOp" value="maskPen"/>
      <inkml:brushProperty name="fitToCurve" value="1"/>
    </inkml:brush>
  </inkml:definitions>
  <inkml:trace contextRef="#ctx0" brushRef="#br0">18130 8630,'64'0,"-11"10,-4-10,-2 0,-100 0,5 0</inkml:trace>
</inkml:ink>
</file>

<file path=ppt/ink/ink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3:13.111"/>
    </inkml:context>
    <inkml:brush xml:id="br0">
      <inkml:brushProperty name="width" value="0.15875" units="cm"/>
      <inkml:brushProperty name="height" value="0.3175" units="cm"/>
      <inkml:brushProperty name="color" value="#FF9900"/>
      <inkml:brushProperty name="tip" value="rectangle"/>
      <inkml:brushProperty name="rasterOp" value="maskPen"/>
      <inkml:brushProperty name="fitToCurve" value="1"/>
    </inkml:brush>
  </inkml:definitions>
  <inkml:trace contextRef="#ctx0" brushRef="#br0">2767 9195,'-2133'630,"2981"-918,1 36,-481 180,-110 1,0 35,-37-36,0 1,-337-94,-63 114,142-129,369 108,-24 32,-63 8,382-40,-222 1,-147 34,-74 2,38-37,-517 0,37 35,-78-28,-176 23,-4 6,111 0,110 36,110 0,1 0,0 0,-1 0,406 0,-2 0,-31 0,106 0,-139 0,-310 0,-13 0,4 0,-20 0,-1 0,444 72</inkml:trace>
</inkml:ink>
</file>

<file path=ppt/ink/ink20.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3:13.129"/>
    </inkml:context>
    <inkml:brush xml:id="br0">
      <inkml:brushProperty name="width" value="0.15875" units="cm"/>
      <inkml:brushProperty name="height" value="0.3175" units="cm"/>
      <inkml:brushProperty name="color" value="#FF9900"/>
      <inkml:brushProperty name="tip" value="rectangle"/>
      <inkml:brushProperty name="rasterOp" value="maskPen"/>
      <inkml:brushProperty name="fitToCurve" value="1"/>
    </inkml:brush>
  </inkml:definitions>
  <inkml:trace contextRef="#ctx0" brushRef="#br0">18141 9734,'91'9,"-12"10,-3-6,10 7,-1 3,8 5,-218-13,56-29,-1 13,-6 1,170 27,23-11,-34-16,-1 0,-16 0,-137-28,-22 13,-16-13,32 15,12-2,-9 15,151 0,32 0,43 0,4 0,-56 0,2 0,-24 0,-233-28</inkml:trace>
</inkml:ink>
</file>

<file path=ppt/ink/ink2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3:13.130"/>
    </inkml:context>
    <inkml:brush xml:id="br0">
      <inkml:brushProperty name="width" value="0.15875" units="cm"/>
      <inkml:brushProperty name="height" value="0.3175" units="cm"/>
      <inkml:brushProperty name="color" value="#FF9900"/>
      <inkml:brushProperty name="tip" value="rectangle"/>
      <inkml:brushProperty name="rasterOp" value="maskPen"/>
      <inkml:brushProperty name="fitToCurve" value="1"/>
    </inkml:brush>
  </inkml:definitions>
  <inkml:trace contextRef="#ctx0" brushRef="#br0">18482 10279,'71'0,"49"13,-17 0,-2-1,2 1,-30-2,1 2,-1-13,-161-24,4 0,7-3,-26 2,38 25,145 13,52 12,-59-12,0-1,-146-37,-15 12,-15 1,30-1,-43-11,50 24,161 11,36 15,45-1,-69-5,-23-15,17 8,-261-76,27 34,-379-30</inkml:trace>
</inkml:ink>
</file>

<file path=ppt/ink/ink2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3:13.131"/>
    </inkml:context>
    <inkml:brush xml:id="br0">
      <inkml:brushProperty name="width" value="0.15875" units="cm"/>
      <inkml:brushProperty name="height" value="0.3175" units="cm"/>
      <inkml:brushProperty name="color" value="#FF9900"/>
      <inkml:brushProperty name="tip" value="rectangle"/>
      <inkml:brushProperty name="rasterOp" value="maskPen"/>
      <inkml:brushProperty name="fitToCurve" value="1"/>
    </inkml:brush>
  </inkml:definitions>
  <inkml:trace contextRef="#ctx0" brushRef="#br0">18535 9988,'75'0,"-21"0,9 5,-9 1,-9 6,-101-13,-8 1,-10-11,-1 11,21-11,-20 11,137 0,-20 0,16 0,21-10,6-1,-33 11,-224-106,109 84</inkml:trace>
</inkml:ink>
</file>

<file path=ppt/ink/ink2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3:13.132"/>
    </inkml:context>
    <inkml:brush xml:id="br0">
      <inkml:brushProperty name="width" value="0.15875" units="cm"/>
      <inkml:brushProperty name="height" value="0.3175" units="cm"/>
      <inkml:brushProperty name="color" value="#FF9900"/>
      <inkml:brushProperty name="tip" value="rectangle"/>
      <inkml:brushProperty name="rasterOp" value="maskPen"/>
      <inkml:brushProperty name="fitToCurve" value="1"/>
    </inkml:brush>
  </inkml:definitions>
  <inkml:trace contextRef="#ctx0" brushRef="#br0">15956 12760,'72'-26,"14"12,0-13,10 13,-36 14,6 0,-133 0,-3 0,212 81,-41-54,-1-13,-3-1,-37 1,-203 27,-128-41,-87 13,87-13,135 0,72 0,-65 0,57 0,1 0,271 14,26-22,-80 2,240-21,-157 0,-30 13,-55 1,-30 13,-42 0,14 0,-244-41,-167-12,-8-2,76 28,57 0,102 18,39 4,-56-9,44 14,-29 0,262 35,376 12,-222-32,-60-3,44-12,-234 0,40 0,93 0,-41 0,-59 0,-26 0,-431 0,290-2,-292-9,45-3,72 14,50 0,-72 0,198 0,-51 0,46 0,1 0,300 14,-40-22,-35 2,189 6,-43-14,-15 14,-28 0,-99-13,-44-1,-55 3,11-5,-11 16,-133-14,-54 1,-143-27,47 19,148 15,-140-8,102 14,44 0,-31 0,244 0,85 0,-127 0,413 0,87 14,-215-1,-295-13,103 0,136 14,-131-14,-42 12,-42-12,-44 0,0 0,-199-12,-151 0,-143-17,79 2,73 13,193 7,-4 1,-33-8,43 0,-1 14,140-5,22-3,195-6,15 14,0 0,-43 0,-102 13,-38-12,-46 12,1-13,-187 28,-198-1,-103 0,112-16,237-8,-275 24,139-11,91-6,-89 4,44-1,71-13,-14 14,258-14,127 0,45 14,-261-14,175 0,0 13,-44-13,-101 0,-12 0,-16 0,-269 14,-48-14,-24 13,13 1,140-14,48 0,-90 14,60-14,27 13,1-13,157 0,95 15,-47-3,322 16,-70-2,-114-12,-28 13,-88-14,-85 1,2 0,-330-55,196 35,-308-29,-88-5,56 13,144 17,186 6,-215-9,150 13,44 0,-51-14,14 14,57 0,1 0,242-54,53 17,-33 5,208-35,-267 44,109-22,145-9,42 13,-59 1,-108 27,52-15,-99 1,-106 18,-43 4,64 5,-43-13,-251-11,-257-20,181 14,53 6,-84-3,116 13,55 1,30-1,-1 14,344-27,-138 32,132 4,92 4,-101-13,-104 0,-6 0,-79 0,7 0,-12 0,-168-27,-127 3,-181-20,42 18,114 26,157 0,14 0,-43 0,58 0,-1 0,301 26,71-12,30 13,-241-19,135 11,-23 8,-30 14,-49-16,-57-9,6-2,-200 53,-186-13,-242 28,157-41,228-15,6-8,90-9,-139 5,144-7,-1-1,-28 8,29 0,0-14,184 13,87 14,87 1,-216-22,143 15,-13-9,-87 2,-38-1,-9 1,-268 27,-84-14,219-25,-211 10,-38 2,58-1,102-4,66-4,-110 8,126-7,-11 2,-31 6,44-14,328 0,-137 0,60 0,107 0,-73 12,-132-12,7 0,53 14,-41 0,-38-1,-294 1,-201-28,31 14,101-13,106 5,73 2,-136-8,58-12,12 12,74 1,12 13,215 13,201 27,14 15,-86-28,29 0,-58-13,-122-4,1-7,-21 11,-215-14,-80-10,146 6,-309-23,114 0,0 13,157 5,-83-9,-46-23,44 15,42-1,73 27,-29 0,43 0,213 0,1 13,0 1,-29 0,-41-14,-2 12,-185-12,5 0,3 0,-180 0,29-12,28-2,29 0,86 1,42-1,-29 1,187 13,143 0,58 27,-76-18,-122-5,153 24,-84-16,-16 2,-41 0,-30-14,1 0,-273 13,16-26,-16-1,15 0,1 2,57-2,67 14,-64 0,54 0,-2 0,231 26,113 15,-135-28,14 1,93 27,-85-14,-59-13,-27 0,-11-1,-207-13,-26-13,-42-11,-15-7,43 4,29 0,59 18,-91-23,104 18,-16 14,30 0,142 0,87 14,71 0,-29 13,-57 0,-29-13,-43-1,29 14,-37-27,-197 28,19-15,-13-13,-1 0,58 0,-27 14,39-14,130 0,73 26,-17-13,31 1,-44 0,-42-14,42 0,-42 0,-172-27,-1-13,-27-1,14 0,28 0,14 14,372-81,259 54,-458 48,282-15,-53 21,227 0,-227 0,-259 0,171 13,116 1,-58-1,-182 1,6 0,49-1,-74 1,2-1,-1 1,-200-14,-69-13,-78-1,5 14,85 13,42-13,44 14,-29-14,314 26,138-3,-276-18,325 35,-114-26,-112 1,-37-3,76-12,-56 0,-44 0,-41 0,-2 0,-200-68,-158-40,-298-68,174 66,150 43,3 14,74-2,90 28,16-14,6 28,144-42,185 15,301-28,-256 47,-204 15,102 6,7-8,-71 2,107 6,-114 0,-15 0,-43 0,1 0,-172-68,-87-12,-42-2,45 27,40 16,44 11,29 1,242-14,72 14,-42 13,-45 14,-41 0,-44 0,0 0,-227-39,-101-16,-1 1,100 26,44 15,43-1,13-6,288 27,55 20,-28 14,-178-30,71 5,65-2,-72-1,-44-13,2 14,-330-69,-62 5,-47-22,146 20,27 9,64 16,30 0,172 13,126 14,-11 14,-31 0,-27-1,-51-3,43-6,-79-4,-6 0,-230-95,-7 26,-55 2,-17 13,15-1,29 16,139 23,-49-23,39 25,169 14,-40 0,71 14,14-14,-44 14,-26-14,-170-14</inkml:trace>
</inkml:ink>
</file>

<file path=ppt/ink/ink2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3:13.133"/>
    </inkml:context>
    <inkml:brush xml:id="br0">
      <inkml:brushProperty name="width" value="0.15875" units="cm"/>
      <inkml:brushProperty name="height" value="0.3175" units="cm"/>
      <inkml:brushProperty name="color" value="#3399FF"/>
      <inkml:brushProperty name="tip" value="rectangle"/>
      <inkml:brushProperty name="rasterOp" value="maskPen"/>
      <inkml:brushProperty name="fitToCurve" value="1"/>
    </inkml:brush>
  </inkml:definitions>
  <inkml:trace contextRef="#ctx0" brushRef="#br0">8718 5720,'175'0,"86"0,153 0,21 0,-43 0,-116 0,123 0,-116 0,-1 0,-108 0,-64 0,20 0,-325-22,-198 22,306 0,-304 0,20 0,67 0,64 0,22 0,108 14,-62-6,63 13,11-21,326 23,56-2,64 1,-211-14,96 5,72 8,-67-21,-19 22,-67-22,-22 22,-325 0,-219-44,-130 0,130 22,176 0,-112 0,111 0,109 0,-23 0,45 0,303 86,1-64,-106-8,81 16,69-9,-45 1,23-1,-65 0,0-21,-441 0,-12 0,60 0,66 0,66 0,17 0,2 0,311 22,61 0,-191-15,100 8,25 6,-64 0,-1 1,-43-22,-326 0,-2 21,-35 19,-122-14,49-5,87-21,146 0,-94 0,35 0,55 0,262 21,-44-21,21 0,207 0,0 0,-108 0,-45 0,-31-20,-45 19,12 1,-326-64,-68-2,-106 2,111 34,146 16,-193-28,65-1,89 20,41 2,1-1,218-20,88 20,85 0,1 0,-65 22,-1 0,-64 0,-45 0,2 0,-220-21,2 0,-45-1,63 22,-168-21,149 21,-21 0,31 0,198 0,97 21,86-21,45 0,-23 0,-103 0,-9 0,-84 0,2 0,-232-20,-83-4,-79 24,-20 0,145-11,13 1,-92-12,63 1,66 21,-43-21,456-23,66 22,-22 1,-43-1,-76 1,-22 21,-76 0,-23 0,-239 0,-28 0,-204 0,193 12,36-3,-106-9,146 0,-30 0,-50 0,65 0,1 22,260-1,110 22,63-20,-16-3,-30-19,-61-1,-109 0,22 0,-241 0,-32 0,-215-21,166 9,32 1,-166-10,85-1,22 1,88-1,-1 22,22 0,218 22,87-22,87 21,65 1,-116-5,58 10,-94-6,-65 0,-1-21,-308 0,-188 0,155-13,74 5,-232-13,107 21,44 0,44 0,66 0,-24-23,24 23,325 44,110-1,-22-22,-131-8,-66-3,20-1,27 25,85-13,-88 0,1-21,-327 0,-87-21,-110 0,1-1,65 1,71 2,-54 15,178 4,-63 0,65 0,325 0,131 23,23-23,-221 8,69 5,64 9,-65-1,-44 0,-65-21,-1 0,-224 0,-6 22,-62-22,-133 22,159-8,-98 15,148-8,1 7,17-13,234 87,-48-74,252 37,-189-40,96 14,201 5,-19-1,85 0,-87 1,-173-23,-23 0,-87 1,-43-22,21 21,-314-21,-197 23,229-23,-44 0,-175 0,67 21,130-21,43 0,34 0,-23 0,315-65,132 22,-8 24,101-5,-228 24,-100 0,125-22,-43 0,-65 22,43 0,-304-64,11 36,-44-9,-273-27,2-2,63 45,89 0,64-1,66 1,66-2,20 23,327-21,198-1,19 22,-176 0,-124 0,300 43,-281-32,21 1,108 9,-64 1,-44-22,-65 21,-1-21,-369 21,-174 23,-132-22,66-1,-21 0,209-6,146-8,-203 14,21 2,153-23,43 0,22 0,1 0,304-23,130 2,44-22,-22 22,-64 21,-110 0,-65 0,22 0,-368 16,-158 10,4-4,20-22,234 0,-53 0,-48 21,26 1,31 0,58-22,28 0,248 0,108 0,153 22,-118-22,83 21,-175-8,-82-5,182 14,-107 0,-45 0,-21-1,-284-21,-108 21,-87-21,-43 0,20 0,59 19,-7-16,204 12,-75-9,37-6,55 0,262-21,162 21,44 0,-217 0,42 0,-6 0,-73 0,124 0,-66 0,-48 0,-360 0,16 0,11-19,-87 16,54-18,110 21,22 0,-2 0,241-21,86-1,-107 13,41-4,154-30,-86 22,-68-1,-41 1,-2-23,-303 1,-66 0,-89-22,35 29,-44-15,156 38,101 5,-138-14,136 22,-9 0,-61 0,65-21,0 0,3 21,321-22,24 22,1 0,-32 38,19 10,-53-4,-80-23,-253 22,29-22,-44 1,-23 0,23 0,65-1,1-21,-1 21,283-21,43 22,45 22,-23-23,-140-7,108 15,-78-8,-345 1,41-22,-43 22,44-22,21 0,23 0,-1 0,305 22,66-1,9-21,24 0,-161 0,82 21,-86-21,1 0,-239-21,-23 0,-21-1,21 0,-21 0,66 22,-45 0,393-64,127 22,115-24,-4 23,1 21,-129 22,-156 0,199 0,-268 10,32 2,83-12,-23 22,-42-22,-66 0,-1 0,-348-87,-108 0,-87 23,89 7,-70 27,158-15,146 26,-149-25,173 33,-108-21,88 32,348-65,-57 46,47-5,227-19,-271 34,63-3,144 33,-89 1,-47-2,9 24,-159-28,47 12,-24-7,-456 22,-44 1,177-33,16 0,-194 10,279-21,-120 0,-27 0,20 0,49 0,79 0,-17 0,260 0,239 0,155 21,-43 19,17-14,-85 16,22-20,-273-10,-42-3,77 14,-45-2,-66-21,1 22,-500-44,213 14,-167-5,-265 13,110-23,64-20,-21 22,216 4,-40 13,106 4,60 0,12 0,496 0,42 0,-157 0,-55 0,320 21,-390-21,108 0,153 21,-22 1,-109-1,-109 2,-83-23,14 0,-318 41,-118 25,27-33,216-22,-282 31,-65-20,86-1,236-11,-35 3,-91 8,130-21,15 23,-9-24,240 1,-13 0,160 21,65 0,20 1,-63 0,-24-22,-42 22,-132-22,24 0,-372-22,-108 22,192 0,-15 0,-112 0,-1 0,89 0,86 0,0 0,283 0,110 22,64-22,-76 0,87 0,-33 21,-107 0,-102-9,-17-2,31 11,-1-21,-239 0,-86 23,-89-23,-64 21,21 1,118-22,27 21,29-21,45 0,10 0,261-43,54 22,44-23,2 28,193-11,-173 27,-66 0,-43 0,-64 0,41 0,-374-20,-140-3,-8 1,1 0,65 1,111 4,-25 13,109 4,-6 0,26 0,254-43,118 20,153-20,-157 30,-98 5,256-13,-268 21,55 0,82 21,-88-21,-43 0,-64 0,-2 0,-303-87,-66 23,-153-23,48 15,-74-6,238 48,100 17,-204-10,45 2,109-1,43 1,1 21,282-87,-48 78,30-3,258 12,-309 0,182 0,-4 21,0-21,-65 20,-23 3,-86-23,1 0,-263 0,-65 23,-65-23,104 0,10 0,-92 0,43 0,43-23,67 23,0 0,433 0,89 23,44-2,-149-1,-9 3,-65-6,8 10,-133-27,-23 0,-174 0,-153-23,-129 2,-45-1,261 8,-152-14,-65-16,1 22,-2 1,67-1,115 5,-15 13,96-19,15 23,186 0,102 23,89 20,42 0,-150-18,-47-6,132 23,-21-20,-87-1,-2 2,-302-67,-68 22,-237 1,14-16,-10-13,69-5,-104 2,181 32,24-1,188 22,-8 0,-6-21,-2 0,2 21,369 0,-106 8,59 5,200-13,-21 0,-89 0,-21 21,-66 1,-107-22,20 0,-419 18,-271 29,-5-47,41-23,291 14,-12-3,-147 12,282-5,-150-11,-45-6,131 22,51 0,29 0,-5 0,306 0,120 22,108-1,-151-5,-175-11,239 18,-44 20,-114-24,-10 5,-71-24,-12 0,-215 0,-79 0,-151-22,-109 1,243 12,-73-4,-127-8,132-2,45 23,-93 0,156-21,66 21,-1 0,10 0,307 0,-92 8,95 5,224 10,-44-2,-146-21,11 22,-61-1,-42 1,-22-1,-274-21,-85 44,-120-1,-43-22,174-8,63-3,-171 11,85-21,150 11,-103 0,62 10,23-21,303 43,132 43,42-20,-20 19,-47-31,115 22,-113-32,-43-1,-143-25,4-15,30 18,-22 23,-238-44,-88 0,-152 22,248-22,-258 0,-33-22,-23 0,118 22,26-22,74 22,88 0,-24 0,35 0,260 0,39-13,-77 5,440 8,-316 0,68 0,184 0,66 21,42 23,-44-1,-129 0,0 1,-228-17,-90-11,143 5,-64 0,-79-13,-19 7,-219-27,23 1,-317-10,-131-22,245 31,77 3,-233-35,86 22,65 1,168 4,-9 13,14 4,303-42,421-24,-4 23,-66 20,-179 12,-54 1,342 10,-130 21,0 23,-407-36,313 27,-59 8,-110-21,-85-22,-24 0,-40 0,-415 22,-110-1,-22 0,185-7,90-6,-253 13,44-21,88 0,21 0,87 0,87 0,6 0,227 0,138 0,86 0,66 23,-81-6,9 30,-60-26,-42 2,-144-14,5 3,29-12,-22 22,-325-22,-44 0,-44 0,1 21,20-21,99 0,0 0,11 0,76 0,217-21,17 6,208-13,-61 28,-22 0,-22 0,-20 0,-2 0,-54 0,-44 0,34 0,-283-23,-88 2,1 0,98 9,19 2,-74-11,66 21,-45-23,370-20,67 1,-162 26,104-12,165-15,-85 22,-91-1,-38 1,-68 21,-1 0,-369-108,-87 42,-88 2,244 42,15 0,-129-21,1 22,23 0,42-1,110 22,-23-22,248-68,71 73,183-27,-23 1,-95 26,61 13,-118 4,-66 0,2 0,-394-66,158 49,-52-9,-170-18,-23 23,88 0,1 21,42 0,136 0,-119 0,115 0,-1 0,370 0,152 21,-105-6,-158-9,351 38,-269-23,14 1,102 21,-42-20,-90-2,-63 0,-43 1,-263-65,-195-1,-110-20,23-2,164 37,151 16,-228-30,42-1,88 23,44 21,65 0,-42 0,476 0,111 44,86-2,0 22,-103-3,-10 8,-184-37,138 23,-189-34,-66 2,2-23,-262 21,-131 1,166-16,-137 9,-181 6,108 1,216-12,-18 2,-88 10,86-1,5-8,220 15,178 18,76-3,0-1,-155-6,-38-6,108 12,-68-20,-65-1,2 2,-415-2,-67 22,225-35,-119 5,-104 9,42 0,89-22,114 12,-76-2,69-10,350 21,-76-5,151 11,-11-6,-20 2,-1 20,-44-22,-43 0,-65 2,-22-23,-241 0,-22 12,47-3,-197 13,20-22,2 0,42 0,87 0,45 0,-1 0,370 21,1 1,20-1,2 2,-88-10,-88-5,132 13,-66 1,-66-1,2-21,-349-43,-110 1,-86-24,43 23,88-1,20 23,116 6,-55 9,113 6,1-22,163-78,219 71,75-15,22 22,-276 17,160-11,52 16,-24 0,-65 0,-20 0,-66 0,-9 0,-27 0,-290-43,43 13,-306-27,-64-29,108 22,66 21,-23-1,67 22,21-20,87 20,87 0,17 22,255-40,136 37,-15-18,-2-1,-191 22,101 0,-84 0,-238-65,-2 43,3 1,-219-23,-87 1,-23 0,1-1,65 2,43-1,86 26,-17 13,61 4,45 0,44 0,370 0,238 42,2-20,-316-5,85 8,143 19,-44-1,-230-35,69 6,31 7,-44 2,-65-23,-18 0,-226 0,-126-23,-175-20,-107 0,185 1,171 19,-226 2,42-1,-20-20,301 28,-125-16,-68 8,22 22,119 0,23 0,9 0,437 22,187-4,126 8,-249-5,-250-6,111 13,161-7,-130 0,-43 2,-88-2,-43-21,-1 0,-434-44,-110 2,-152-1,66-22,87 22,96 11,221 21,-253-12,67 2,22 21,192 0,-60 0,-24 0,21 0,45 0,-2 0,12 0,196 0,142 21,108 2,66-2,21 22,-64 0,-194-18,-50-6,91 2,-66 1,-21-1,-240-21,-152 0,76 16,-131 12,-163-28,109 0,1-23,42 23,43 0,45 0,99 0,-112 23,144-23,-24 0,24 0,261 21,-61-12,55 4,201 8,65 22,-21-20,-43 19,-44 1,-131-20,-66-2,1-21,-283 0,-87-21,159 11,-166 20,-102-33,44 23,42-21,23 21,44 0,29 0,-17 0,97 0,11 0,-2 0,338 44,87-1,-164-15,47 8,140 8,20-2,-86 1,-65-20,-109-2,10-5,-31-10,-317 15,-32 0,-44 1,97-8,112-6,-210 14,67-22,22 21,42-21,66 21,0-21,283 22,153-1,43 23,44-22,-22-1,-257-13,12 5,72 9,-45-22,-66 22,9-22,-215 22,-269-22,-2-22,-2 0,1 0,65 22,66 0,108 22,-4-22,30 0,324 0,63 22,1 0,109 20,0-20,-175-1,-42-21,-67 23,-9-23,-241-44,-119-20,-109-23,-22 0,44 2,188 45,14 14,-93-16,65-1,22 20,42 2,2-22,369-44,87 45,39-16,33 7,-138 9,1 19,-44 2,-86 21,-23-22,-347-42,-1 41,-86-19,-2-1,28 23,13-4,91 24,21 0,44 0,0 0,11 0,327-43,-109 33,0-1,162-11,-21 22,-125 0,-32 0,49 22,-1-22,-31 0,-286-43,7 27,-185-12,61 28,42 0,66 0,65 0,-22 0,31 0,287 21,161 23,66-1,74 0,47 22,53-22,-21 1,-26-6,28-12,-156-26,-321 6,229 10,-15 5,-67-21,-64 0,-67 0,1-21,-305-22,-87 21,-65 1,21-2,192 14,-13-3,-69 12,85 0,-19 0,455 21,44-21,87 0,-42 23,-45-2,22 1,-113-3,52 5,-69-3,-132-21,45 0,-437-43,-128 0,260 27,-220-33,-85-15,131 43,43-2,180 16,-34-7,-15-8,43 1,14-1,256 1,165-2,110 2,-146 21,-124 0,292 44,42-1,88 65,-109 0,-130-44,-1 23,-66-44,-63 1,-89-28,1-11,-23 17,-238-1,-196 0,-197 1,-22 0,154-44,260 15,-86 14,-110-29,153 22,25 0,37 0,242 22,349 22,175-2,-157-22,72 26,-90 18,-130-21,-204-31,-29-2,36 12,0-1,-435 0,-131 1,-108-1,385-14,-205 9,-94 5,45-21,109 0,19 0,46 0,65 22,43-22,11 0,326 21,186 22,44 1,-370-36,193 26,2 9,-43-20,-66-2,-66 1,2-22,-241 0,-174 0,188 0,-289 0,-72-22,-23 1,87-2,223 13,34-1,-212-11,63 22,183 11,7 0,-59-11,67 21,-1 2,326 20,-68-23,29 2,215 22,-45-1,21 0,-63-20,-214-18,98 11,-37-16,-306-44,-65 23,57-9,-26-5,-314-51,23 20,268 46,-15-3,-211-41,44 42,88 0,64 22,22 0,88 0,-23 0,457-108,110 44,-250 48,130-11,76 27,-65 0,-162 0,-3 0,99 0,-43 0,-66 0,1 0,-262-65,-65 22,-18 3,80 15,-323-39,-1-23,2 0,215 40,-106-35,107 39,89 21,41 1,2-2,456 23,240 0,-87 0,-88 23,-22-2,-107-21,-45 22,-129-22,-23 0,-284-87,-129 23,-110-23,105 24,205 39,-265-18,20-1,67-1,64 1,66 43,66 0,-45 0,414-43,22 43,-1 0,2 22,-119-6,40 11,-97-27,2 0,-241-22,-22 7,-261-13,23 7,268 13,-123-7,-60 15,24 0,42 0,87 23,45-23,-1 0,284 43,150 0,-13-13,-189-16,270 50,-111-22,-42 2,-87-1,-23-21,-282-1,-109-21,170 0,-189 0,-221 0,66 0,126-19,-121-5,124-19,67 43,109 0,21 0,-22 0,22 0,392 22,-189-15,139 7,115 29,-43 1,-61-4,-10-16,-81-3,-63 2,-267-46,-84 2,4 6,143 9,-256-16,-21 1,65 0,86 21,87 0,45 0,-24 0,24 0,326 42,108 22,23 2,-126-18,119 12,-59 4,-43-20,-88-22,-49 3,-206 14,-92-39,-111 22,-42-22,21 22,88-22,22 0,64 0,0 0,45 0,263 32,104 0,-64-11,-42 2,-22-2,-22 1,11 16,-372-34,-52-4,-1 0,1 0,174 0,20 0,-21 0,1 0,20 0,242 0,107 0,-133 6,202 10,149-16,-109 0,-65 0,-65 0,-110 0,24 0,-285-22,-65 1,-86 0,-2-1,67 1,22-2,43 2,65 21,-22 0,22 0,284 0,129 21,66 2,-21 20,-144-14,-106-16,162 31,23-22,-110-22,-66 0,24 0,-264-22,24 0,-45 0,1 1,43 21,17 0,-208 0</inkml:trace>
</inkml:ink>
</file>

<file path=ppt/ink/ink2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3:13.134"/>
    </inkml:context>
    <inkml:brush xml:id="br0">
      <inkml:brushProperty name="width" value="0.15875" units="cm"/>
      <inkml:brushProperty name="height" value="0.3175" units="cm"/>
      <inkml:brushProperty name="color" value="#3399FF"/>
      <inkml:brushProperty name="tip" value="rectangle"/>
      <inkml:brushProperty name="rasterOp" value="maskPen"/>
      <inkml:brushProperty name="fitToCurve" value="1"/>
    </inkml:brush>
  </inkml:definitions>
  <inkml:trace contextRef="#ctx0" brushRef="#br0">2878 6754,'-177'201,"-2"56,21-29,1 1,37 0,-117 77,150-146,-91 13,87-354,209-124,80 38,0 1,-61 58,3 34,-338 288,47 91,-93 201,126-177,-81 152,114-214,-27 48,-46-25,0-37,276-343,41-2,-41-37,0 0,1 39,-10-48,-20 57,-49 21,-160 320,42 69,-41-1,1 1,4 28,-49 59,72-113,-16 13,-51 13,69-59,376-493,-10 18,-1-77,1 39,-40 38,1 0,-115 125,30-61,6 51,-70 18,-60 1,-267 438,41 38,-41 38,41 1,1-93,-43 146,87-201,-91 143,85-110,76-73,164-350,36 3,41-38,-61 39,40-78,-19 39,-1 38,2-38,-80 38,-238 496,79 39,39-153,2 0,-41 76,80-76,237-306,39-114,-79 39,39-2,-39 2,40-78,-40 39,-73 67,-91-19,-154 222,-97 279,81-70,94-90,-73 62,-3-32,39 1,-118 76,120-79,-42-71,229-330,57-32,-42 81,68-130,-35 28,1 37,-1 0,-38 37,38-74,-39 37,-79 67,-114 315,-49 122,5 69,-1-1,55-63,11-102,14-22,197-312,159-110,-79 74,-40 2,119-78,-90-15,-58 109,-10-17,-312 319,-9 163,82-23,-37-39,39 0,-80 153,118-192,-20-34,43-312,214-149,1-1,-7 15,-25 49,-40 78,66-130,-74 103,29-16,-16 32,28-54,-79 58,-202 350,47 42,-49-9,-28 73,33-19,41-37,0 0,-1 77,-39-77,236-421,41-37,-1 0,-17 38,-82 35,-177 428,78-82,1 2,-39 112,-1 1,40-113,-7-26,53 5,152-356,31-27,16-72,-7 55,-41 1,0-1,1 37,-158 384,-79 188,38-112,-38-39,-1 114,9-97,-18 5,10 15,-1-37,1 38,-1-76,128-362,141-116,-32 58,-29 31,59-99,-30 68,-38 37,77-113,-37 76,-2 0,-118 58,-118 342,38 20,2 115,-4-146,5 23,11-16,14-4,249-302,81-166,-140 122,39-55,-57 9,-42 56,-236 385,39 17,-79 76,40 38,-39 0,10-18,18-77,-28-19,101-60,72-338,144-175,-42 115,2 39,-41 0,-7 33,15-68,32-80,-39 113,2 35,-6-17,-154 391,39 89,-39-1,38-76,2-39,-120 535</inkml:trace>
</inkml:ink>
</file>

<file path=ppt/ink/ink2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3:13.135"/>
    </inkml:context>
    <inkml:brush xml:id="br0">
      <inkml:brushProperty name="width" value="0.15875" units="cm"/>
      <inkml:brushProperty name="height" value="0.3175" units="cm"/>
      <inkml:brushProperty name="color" value="#3399FF"/>
      <inkml:brushProperty name="tip" value="rectangle"/>
      <inkml:brushProperty name="rasterOp" value="maskPen"/>
      <inkml:brushProperty name="fitToCurve" value="1"/>
    </inkml:brush>
  </inkml:definitions>
  <inkml:trace contextRef="#ctx0" brushRef="#br0">19922 11543,'-224'165,"0"27,84-55,-56 26,10-6,70-43,251-274,-23 22,25 3,5-31,-30 2,-28 26,-139 276,-57-1,-29 26,53-45,-158 203,105-157,15-40,-26 25,11-10,309-304,28-26,-51 65,185-187,-191 177,-5 3,12-8,-35 58,-325 341,10 5,86-132,-155 177,77-117,56-27,1-27,-30 55,30-83,284-222,45-102,5 23,1 0,-27 27,-30 29,1-1,-1-28,-27 29,-226 220,-23 51,-51 3,-99 135,35-82,1 28,27-27,84-109,-56 53,57-26,418-329,-28 0,-2 24,5-21,-116 100,89-70,-88 77,56-83,-54 83,-310 164,-27 81,-26 28,-2 1,20-15,-39 1,46-14,22-24,15-6,301-216,53-56,30 0,-55 28,-44 44,-2-31,-8 13,-241 285,-28 8,-14 9,-28 1,57-55,-1-26,-56 79,84-70,364-294,-77 4,70-44,-89 80,135-87,-124 83,2 28,-30 1,-19 18,39-37,-369 412,2-76,57-40,-91 103,131-161,-113 109,57-81,55-6,279-210,57-32,27-53,-27 25,-62 6,12 18,22-51,-61 60,-19 18,-340 279,28-27,29-2,28-53,-30 28,54-48,-21 12,11-36,306-270,14 40,-49 21,183-180,-188 185,-11 11,-8-19,-11 18,-251 174,-28 63,-7-1,-180 114,189-109,51-35,-136 86,84-27,-2-26,30-3,24-23,-22-5,222-217,58-5,77-73,-87 86,125-97,-62 34,-29 54,29-54,-56 56,-252 272,-84 56,29-27,-112 109,146-145,-98 71,90-62,41-12,-23-6,431-312,-29-27,29 0,-29-28,-91 85,99-87,-91 30,-56 82,28-55,-28 27,-28 29,-398 364,68-18,39-55,-118 128,103-91,-3 0,58-56,19-17,-6-18,248-184,2 1,72-81,83-57,-55 28,-28 1,-45 22,89-74,-73 106,-27 1,56-56,-75 72,-349 388,27-5,94-124,-121 133,88-109,0-25,0 54,29-55,250-220,2-26,54-83,1 1,-1 26,-81 72,24-61,2 17,-28 2,-281 270,-82 57,-2 7,-53 40,144-99,-95 77,90-80,-29-1,84 2,363-357,-111 81,56-26,-8-46,-13 37,-63 36,28-1,-1 2,-20-8,13 13,-267 263,-9 11,5-7,-1 2,29-1,4-6,-10-43,231-146,51-132,-26 27,2 26,-1-28,-49 53,41-22,-20-31,28 0,-24 56,-261 247,5-29,1 28,-1-1,28 2,-52 51,77-77,30 10,226-272,55-42,-30 29,-80 79,-13-43,-119 255,-62 29,-37-12,90-25,166-213,-12-3,-2 0,-60-21,-185 161,-20 57,-56 36,29-55,334-164,-28-55,23 31,-100-7,-117 250,-169 55,28-1,29-54,55 1,229-224,35-63,2-23,-59 56,2-19,-42-2,-250 307,56-11,-2-23,26-22,2-3,258-144,22-159,-18 46,-18 46,9-38,-57 2,43 26,1 55,12 28,-277 94,-32 85,-81 95,64-65,35-32,-12-17,136-14,168-238,-6-13,18-16,-47 17,29 0,-45 16,36 33,-250 164,31 36,-35 10,17 10,56-24,196-147,27-103,-47 18,-240 263,-19-36,-58 56,-54 27,-28 54,83-54,23-23,-45 19,101-72,-74 42,51-21,-1-27,3 26,-1 2,274-257,-19-37,-4-7,-29 33,-305 177,81 36,1-29,-27 28,27 1,243-211,46-46,35 21,-52 22,-2 3,-352 348,81-83,1 1,1-2,-1-26,1 26,-57 56,56-82,307-193,85-136,-56 27,-47 19,-47 45,38-36,-56 27,-224 109,-28 111,48 8,45 92</inkml:trace>
</inkml:ink>
</file>

<file path=ppt/ink/ink2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3:13.136"/>
    </inkml:context>
    <inkml:brush xml:id="br0">
      <inkml:brushProperty name="width" value="0.15875" units="cm"/>
      <inkml:brushProperty name="height" value="0.3175" units="cm"/>
      <inkml:brushProperty name="color" value="#3399FF"/>
      <inkml:brushProperty name="tip" value="rectangle"/>
      <inkml:brushProperty name="rasterOp" value="maskPen"/>
      <inkml:brushProperty name="fitToCurve" value="1"/>
    </inkml:brush>
  </inkml:definitions>
  <inkml:trace contextRef="#ctx0" brushRef="#br0">14625 5472,'-188'-24,"16"19,37 5,-300 0,45 0,0 0,61 0,29 0,60 0,90 0,0 0,-60 0,690 29,-1 0,-59 0,-60-1,-202-14,14 2,38-16,0 28,0-28,-60 30,0-1,-16-29,-508-29,-106-1,-30-28,152-3,206 36,-268-32,91 27,89 1,90 0,0 29,570 0,120 0,-403-8,205-13,168 21,-90 0,-110 0,10 0,-158 0,36 0,-48 0,-510 0,79-15,22 2,-311 13,399 0,-138 0,-201-30,90 1,91 29,89 0,90 0,23 0,-16 0,533 29,60-29,-65 22,-261-14,84 3,4-22,-24 26,-46-2,158-13,-90 0,-60 0,0 0,-510 29,-30-29,62 0,26 0,109 0,-63 0,105 0,2 0,449 0,-93-16,-54 3,236-15,-59 28,-206 0,52 0,64-30,-60 30,-30 0,-8 0,-284-29,-128 0,-210 0,-8-17,-74 5,262 41,61-28,89 28,0 0,0 0,290 0,-10 0,200 57,59 1,-89-29,60 29,-81-34,-18 10,-51-5,-60 0,30 0,-630 1,266-19,-82 6,-214-45,31 28,59 0,60 0,148 0,4 0,28 0,447 28,366 1,236 0,-149 0,-413-11,-134-8,457 20,-356-17,82 2,34 15,-90-1,-30 29,-90-30,-78-28,6 29,-348 59,-120 27,-70-42,-160 27,233-44,144-24,-237 25,90-27,90-1,90-1,0 2,510-88,90 29,60-1,-90 30,-90 0,-90 30,-94-30,68 0,-64 0,-450 87,90-29,-60-1,30-27,90-2,-60 31,384-59,42 0,174-29,30 29,-60-30,-90 30,-30-58,-90 30,-420-31,-30 31,-60 28,-30-30,60 30,90 0,30 0,60 0,0 0,390-144,-60 115,30-30,-60 3,60-3,-150-86,-300 59,-30 27,-90 1,-30 1,118 33,-86-10,118 4,90 2,21 28,408-58,-9 29,-104 16,58-2,106-15,-30-28,30 29,-90 1,-107 2,4-7,13 33,-280 0,-70 0,26 19,-222-9,260 3,-28 4,-136-17,60 28,90-28,-52 29,344 0,128-29,30 29,-38-3,46-22,-68-4,-60 0,-30 0,0 0,-300 57,-120 1,38-3,111-24,324 28,67-1,-18-10,96-9,-148-20,110 20,-160-39,-3 28,-24-28,-303 0,0 0,-120-28,-60-2,-30 2,105 28,0 0,135 0,0 0,0 0,300-30,30 1,30 29,-60 0,0 0,-300 0,-150 0,-270-28,-143 28,76-30,38 30,-61 30,267-30,156 0,-393 28,390-15,-60 3,-210 14,90-2,90 2,30-2,135-28,30 0,-15 0,300 29,-8-8,136-12,-68 19,0 2,-30-2,-46-28,-298 29,-46 29,-60 0,-60 0,-30-1,30-27,159-9,-48 15,39-6,31-30,358 28,-69-28,20 0,200 30,-30-30,-60 0,-30 0,-105 0,0 0,15 0,-316 0,-118 0,-46 0,-60-30,167 15,26 2,-133 13,90 0,60 0,31 0,-2 0,2 0,329-58,23 58,74 0,-40-24,125 19,-194-13,174 6,-192 12,-14 0,-2-28,-404 28,60-29,-30 29,30 0,6 0,18 0,37-29,-31 29,44 0,421-87,45 0,60 29,-264 46,48-4,96-43,-30 31,-60-30,-30 28,0-27,-270 27,-150-23,0 19,96 34,-252 0,186 0,90 0,-60-28,60 28,330-87,90 29,30 30,0-2,-72 5,54 21,-102 4,-30 0,0-29,-360 29,60 0,-60 0,-30 0,60 0,44 0,2 0,-16 0,360 0,60 0,-45 22,150-15,-235-7,110 0,-70 0,-510-29,30 29,-90 0,13-28,34-1,103-1,90 30,0 0,16 0,298 0,76 0,90-29,0 29,-197 0,4 0,163 0,-90 0,-88 0,26 0,-418-86,-30 56,0 1,117 29,-234 0,207 0,-30 0,91 0,298 29,121 1,120-2,0 1,0-29,-60 0,-120 0,-72 0,54 0,-42 0,-420 0,144 0,-48 0,-126 0,-60 0,0 0,60 0,98 0,14 0,38 0,420 0,-60 0,60 0,-30 0,-90 0,60 0,-60 0,-300 0,-180 29,120-29,30 0,30 0,28 0,-7 0,5 0,331-29,171 29,-78 29,0-29,0 0,-90 0,-60 0,0 0,-26 0,-248 0,-266 59,-30-31,0-28,90 29,30 0,60 0,90 1,-44-30,59 0,303 0,113 28,19 1,-30 0,-109-12,158 23,-139-40,-30 0,-26 0,6 0,-324 58,16-29,-94 59,24-17,-104 3,194-56,-134 21,143-9,-2-2,17-28,328-28,77 28,88-30,-29 1,-60 29,-30 0,-82-26,14 24,-22-28,-450-28,86 40,-232-21,306 25,-20-2,-110-12,61 28,29 0,0-29,43 29,334-88,163 31,89-1,-83 8,48 13,-143 17,88 11,-179 9,-30 0,30 0,-360-57,-30 27,-90 1,20 2,-40-4,80 3,90-2,0 1,0 29,28 0,-26 0</inkml:trace>
</inkml:ink>
</file>

<file path=ppt/ink/ink2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3:13.137"/>
    </inkml:context>
    <inkml:brush xml:id="br0">
      <inkml:brushProperty name="width" value="0.15875" units="cm"/>
      <inkml:brushProperty name="height" value="0.3175" units="cm"/>
      <inkml:brushProperty name="color" value="#3399FF"/>
      <inkml:brushProperty name="tip" value="rectangle"/>
      <inkml:brushProperty name="rasterOp" value="maskPen"/>
      <inkml:brushProperty name="fitToCurve" value="1"/>
    </inkml:brush>
  </inkml:definitions>
  <inkml:trace contextRef="#ctx0" brushRef="#br0">13568 5396,'150'0,"119"0,-29 0,-89 0,-2 0,-308 0,30 0,-3 0,-17 0,298 0,-18 0,-202 149</inkml:trace>
</inkml:ink>
</file>

<file path=ppt/ink/ink29.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3:13.138"/>
    </inkml:context>
    <inkml:brush xml:id="br0">
      <inkml:brushProperty name="width" value="0.15875" units="cm"/>
      <inkml:brushProperty name="height" value="0.3175" units="cm"/>
      <inkml:brushProperty name="color" value="#3399FF"/>
      <inkml:brushProperty name="tip" value="rectangle"/>
      <inkml:brushProperty name="rasterOp" value="maskPen"/>
      <inkml:brushProperty name="fitToCurve" value="1"/>
    </inkml:brush>
  </inkml:definitions>
  <inkml:trace contextRef="#ctx0" brushRef="#br0">13208 5329,'151'0,"-22"30,42-32,19 27,10-22,-55 17,70-11,-4 19,-62 0,-323-28,48 29,-9-29,301 0,-34 0,-295-85,14 85</inkml:trace>
</inkml:ink>
</file>

<file path=ppt/ink/ink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3:13.112"/>
    </inkml:context>
    <inkml:brush xml:id="br0">
      <inkml:brushProperty name="width" value="0.15875" units="cm"/>
      <inkml:brushProperty name="height" value="0.3175" units="cm"/>
      <inkml:brushProperty name="color" value="#FF9900"/>
      <inkml:brushProperty name="tip" value="rectangle"/>
      <inkml:brushProperty name="rasterOp" value="maskPen"/>
      <inkml:brushProperty name="fitToCurve" value="1"/>
    </inkml:brush>
  </inkml:definitions>
  <inkml:trace contextRef="#ctx0" brushRef="#br0">2040 8122,'258'0,"295"37,-13-37,64 0,-314 0,-139 0,181 0,-111 0,-35 0,-34 0,-304 0,-180 72,89-43,-105 15,-205 28,185-36,73 1,37-2,98-3,-51-2,28-19,367-11,19-49,37-10,-76 59,-364 0,-15 34,15-5,-1 0,50-13,-5-16,379 51,-40-30,38-21,24 0,-84 37,7-37,-373 0,-16-37,-38-35,75 72,-37 0,0 0,37 0,478-108,-143 77,68-11,43-9,175-7,-178 22,-38-36,-37 35,0 1,-368 36,-37-37,-74 2,37-2,-81 37,14 0,141 0,-25 0,50 0,527-108,-204 89,4 1,201 18,-37-36,-75-1,-73 37,38 0,-444-35,-2 3,-104 27,177 5,-104 0,-2 0,883 37,-201-37,-113 0,426 35,-422-19,-79-32,206 16,-75 0,-183 0,25 0,-384-35,-82-2,-115 37,71-29,-248 22,227-17,126 11,-210-22,146-2,75 37,-37 0,55 0,369 0,128-36,149-1,0 37,-121 0,-91 0,-120 0,36 0,-627 0,-37 0,189 0,66 0,-180 0,247 0,-16 0,-85 37,-35-37,110 0,10 0,16 0,415 36,75 1,110-2,-144-8,142 19,-182-46,-74 0,0 0,-478 0,36-36,-38 36,2 0,22 0,-9 0,97 0,0 0,-75-37,98 37,581 0,58 37,-329-26,255-22,112 11,-184 0,-85 0,-88-37,62 2,-57 35,-512-73,-20 36,116 19,24 1,-215-20,149 1,73-1,37 37,-2 0,703 37,73-1,-17-3,71-29,-271 21,138 22,-215-47,-112 0,37 0,-480-37,-108 2,-113-2,-36 37,136 0,60 0,98 0,37 0,1 0,589 0,-81 0,-168 0,323 37,-242-20,6 1,236-18,-110 0,-37 37,-75-37,-36 0,-553 36,-257 36,-148-35,73 36,293-50,189-11,-297 25,272-18,9-2,-24-17,-36 37,663 216,296-108,37 37,-149-74,-73 1,-74-36,-96-11,-28 21,-134-11,0 18,-36 2,-110 89,-222 1,-75-2,-146 38,235-135,-103 51,-96 11,74 2,1-39,110-36,-112 73,112-72,208 204,468-10,-55-52,-284-140,400 107,-74-37,-184-72,-37-1,-258 109,-221-72,-148-1,207-64,-228 57,-237 44,110-35,42-43,29-26,228-14,-80 18,114-8,-38-1,37-36,554 109,-111-72,-37-1,38 1,-89-37,-8 35,26 2,-339-1,-108 1,2-12,-150 22,150-47,72 0,-36 0,37 0,516 36,-1 1,112-37,-38 0,-174 31,-19-27,9-4,-61 0,-313 0,-150 0,126 17,-14 3,-214-20,73 36,111-36,-31 34,99-31,410 32,1-35,-58 0,79 0,-94 0,2 0,-24 0,-329-35,-51-20,29 0,-144-17,37-1,37 1,-1-1,2 1,73 36,-1-1,481-180,238 61,331-15,-523 100,-166 34,192 0,-74-36,-72 1,-517-36,0 71,-37 1,38-1,100 37,-19 0,29 0,0 0,345 0,46 0,14 0,-35 0,-2 0,-406 37,-36-1,-37 1,38-2,36 2,35-37,36 29,-65 1,64-16,373-87,220-36,1 1,-261 63,114-20,147-43,-147 71,-76-35,1-1,1-36,-406-36,-140 110,-163-38,76 44,-101 21,291 8,37 0,0 0,4 0,406-75,317-31,-375 68,144-33,56-37,-36 35,-76 1,-106 35,20 1,-472-143,-45 68,-5 31,-181-59,275 104,73-38,-72 1,109 35,553-144,-226 148,233-43,214-32,-147-2,-211 44,-19 24,-27-30,-408-38,-35 61,-479-82,457 96,-30-3,-132 1,109 2,-72 35,36 0,131 0,-3 0,18 0,21 0,330-37,242 37,109-36,-200 11,-154 13,244-25,-244 20,8-1,88-19,-36-36,-517 1,-1 36,41 5,-79-10,157 16,-89 13,45 12,68 0,454-108,31 71,109 37,-72-36,-145 5,-42-10,3 41,-554-37,141 14,-319-27,253 15,35 35,-36-37,38 1,72 36,-37 0,57 0,552 0,55-37,149 37,-190-22,-176 9,254 13,-307 0,25 0,61 0,-73 0,-30-37,22 37,-362-36,-37-1,-183 2,1 3,-77-46,286 55,-89-26,100 49,-37 0,36 0,591 37,37-37,35 35,-35-35,-75 37,-149-37,42 36,-40 1,-442-37,-111 35,-184-35,0 0,111 0,109-35,75 35,55-33,0 29,-54 4,34 0,354 0,43 24,333 61,-312-51,14 5,308 69,-76 1,-108-36,-112-38,-84 0,-16-33,26 34,-516-72,-86 5,-160 62,222-6,196-14,-245 26,146-37,76 0,-39 0,38-37</inkml:trace>
</inkml:ink>
</file>

<file path=ppt/ink/ink30.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3:13.139"/>
    </inkml:context>
    <inkml:brush xml:id="br0">
      <inkml:brushProperty name="width" value="0.15875" units="cm"/>
      <inkml:brushProperty name="height" value="0.3175" units="cm"/>
      <inkml:brushProperty name="color" value="#FF9900"/>
      <inkml:brushProperty name="tip" value="rectangle"/>
      <inkml:brushProperty name="rasterOp" value="maskPen"/>
      <inkml:brushProperty name="fitToCurve" value="1"/>
    </inkml:brush>
  </inkml:definitions>
  <inkml:trace contextRef="#ctx0" brushRef="#br0">6654 12292,'196'-74,"234"-38,-204 65,370-18,-166-8,-79 36,41-1,-119-36,-6 74,-104 0,-358 0,-197 37,-194 38,-3 24,-34-13,192-49,119-37,116 38,1-38,463 84,-106-56,581 83,-430-94,77 3,158 17,-156-37,-119 0,-78 0,0 0,-625 38,-195-1,-156 0,185-6,19 13,368-20,-169-12,182 25,1-37,544 66,435 18,-154-63,-204-5,552 20,-681-19,109 5,220-22,-117 36,-198-72,-84 36,-610-39,-242 3,-313-1,78-1,195 6,-156 27,452 5,190 0,-251 0,157 0,78 0,-2 0,432 112,161-23,-127-30,552 16,-485-75,110 0,219 0,-157 0,-78-37,-157-1,-97 38,1 0,-530-112,-350 39,-157 35,155 38,119 0,156 38,226-38,-100 0,109 0,375 28,461 56,-243-40,-131-15,358 9,-366-23,30 7,23-22,-78 0,-39-37,-585 37,152 0,-150 0,-510 0,115-38,236 1,-1 1,85 4,28-11,239 6,1 37,381 0,371 0,341 0,-155 0,-386 0,-127 0,434 0,-446 0,72 0,24 0,-119 0,1 0,-704-38,-118 1,-156 0,156-1,118 1,145 37,61 0,107 0,0 0,390 75,353 37,117 0,-358-68,-106-15,307 9,-285-23,62 7,105 15,-115 1,-113-1,27-37,-618 37,-198-1,-154 2,154-38,277 0,-41 0,194 0,2 0,820 0,88 59,-526-44,791 60,-465-52,-205-9,474-14,-428 0,113 0,198 38,-157-1,-196-1,-116-36,-1 0,-860-73,-390-77,-1 2,455 84,-166 16,103 11,194 0,313 37,-194 0,156 0,629 48,-243-22,982 49,-628-57,44 1,271-19,-580 11,418 14,5 13,-78-76,-179 38,-188 0,-63 0,-429-36,-586-1,-237 0,1 37,216 27,507-17,-526-47,410 17,76 2,-368-19,542 37,-150 0,-3 0,156 0,-38 0,1016-37,-453 37,319 0,290 37,-234 0,-197 0,2-36,-252-1,-44 0,-18 0,-585 74,-237 0,-3-46,439-19,-785 28,514-14,141-8,-187-15,335 0,-84 0,-17 0,79 0,-1 0,431 0,430 0,-356 13,241 11,193 13,-38-37,-197 38,-118-38,-229 0,30 0,5 0,-509 37,-85-8,-494 16,404-23,155-7,-293-15,448 0,-74 0,-100 0,79 0,77-37,10 37,646 0,283 37,39 0,-118 1,-39-1,-268-7,-9-23,-153-7,-3 0,-775 0,113-22,158 7,-509-60,473 43,-7-10,-193 4,1 2,117-1,117 37,143 0,-12 0,-14 0,509-75,313 38,-80 7,120 22,-360 8,-143 0,228 0,-195 0,-17 0,-426-22,-350-30,402 37,-158 30,-193-15,-2-38,118 2,117-1,37 4,43 29,-2 4,40 0,908-75,490 112,-559-37,-310 0,369-37,40 37,-39 0,-274 0,-77 0,-120 0,2 0,-587-37,-274-1,-272 1,-80-38,220 41,-87-5,378 11,309 18,-233-27,213 15,-152 7,95 15,418 0,807 0,-425 18,4 1,408 18,-599-24,417 12,261 12,-313-1,6 0,-52-33,-302-3,110 0,-310 0,-6 15,-887 81,-92-40,524-38,-1023 57,681-32,159-13,-449-30,555 0,-175 0,-263 38,194-38,235 0,79 0,106 0,-57 0,615 0,626 74,-5-37,-70 1,-4-1,-117-37,-334-23,-192 9,488-23,-493 21,84-6,135 22,-198 0,-76 0,-40 0,-428 0,-354-37,-234 37,116 0,58 0,-152 0,429 0,194 0,-254 0,116 37,41-37,77 38,500-15,-100-9,696 23,77-37,-39 0,-676 0,220 0,104 0,-39 0,-183 0,-64 0,-65 0,-719 33,-518 45,333-52,362-14,-515-12,420 0,21 0,-243 0,232-38,80 38,116 0,1 0,665 0,389 0,236 38,-117-1,-224-37,-23-37,-335 10,185-20,-405 47,157 0,-138 0,-390 0,-38 17,-4 2,-428-19,452 12,-277 14,-57-26,38 0,79 0,157 0,78 0,29 0,605-38,421 2,118 36,-426-28,-361 19,434 46,-291-16,-82-6,218-15,-119 0,-164 0,18 0,-477-11,-43-14,-584 25,-79-37,240 37,108 0,154 29,-65-21,370-8,-127 0,103 0,668-37,657-1,-521 38,-162 0,217 38,-417-24,131 9,287 51,-195-37,-197-37,0 37,1-37,-660 0,-361 0,-231-37,118 0,418 37,181 0,-287 0,351-17,-36-4,-158 21,77-36,147 36,-17 0,497 0,547 0,-320 0,249 0,541 36,-1123-27,485 20,90 45,39-36,-207-6,-55-27,-207 32,-118 0,-64-37,-653 0,65 0,211 0,-575-37,320 19,-15-1,-382-18,648 37,-243 0,-133-38,158 38,167-35,54 33,33 2,390-37,253 37,315 0,-110 0,-56 37,-237-9,256 19,-456-27,148 34,-133-54,-781 0,99-21,75 5,-722-21,774 23,-296-10,-166-13,119 0,41 37,111 0,161 0,77 37,118-37,-1 0,768-37,460-1,-450 38,-188 0,311 0,-495 16,88 6,92-22,-115-38,-113 38,28 0,-370 0,-149 38,-297-1,-39 0,116-6,-35-24,311-7,-2 0,80 0,0 0,468 0,352 0,-335 15,85 7,212 15,-196 0,-118-37,-76 0,-2 0,-390-37,-197 0,-234 0,26 69,-90 10,352-42,168 0,-299 0,157 0,37-37,80 37,0 0,585 0,-66-17,95-3,519-18,-683 28,195-17,96-10,-37-1,-226 5,-58 30,-46 3,-748-75,-17 10,-393 18,369 47,360 0,-297-37,213 37,43 0,-414 0,237 0,155 0,78 0,-39 0,861-75,429 39,157-38,-38 74,-142 0,-110-38,-152 7,-563 25,692-31,-514 37,-144 0,306 0,-311 0,36 0,40-38,-38 38,-665 0,75 0,-151 0,-627-37,898 37,-546 0,-41 0,158-36,254 3,38 27,176 6,38 0,356 0,1053 75,508 0,-945-75,-651 0,776 37,-41 11,-428-21,508-27,-642 0,31 0,63 0,-117 37,-118-37,-4 0,-513 15,23 7,-755 14,-119 2,38-1,119-37,362-33,-178 29,395 4,249 0,-204 0,158 37,37-37,22 0,519 0,545 37,-240-37,-282 0,336-37,-412 37,43 0,214 0,-118 0,-39 0,-156 0,-1-37,-821 111,-194 1,46-42,-173-29,405 22,303-14,-308 25,320-37,24 0,-31 0,-1 0,744 0,-165-18,15-1,306 19,-474 0,48 0,231 0,-119 0,-127 0,-96 37,30-37,-747 34,-152 6,210 15,320-36,-415 19,196-38,78 37,118-37,14 0,10 0,562 0,-16 19,-46-1,492-18,-573-13,207-11,288 24,-40 0,-76 0,-159 37,-244-37,22 0,27 0,-460 0,-446-37,120 37,205 0,-397-37,405 54,-65 3,-181-20,116 0,117 37,118-37,10 0,372-51,6 28,901-15,-820 38,742 0,-76 0,-81 0,-77-37,-196 0,-373 12,82 12,-98 13,-510-111,-665-75,-43 71,401 44,-593-41,715 79,-99-7,-1397-110,1668 119,-521-50,222 81,-313 0,439 0,20 0,206 0,76 0,1488 0,274 32,-1292-26,978-6,-770-25,-258 12,754-24,-618 18,-14 2,85 17,-234 0,-21 0,-508 0,-917 0,256 0,-6 0,-564 0,1265 0,-340 0,-886 0,1339 0,-996 0,438-36,-115 35,404 1,-29 0,250 0,38 0,509-38,660 5,986 29,-1108-23,-490 17,225-28,354 1,-315-38,-352 38,-102-7,-342 14,-649 30,168 0,-26 0,-378 0,738 0,-537-37,-396 37,1084 0,-487 37,-7-2,71 4,322-39,-11-36,84 36,860 0,318 31,418 11,-111-4,-274-76,-476 38,-24 0,384 0,-470 0,-157 0,-39-37,-420 55,-762 39,597-36,-587 32,-117-15,155-38,41 37,272-37,273 0,-155 0,274 0,36-14,-15-9,429 23,625-32,-704 26,1974 6,-1333 0,-383 0,387-37,242 37,102 0,-31-37,-939-38,392 39,-274-2,-78-36,-470 74,-743-38,-820-74,430 2,350 110,-201 33,-63 7,654-40,395 0,-548 0,458 0,59 0,-49 0,118 0,0 0,390 0,626 0,-176 0,0 0,958 37,-1221-24,409 12,-87-63,273 1,-243 1,-139-1,-223 37,-79 0,-58 0,-868-145,-610 28,-283 44,431 35,394 16,191 7,-936 15,1058-15,-164-7,-112-16,195 1,196-36,77 35,1-74,429 0,154 125,358 12,1248 12,-157 0,-382-37,-329 38,-212-38,-695 0,954 37,-836-37,-126 0,179 0,-155 0,-39 0,-430-37,-626-75,-115 27,229 20,-505-46,764 68,270 49,-760-80,775 58,-574 32,-84-54,273 38,236 0,156-37,-2 37,902 112,1223 134,679 29,-1325-188,-923-63,1244 88,-555-23,-337-30,267 16,-580-43,142 11,438 31,-548-74,-117 0,-78 0,-588 0,-174 0,-352 0,-529 0,1104 0,-526 0,-1320 38,899-1,755-37,-767 73,742-23,259-25,-50-25,116 37,1-37,586 0,505-29,-659 21,1719-29,-1240 37,-259 0,284 37,-416-20,993 41,-145 16,-548 0,40 1,-196-38,-258-37,-30 0,-534-37,-389 74,3-5,-204 11,387-19,292-11,-401-13,390 0,2 0,-117 0,155 0,60 0,434 0,-70 0,906 37,-502-20,104 4,320-21,-784-12,354-14,196-11,-236 0,-295 37,-35 0,-21 0,-766 0,-268 0,186 25,366-13,-496-12,486-19,6 1,-375 18,498 0,-136 0,-8 0,114-38,2 38,430 0,546 75,-449-75,353 0,19 0,156 37,0-37,-352 0,-159 0,45 0,-159 38,-40-38,-36 0,-591 110,-21-64,163-17,-688 83,556-81,-133 13,-266 67,643-93,-347 38,-140-18,117-1,200-4,71 7,99-40,511-36,294-1,31-25,286-25,-546 62,-209 12,319 13,-247 0,-14 0,183 0,-117 0,-118 0,-1 0,-583 75,-236 0,-158 35,-38-35,164-41,64 7,162-41,158 37,78-37,30 37,525 1,338 56,558 72,-586-141,-362-13,513 25,-472-37,6 0,192-37,-156 37,-78 0,-41 0,-818-37,264 4,-413-46,-400 4,157-36,-132 5,-11 26,143 42,78-35,471 51,113 7,-270-60,385 75,-70 0,-82-37,118 37,4 0,702-58,-206 41,673-94,-592 84,284-21,268-26,-273 36,0 38,-119 0,-217 0,7-37,-101 37,-470-36,-434 36,-773-37,134 8,895 20,-720 9,553-22,182 7,-696 15,747-15,-128-7,-228-16,233 1,159 37,114 0,2 0,368 0,241 0,1110-75,-1334 70,833-27,-59 32,221-36,-488 5,-534 24,502-30,-320-10,-142 19,110-9,-118 0,-19 37,-479 0,-783-38,102 38,327 0,-946-37,921 22,270-6,-918-16,1038 28,-745-20,333 29,40 0,145 0,177-37,30 37,663-37,325 5,564-48,-607 56,-289 10,439-22,-414 18,43-1,253 19,-235 0,-235 0,-19 0,-430 15,-723 81,763-77,-901 36,-332 20,313 0,366-42,-184 7,618-40,-115 0,254 0,0 0,390-73,627-2,586 0,-940 41,80-6,155-71,-431 78,394-46,-40-33,-274 76,-128 0,-5-32,-389-15,-298 46,-393-38,-55 42,-161-9,364 42,448 0,-595-36,542 15,50 5,-124-22,79 38,118-37,0 37,547-74,899-37,-837 99,618-14,-54-48,195-38,-188 43,-172 27,-373 14,98-19,-359 25,110 7,-522 15,-301 0,325 0,-886 0,552 0,70 0,-467 37,632-37,-282 0,-193 0,40-37,285 37,135 0,128 0,-2 0,940 0,783-38,-414 38,-35-37,-80 37,-666 0,726 0,-584-22,-125 7,355 15,-522-14,108-9,-16-15,-38 38,-652-19,131 2,-810 17,588 0,-587 0,0 0,157 0,-231 0,266 0,445 29,-100-22,246-7,115 0,-38 0,705-73,570 73,-594 0,1039 0,-989-21,-53 4,534-20,-604 24,310-11,255 24,-430-38,-196 1,-116 0,-19-1,-392 38,-450 0,-508 0,199-35,-163-3,311 38,596 0,-591 0,396 0,147 0,-152-38,155 38,80 0,37 0,316-37,898 0,-330-2,-84 3,609-1,-566 11,585-23,21-24,-510 35,431 38,-586-37,-341 7,95-15,-207 8,-425 0,-796 2,-444-4,201 2,-312 37,892 23,249-9,-398-14,451 16,-120 4,-136-20,196 0,273 0,0 0,1017-110,-332 96,352-10,450 24,-1079 0,709 0,213-37,-39 0,-368 37,-86 0,-431 0,88 0,-1120-38,-663-35,742 49,313 10,-547 14,520 0,-63 0,-340 38,655-28,-293 16,66 11,199-37,36 0,439-14,64-9,867-13,-866 27,754-20,229 67,-117-38,-117-38,-196 1,-491 11,-190 15,134 11,-118 0,-20 0,-631 0,-631 0,121 0,446 0,-771 0,784-36,-81-3,-740 2,389 37,392 0,77 0,180-34,72-7,43 41,663 0,-257-8,555-20,700 28,-392 0,-329 0,308 0,-370-38,-273 38,-263 0,136 0,-968 0,-39 0,352 0,-821 0,705-18,-40-1,-549-18,743 25,-426-13,35-13,158 38,214 0,118 0,20 0,547 0,781 75,118-38,-156-74,-58-29,193 20,-368 9,-316-1,-340 19,-20 2,9 17,-32 0,-365 0,-245 0,229 0,-916 0,623-19,6 1,-355 18,553 11,-324 15,-269-26,354 36,232-36,118 0,1 0,468-36,705-1,625 37,-157 0,-468 0,78 0,-481 26,-368-15,184-11,-213 0,152 0,-643 0,-413 0,436 0,-1040 0,704 20,79-4,-430 22,673-38,-252 0,-147 37,155-37,234 0,119 0,0 0,704-37,507 37,40 0,-274 0,117-38,-330 38,-396 0,336 0,-323 0,97 0,-1105 38,-272-1,509-15,153-7,-427-52,518 22,-140-7,-222-16,312 2,196 72,-2-36,1019 0,664 38,-118-1,-469 0,348 0,-305 1,-521-38,97 0,-322 0,-4 0,-1089-37,-248 7,844 22,-833 8,235 0,-117 0,613 0,-133 0,-206-37,311 0,119-1,116 2,11 36,526 0,-62 0,185 0,592 0,-39 0,-236 74,1 0,-74-9,70 19,-152-10,-196-37,-235-37,-13 0,-364-37,-405-37,38 5,-74-11,-472-68,779 104,-33-24,-316-7,119-37,154 39,158 36,38-75,1018 1,702 147,-156-36,-586 0,-238 0,-305 0,347 37,-404-37,-12 0,65 0,-74 0,-474 0,-630 38,-113-38,118 0,683 0,-390 0,-58 37,116-37,158-37,115-1,119 1,-1 37,704-36,470 36,163 0,-93 0,-525 0,-303 0,445 0,-435 0,-30 0,73 36,-76 1,-784 1,-391 36,422-55,-22 0,-634 18,828-26,-248 14,-228 12,39-37,195 38,274-38,157 0,31 0,328 0,539 74,667 38,-81-1,-116-73,-77 17,-706-36,587 19,-391-1,79 37,-313-36,-169-38,-640 0,-716 36,728-36,-361 0,-170 0,115 37,196-37,118-37,234 37,118 0,663-74,-287 70,1124-29,1003 144,-862-74,-1061-65,1302 56,-840-5,-247-8,-14 59,117-36,-233-1,-235-37,-76 0,-983 37,-545-37,79 0,1071 0,-735 0,-727-37,625 0,606 37,-273 0,520 24,-102-11,138-13,583-36,1016 35,-7 29,-1012-19,525-9,-117-37,313 37,-838 0,152 0,-58 0,-116 37,-79-37,-468 0,-44 0,-187 0,-669 37,78 1,-39-38,1 0,350-38,393 1,181 37,-12 0,405-37,687 37,145-38,-195 1,-323-7,-174 13,614 31,-79-37,-311 74,-156-37,-119 0,0 0,-546 0,-431-37,-156 1,77 36,-350 0,313-75,155 38,332 18,118 38,-136-19,156 0,-2 0,862-37,548 37,-602 17,146 3,220-20,-157 0,-37 37,-80-37,-303 0,-95 0,-71 0,-508 37,-312-37,-470-37,-156 0,338 10,497 17,-834-28,468 1,234 0,80-1,194 2,38 36,862-75,5 75,29 0,356 0,-791-23,293-28,460 13,-234 1,-215 2,-160 33,-173 2,-40 0,-898 37,-235 0,-117-37,702 0,-781 0,750-22,104 7,-503-22,158-1,351 38,79 0,0 0,663 0,550 75,153 0,-917-62,235 11,254-24,-38 0,-275 0,-235 0,0 0,-547 37,-273 38,-366 30,-247 13,105-81,234 0,532-15,107-6,-326 57,412-58,-82 8,-56 14,116 0,1 1,771 156,-214-91,889 83,-195-74,-118 0,-764-93,629 74,-99 18,-196-37,-78 38,-235-76,-546 114,-939 35,-743-73,586-112,1017 0,-547 0,-430 0,-588 37,1563-37,-230 0,-120 0,602 0,-461 0,250 0,117 0,39 0,549-37,85 2,453-42,867-34,-349 37,-389 37,109-1,-191 38,-390-37,-325 15,101-30,-481 52,-429-37,-50 10,412 16,-872-26,680-3,51 6,-378-4,-79 1,275 1,156-3,117-34,118 35,13-23,442-27,12 98,434 17,857 85,-507-1,-329-75,500 3,-724-39,-341 0,190 0,-118 0,-37 0,-444 0,-406-36,-403 36,-117-39,531 20,33 2,-368-20,234 37,-116 0,349 0,239 0,34 0,42 0,625-75,53 43,755-48,1264 117,-2298-19,1390 114,478 91,-117-112,-1329-111,-431 0,743 38,313-1,-547 37,-547-44,77 14,1-6,-548 36,-665 37,-782 113,1129-144,246-49,-591 44,803-62,-984 48,336-61,78 38,235 36,156-36,79-2,937 150,797 13,-1280-175,1110 88,-682-112,-398 0,962 38,-312-38,-198 37,-452-23,126 9,-24 15,-118-38,0 0,-428 36,-354 38,-704 76,2-39,1092-104,-662 23,-353 45,118-38,426-7,84 15,381-45,-102 0,138 0,695-38,1457 76,-516-67,-1022 20,139-28,664 0,158-1,-1033 38,150 0,452 0,-468-37,-276 37,-37 0,-509-37,-703 37,-470 0,1214-6,-1137-26,-467 32,663 0,487-30,-307-13,564 5,196 38,77 0,35-116,534 13,1565 25,603 41,-1563 37,-472 0,-152 0,1835-38,-1016 1,-860 0,-118 37,432 0,-159 0,-272-38,-470-35,-231 46,-397-21,-935-27,859 38,-390 37,-783 37,1352-66,620 21,-329-29,-352 0,352-1,235 38,76 0,902-37,846 37,-1070 0,1630-36,-1316 36,-260 0,638 0,235 36,-157 39,-665-75,-196 0,-155 0,-438 13,-102 11,-985 13,-626 0,704-37,235 0,-822-37,744 37,860 0,-393 37,315-37,78 0,938 0,571-27,-830 17,650-64,-352-1,547-73,-803 88,-152 8,134 14,-118 38,-155 0,-665 0,-743-37,633 48,-914 15,-540 12,898-38,-76-75,-547 75,781 37,677-14,92-8,-301-15,275 0,-1-38,704-147,694 102,-762 54,1007-46,-40 113,744-76,-1673 26,372-12,-185 24,196-37,-79-1,-469 38,-118-37,-19 37,-509 0,-370 0,-431 0,-39 0,357 30,615-23,-659-7,157-37,272 37,198 0,36-37,408 37,1221-38,-103 1,-749 37,-143 0,774 0,-350 37,-158-37,-156 0,-234 0,-118 0,1 0,-587 0,-469 0,-274 0,118 0,-79 0,-78 0,608-24,270 11,-291 13,373 0,-4 0,-18-37,40 37,860-38,508-35,-157-2,-580 43,-51 64,632-32,-859-9,309-19,119 28,-78 0,-294-34,2 31,-776 29,377-15,-637 26,-509-37,400 0,528 0,-498 37,0 1,235-1,499-37,-179 0,70 0,79 0,422-70,835 103,-144-16,80 3,448-20,-819-37,389-1,-78 1,-508 37,-155 0,-100 0,-507 37,-372 38,-548 36,-389 1,-236-37,994-22,554-33,-609 18,171 3,165-8,-296-33,350 37,118 1,117-1,118-37,13 0,454 0,1397 75,-1178-64,621 14,217 12,547-74,-1048 37,-443-36,318-2,-351 38,-117 0,-430 0,-648 67,-1051 52,1013-64,550-35,-607-20,-548 0,391 74,857-60,-188 10,-122-24,196 0,157 0,0 0,625-38,468 1,118 0,-116-1,-203 4,-64 31,-217-25,-11-19,-210 47,-478 52,-450 46,-89-24,1 0,623-61,-191 11,-79 14,38-1,195 0,55-37,488 33,-6 9,1341 70,819 36,-546-111,-508 1,273-1,-1480-31,771 25,-112 43,40-37,-610 6,-72-11,93 5,-146-37,-485 37,-501 74,276-71,34-5,-192 2,76 38,41 0,274-38,121-1,29-36,-13 37,350 1,256-1,351-37,39 37,-83 34,-108-30,-160-3,-40-2,-268-14,144 31,-31-53,-667 112,161-57,-164 39,-308 17,38-37,40 1,155-39,275 3,-38-15,505-12,354 25,156-37,-250 0,147 0,-248 0,-119 0,-116 0,-1 0,-372 0,3 0,-178 38,-39-1,143-4,-52 9,105-5,0 0,430-37,116 0,-156-37,0 37,80 0,-103 0,-376 21,40 31,-226 23,-80 0,-46-5,54-28,72-5,155-37,-38 36,676-136,132 15,-319 64,-41 4,177-57,-40 36,-78 2,-37-1,-39-1,35 1,-466 37,-80 0,-37 0,142-23,-208-28,260 51,-77 0,508 0,233 37,80-37,-384 0,62 0,88-37,-119 37,1 0,-376 70,7-28,-60 68,56-35,470-75,-14-19,29-37,-35 20,-155-150,-431 75,-157-1,-271-75,-81 39,158 73,116 38,66-20,-209-34,261 53,156 1,79 37,-1 0,666-112,819 112,-565 0,-118 0,59 0,78 0,-40 0,-155 0,-118 0,-117 0,-150 0,15-37,-402 37,-323-38,-236 1,558 27,-371-16,-302-11,155-1,195 1,315 19,-43-1,-75 19,156-38,-2 1,784-149,196 186,38 38,-630-20,399 37,75-17,-118-38,-201 0,-27 0,-46 0,-546 37,-188-5,-681 11,431-68,367 12,-595 13,-38 0,273 0,195-37,79 0,196 37,39 0,703-149,-300 122,444-58,209 11,-198 0,-167 41,64-8,-130 41,-235-38,40 1,-430-111,-100 70,-621-105,-24-3,237 37,532 111,-166-35,-211-39,118 37,162 3,68-4,43-111,383 61,56-8,539-126,-1 36,-203 86,96 16,-298 65,108 2,-248 19,-88-16,-386 29,-454 60,-363 1,116-38,656 0,-177 0,-360 0,194 0,274 0,118 0,-80 0,533 0,32 0,727 73,77 2,-104-39,53 3,-474-39,231 0,-253 0,-234 0,-78 0,-665 74,-431-38,-155 76,619-83,-223 17,-201-9,313-37,-157-37,235 0,157-1,62 38,578-74,220 36,194 2,-292 36,117 0,-176 0,-234 0,-1 0,-546 74,-236 0,-196 38,489-96,-115 6,-216 15,-39-1,194 3,197-39,38 36,743 39,508 74,-78-38,-312-37,39-36,-235-1,-255-13,80-11,-685-13,39 0,-939 149</inkml:trace>
</inkml:ink>
</file>

<file path=ppt/ink/ink3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3:13.140"/>
    </inkml:context>
    <inkml:brush xml:id="br0">
      <inkml:brushProperty name="width" value="0.15875" units="cm"/>
      <inkml:brushProperty name="height" value="0.3175" units="cm"/>
      <inkml:brushProperty name="color" value="#FF9900"/>
      <inkml:brushProperty name="tip" value="rectangle"/>
      <inkml:brushProperty name="rasterOp" value="maskPen"/>
      <inkml:brushProperty name="fitToCurve" value="1"/>
    </inkml:brush>
  </inkml:definitions>
  <inkml:trace contextRef="#ctx0" brushRef="#br0">17939 10323,'-262'21,"-131"45,-79-4,28-18,135-27,-36-13,237 10,-68-6,83-8,230 0,321 0,349 21,-342-21,-298 0,313 21,-213-33,-53 3,91-12,-198 13,70-6,-450-71,153 64,-426-66,287 57,-28-3,-171-10,323 30,-166-17,-91 9,109-22,77 24,62 17,-9 2,284 0,131-21,-51 1,-29 17,-74-18,14 21,-265-64,-29 36,82 14,-280-29,193 23,-18-3,-65 2,106 0,45 21,11 0,202 0,217 21,-137-21,133 0,164 21,-111-21,-64 0,-131 0,-86 0,18 0,-16 0,-279 0,-86 0,-140 22,21-1,258-21,30 0,-69 0,64 0,-42 0,53 21,321 34,-83-25,602 78,-515-93,203 13,-80-28,22 0,-132 0,-129 21,-1-21,-261 0,-308 0,-106-21,29 21,-105 0,306 0,214 0,-269 0,219 0,38 0,-63 0,44 0,546 64,-187-55,25 3,205 9,-337-21,129 0,-9 0,-67 0,-44 0,2 0,-306-21,-88 0,-66-1,-20 1,65 21,108 0,-87 0,176 0,-1 0,502 21,204-21,-431 0,466-42,-86-22,43-1,-435 38,63-10,67-6,-110 1,-43-1,-221-1,-366-41,-89 42,65 22,44 0,43 0,88 21,132 0,-3 0,67 0,202 0,315 0,247-22,-23-20,-185 11,-260 19,249-9,-175 0,-21-2,-131 23,1 0,-241-21,-197 21,-174 0,288 9,-74 3,-125-12,-47 0,134-21,42 21,52-19,49 16,75 3,10 0,196 0,268 22,206-1,-48-21,-110 0,-225-13,-72 5,166 8,-130 0,-22 0,-459-43,-87 1,-43 20,289 14,-120-5,-104-8,88 21,109 0,87 0,-44 0,677 0,196-22,-131 1,-153-21,-152 10,-175 21,152-12,-108-19,-49 20,-383-41,-200-1,-88-21,310 54,-32-4,-126-7,67 21,64-1,131 22,30 0,28 0,488-42,131 20,-45-20,-107 21,-105 2,-12-5,-124 3,-21-13,-372-40,-77 22,-195-3,141 13,-20-1,252 33,-28-1,15-12,64 2,1-21,264 42,388 0,3 21,-153 0,-154-21,-20 0,-66 0,-60 0,9 0,-319-64,-111 0,-130 22,155 9,214 23,-282-11,65 21,111 0,85 0,1 0,349 0,306 21,151 1,-414-34,-21 2,196 10,-293 0,-24 0,77 0,-65 0,-43 0,-2 0,-211-6,10-9,-213-6,-130-45,34 48,41 15,142-18,45 21,65 0,-1-43,351 22,-9 21,-115 0,320-21,-260 10,16 0,90 11,-64 0,-66 22,-45-22,1 0,-261 0,-66 0,-1 0,115-15,-54 8,64 7,188 0,66 0,161 22,-133-9,-70-5,165-8,-177-9,27-3,20 12,-22 21,-41-21,12 0,-250 0,-114-21,-218-1,-22-20,242 23,-25-5,166 10,-46 7,12-14,328-23,-1 44,-65 0,284-21,-229 13,65 16,55-8,-66 0,-66 0,-42 0,-1 0,-218-22,-49 5,-99 13,161-9,-70 5,74 8,207 0,38 0,21 0,-22 0,-42 0,-21 0,18 0,-217 0,4 0,-93 0,46 0,44 0,1 0,304 0,-44 0,1 0,-44 0,-18 0,14 0,-210 17,-138 8,24 18,-43-22,161-12,-37 5,-38 7,24-21,44 21,-2 22,306 21,66 0,88-1,-45 3,-122-30,26 13,-100-28,1 0,-220 43,-130 0,18-12,74-17,-267 28,22-20,109-22,67 1,86-1,-15-2,270 4,203 43,-222-53,291 38,85-9,-45-21,-109 1,-108-22,-116 0,33 0,-245 0,-218 21,-109-21,44 0,222 0,33 0,-146 0,44 0,86 0,44 0,10 0,211 16,-16 11,296 36,88 3,-43-24,-67-21,-147-3,-31 7,-83-25,0 0,-261 21,-106-21,-249 22,244-36,90 6,-263-13,299 21,-53 0,-28 0,43 0,67 0,4 0,208-21,-11 14,97-8,224-48,0-3,-119 26,-44 17,-77 1,-64 1,-1 21,-283-64,62 52,-148-40,108 31,42 0,13 21,215 0,123-23,-88 2,0-1,-44 22,0 0,-240 22,2-6,-199 33,168-25,36-5,-117 2,67 0,22 22,42-22,-13 39,94 30,123 14,269 90,-214-148,205 59,59-20,-151-43,-81-22,-78 3,6 0,-20-2,-352 85,39-47,120-33,-266 60,64-42,23-2,191-30,-121 19,-28-10,67 0,71-1,9 3,-6-2,309 0,75-21,21 22,-21-22,-44 21,-113-21,51 21,-25-21,-303 30,-201 27,175-36,2 0,-153 1,108-1,2 0,86 1,-22 20,284-21,284 22,-291-28,341 35,58-7,-152-43,-78 0,-19 21,-149-21,34 21,-50-21,-349 22,22-22,87 0,-305 0,278 8,-77 5,-136-13,1 21,86-21,87 21,105-21,-12 22,5-22,394 86,107-66,68 3,-105-23,-270 0,231 21,-193-8,127 17,-107-9,-247 23,-336 61,300-73,-176 1,-87 10,87-22,44 0,110-21,63 18,-40-14,544 59,239 23,-67-66,-40-19,-183-1,-248 0,146 23,-110-23,-42 0,-1 0,-218-23,-154 10,133 5,-416-14,290 22,-11 0,-190 0,340 0,-138 0,-50 0,86 0,97 0,16 0,248 22,-22-13,305 26,251-14,-87-21,-22-21,-239 21,-169 0,95 21,-144-21,-1 0,-218 0,-132 21,139-12,-297-39,-15 30,316 0,-22 0,-56 0,24-21,60 2,-12 15,300-17,66-1,43 1,-78 4,49-9,-145 5,-17 0,-20 21,-194-43,-139-21,47 31,12 1,-168-32,86 22,109 21,44 21,-1 0,329 21,108 0,0 0,-65-21,-65 22,-47-22,-61 0,-263 0,-88 0,-22 21,192-21,-12 0,-5 0,-44 0,55 0,349 44,142 41,22-21,-328-51,131 16,22 14,-87-22,-61-2,19 5,-60 68,-283 51,-9-14,-9-31,-198 60,257-82,55-23,-148 53,67-42,64 1,-1-22,46 0,-1 20,326-20,-106-36,128 7,176-35,-67 0,-138 21,-27-22,-73 22,42 0,-493 39,-104 8,121-17,190-18,-259 32,23-23,108 1,172-16,-104 30,85-14,218-44,197-42,87 20,-23 2,-42 21,-94 21,-10 0,-71 0,-356-39,-271-8,-49-16,108 20,274 32,-1 1,-120-12,109 0,44 22,2 0,302-43,-51 17,60-12,299-25,-391 52,255-21,69 11,-43 21,-182 0,-30 0,-72 0,1 0,-368 17,-204 8,177-11,112-6,-154 13,65-42,22 21,130 0,2 0,304-151,109 23,44 1,-65 40,-70 25,-35 39,-70 2,0 0,-327 21,-44 21,-34 9,177-18,-273 31,265-20,14-3,-62 2,66-1,8 3,6 16,226 3,65-22,88-21,-1 0,-42-21,-67 0,-38 2,-10 16,-18 3,-369 149,-67-20,134-61,83-29,-151 46,159-54,-12 2,6 11,-44 20,89 42,172-42,65-3,-41-14,327 38,-23-21,-44-22,-108-20,-110-1,-65-21,1 0,-241 21,-196 23,-240-1,43-22,153 0,43-5,220-11,-220 17,111-1,85-21,-20 21,414-106,153-21,-184 59,-26 7,165-24,-266 48,76-10,-6 5,-65-1,1-20,-263-1,-197-22,-86 22,44-21,87 22,21-22,152 31,2 1,21-11,130-106,177 20,129-13,218-58,-87 73,-109 20,-213 75,11-1,72-10,-45 1,-64 20,-4-19,-104-45,-147 9,29 25,-191-55,-63 1,87 19,64 23,66 22,45 21,-1-22,257-63,118 19,9 21,83-17,-140 40,-43 22,-66 0,-1-23,-282 1,-22 1,-23-1,3 1,84 20,-21 1,284 21,87-21,-9 21,171 0,-253 0,-14 0,104 0,-86 0,-29 0,-6 0,-372 84,49-40,10-23,64 0,44-21,-1 0,22 21,198 1,130 20,44 2,-67-23,-41 1,-68-22,1 21,-240-42,-131-1,-86-20,-63 1,-7-5,112 4,67-1,127 31,-104-18,63 8,56 22,194-21,144-21,129-24,1 2,-265 46,137-27,19 2,-109 0,-1 22,-42 0,-1-23,-283-62,-154 42,-51-7,-158-9,79 16,65 22,235 42,-33 0,-71-21,110 21,42 0,5 0,451-22,176 44,-400-17,368 11,-53-16,-154 0,22 0,-65 0,-135 0,52-21,-48 21,-12 0,-212-31,-41-2,46 11,1 1,-38 0,236-2,35 3,10 0,37-4,-61 3,42 0,-44 21,-391-64,145 37,-51-10,-181-5,63 20,68-20,86 19,44 2,12 21,194 0,33-18,112-7,-97 11,101 7,-136 7,-2 0,-20 0,-190 0,-298-21,-124-22,45 22,43-1,-22 1,86 0,174 5,-83-11,171 27,-7 0,17 0,296 0,218 22,110-1,-333-21,32 0,17 0,-66 0,-64 0,-1 0,-283-43,-45 22,131 10,-217-22,-153-31,88 22,50 4,-37-9,183 25,65 22,-44 0,371 22,-4-22,-79 0,302 0,-44 0,-154 0,-130 0,44 0,-60 0,-251 0,-104-22,-168 1,-34 0,71-1,87 22,185-13,-63 4,75 9,283 22,69-7,277-8,-256-7,-69 0,132 0,-43 21,-45-21,-86 21,-44-21,1 0,-285-21,-87 21,-85-21,-26-1,2 0,66 0,156 22,58 0,-83 0,65 0,-1 0,241 22,214 43,-232-44,519 43,-64-43,-66 1,-341-22,93 0,-15 0,-65 0,-64-22,-1 22,-328-42,-129 21,-153-22,20 0,89-1,130 28,-43-31,131 25,20 1,24 21,260-21,198 21,-84-12,-52 2,135 10,-201 0,-35 0,85 0,-68 0,1 0,-283 0,-88 0,-43 22,21-22,1 21,103-37,-55 11,127 5,-2 0,370 78,310 58,-4-51,-173-21,-204-41,-28-3,144 22,-131-21,-64 2,-2-2,-414 150,-85-42,250-100,-221 48,-96 8,44-21,52-24,-18 7,118-5,109-21,44 1,18-1,379 64,148 23,-91-52,-167-27,237 56,-153-42,-22-22,-132 0,2-21,-284-21,57 13,-50-5,-182-8,-22-22,66 22,21-1,44 1,132 21,-2 0,220 21,225 21,245 44,-168-35,-301-38,239 31,151 41,-86 0,-294-57,41 8,79 29,-89-22,-62-1,16-20,-199 55,-141 16,16-28,73-5,29-13,7 17,261 42,89-20,129 0,1-23,-1 1,-155-33,-124-18,127 8,-43 1,-66-1,44-21,-503-43,-130 22,44-1,174 22,23 0,129-22,-15 22,272-42,160-14,172-37,-21 8,-66-2,-245 54,-11 2,40-11,-46-1,-21 22,1-43,-110-44,-134 22,5 23,-111-66,-21 1,43 43,65 43,44-2,-12 12,2-21,227-33,24 44,20-1,-42 22,87-23,-93 4,-296-26,83 44,-20 22,40 0,285 0,-81 0,141 0,-148 0,2 0,-1 0,-283-42,-66-1,-22 1,66 20,23-12,-4 3,24 10,263-22,108 22,-126-2,143-39,-125 19,-2 22,-10-23,-196 23,-55-1,-64-20,19 3,-41 14,65 4,51-13,27 4,292-34,-42 20,-1 23,-1-22,-43 22,0 0,-4 21,-232-22,18 1,-1 21,2 0,-44 0,304-21,-44 21,-2 0,-14 0,-290 21,88-10,3-1,-112 12,2-22,64 21,44-21,5 0,208 0,93 0,-67 0,-8 0,84 0,-54 0,-44 0,2 0,-1 0,1 0,-2 0,-11 0,-194 0,-65 68,-46 14,33 3,-22 22,23 1,21-23,22 0,22-30,1 18,-23 13,65 42,153 22,23-65,21-5,153 76,-67-71,-21 0,-44-21,-42-21,43 22,-44-1,-262 63,30-92,-16-6,-13 36,53-22,285-107,10-22,66-21,-158 69,76-30,37-19,-64 2,-44 43,-7-18,-8 13,-226-34,-18 33,60 23,-127-35,65 17,44 22,-45 0,55 21,261 0,-54 0,87 0,-86 0,-351-21,89 21,42 0,-42 0,54 0,240 63,32 1,88 21,-44-19,-117-48,-5 6,12-3,-130 86,-87-86,87 108,-21 42,-23 64,23-86,-15-33,-15 46,-35-33,-2-22,-21-1,-21 23,64-22,219-86,43 21,67 1,-29-22,12 1,-50-1,-64 2,42-2,-57 0,-211 64,17-40,-43-5,164 68,153-108,-42-37,-27-34,-84-35,-130 42,-23-1,-66 1,82 27,-31-11,-94-16,44 0,20 20,30-17,380-5,-38 44,23-20,-45 20,-65 1,-1 0,46-1,-263-64,-153 22,-31-4,-199 8,142 18,88 21,69 21,-5 0,88 21,1-21,325 132,92-51,-69-17,-87-21,-42-21,43 20,-393-20,-22-22,-43-22,65 22,22 22,86-22,-19 21,41-21,394 170,59-85,-163-41,344 63,-66-43,-87 1,-282-53,127 18,2 13,-43 0,-73-24,14 4,-357-23,46 21,107-21,-130 22,109-22,392 129,-64-108,-23 0,-22 1,-64-22,-1 0,-261-64,-177-25,-193-36,150 39,-42 0,266 58,-31-8,-39 15,43-22,83 21,-12 2,213-44,153 0,22-23,-67 2,-64 21,0-43,-66 0,-153 1,-65 21,-139-59,-157-33,-9 5,21 45,194 63,71 20,-199-41,-87-22,65 42,87 22,45 1,63 21,82 2,-8-5,4 24,196-21,295-43,87 0,-109 20,-130 11,41 2,-187 18,51-16,-342 29,19 0,25 0,-218-22,21 1,43 0,67 21,64 0,67 0,-45 0,349 21,44 0,-48-21,74 0,-92 22,-43-22,-21 21,-2-21,-239 21,1 0,-89 22,-43 1,49-7,-32 11,-300 59</inkml:trace>
</inkml:ink>
</file>

<file path=ppt/ink/ink3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3:15.545"/>
    </inkml:context>
    <inkml:brush xml:id="br0">
      <inkml:brushProperty name="width" value="0.15875" units="cm"/>
      <inkml:brushProperty name="height" value="0.3175" units="cm"/>
      <inkml:brushProperty name="color" value="#FF9900"/>
      <inkml:brushProperty name="tip" value="rectangle"/>
      <inkml:brushProperty name="rasterOp" value="maskPen"/>
      <inkml:brushProperty name="fitToCurve" value="1"/>
    </inkml:brush>
  </inkml:definitions>
  <inkml:trace contextRef="#ctx0" brushRef="#br0">8403 2149,'119'-43,"109"36,-60 7,-13 0,218 0,-254 0,134 0,70 0,74 0,-58 0,-131 0,-59 0,-25 0,0 0,-571-74,-149 25,-25 49,75 0,309 0,27 0,-163 0,100 0,25 0,99 0,0 0,447-25,248 0,150 25,-179 24,83-23,-182 37,-290-27,220 14,-205-25,-38 0,94 0,-75 0,-3 0,-515-123,151 59,14 4,-292-39,352 67,-109-10,-194-32,0 0,163 3,22 18,150 34,-24-11,37 5,12 25,249 0,161 0,-10 18,-179-11,462 42,-271-22,-53-4,299 26,-341-30,62 12,-19-7,0 1,-123 0,-11-25,-303-50,-183-24,-150 0,75 25,49 25,-48-27,187 33,-178-38,267 42,42 4,-120-15,49 25,25 0,50 25,0-1,199 100,123-1,75 1,25-25,-60-28,21-19,-104-32,13 10,-19-6,-298-91,-149 36,124 17,25 3,-149-14,191 16,-84-7,-157 16,150 0,74 0,-1 0,1 0,13 0,247 25,49 21,77 32,-4-23,254 38,-90-68,-74-1,-241-24,59 0,58 0,-75 0,-29 0,-240-98,-54 73,-124 0,-125 0,76 25,138 19,-104-13,196-6,-89 25,57 0,49-25,300 148,23-49,50-1,1-23,-51-26,-24-24,-75-25,22 0,-46 0,-222-25,-52 25,-24 0,-26 0,-49 0,25 0,24 0,50 0,25 0,41 0,-16 0,406 0,68 19,343 11,-324-14,-142-7,295-9,-287 0,26 0,261 0,-150 0,-123 25,-1-25,-49 0,-75 0,0 0,-248-148,-174 73,-53-7,-267-83,310 101,144 30,-134-16,109 15,-19-4,-90 14,50 1,49-1,25 0,58 25,9 0,256 25,223 24,125 1,74 24,25-25,-289-32,-167-9,158 17,25-1,-124-24,-26 25,-48-25,-3 0,-235-35,-269-53,-189-11,-75 25,50 24,-25 25,75 1,225 6,195 11,-247-18,228 25,17 0,-95 0,99-24,11-5,2 8,260 46,149 0,124 24,0-24,-74-1,-50 1,-25-25,-142 0,36 0,-42-25,-175-98,-198-25,111 87,-198-76,227 105,-33-10,-107-7,49-1,25 25,-24-24,86 27,0-5,-12 27,0 0,278 41,89 41,-9-15,-120-35,283 67,-211-62,1 0,136 37,-75-25,-74 1,0-25,-281-19,-59 12,-282 56,-73 25,146-33,-20 16,72-32,100-25,74-25,0 24,25-24,422 50,273-1,124 0,-492-34,289 20,154-35,-50-25,-74 25,-100 0,-184 0,120 0,-258-14,73-21,-49 35,-447 0,-24 24,227-16,-158 9,-144 33,75-26,73 1,76 0,74-25,-1 24,1 1,248 25,174-1,113 7,-275-38,435 31,-294-20,-82-8,351 28,-323-29,51-15,247-5,-399 0,129 0,-3-25,-49 25,-92-21,18 18,-308-96,-164 25,-175-25,36 38,376 48,-511-37,225 50,172 0,-323-24,377 24,-32 0,-121 0,50 0,99 0,50 0,0 0,322-50,274 25,222 1,-47-1,-184 5,-355 15,439-19,-205 8,-138 7,342-16,-294 14,167 47,-146-36,-99 0,-50 0,-12 0,-274-49,-111-26,-224 1,-99 25,-49 24,184 25,-146 0,294-16,154 7,-189-15,214 12,-5-1,-35 13,50 0,1 0,445 0,-210 0,347 25,336 24,-596-36,198-26,124 13,50 0,-139 22,80-19,-308-3,64 0,-144 0,6 0,-384-50,64 35,82 6,-314-16,197 25,-47 0,-249 25,373-18,-251-14,-48 31,25-24,102 0,19 25,175-7,-46 14,48-32,394 67,131 14,-130-30,-145-28,271 51,-186-49,0-1,137 26,-233-34,167-7,141 15,-76 1,-87-2,2-21,-128 17,5 11,-487-30,-148 0,115 0,240 0,-356-25,211 25,51 0,-212 0,283 0,-20 0,-89 0,25 0,49 0,75 0,0 0,372 0,118 25,88 0,-142-6,195 11,-221-15,-100-5,261-10,-252 0,32 25,195-25,-315 0,134 0,-42 0,-50 0,-39 0,-9 0,-312-50,-87 26,-199-26,-99 25,136 5,-148-9,261 29,173 0,-323 0,316 0,-11 0,-81 0,25 0,99 25,27-2,20-22,227-1,247 25,150-25,-1 0,-24-25,-43 25,60-24,-220 24,-166 0,295 0,-270 0,-8 0,29-25,-1 0,-58-3,-31-92,-208 46,-124-50,-200-49,329 127,-258-56,-120 3,-74 1,76 53,21-9,203 36,170 11,-222 7,173 0,27 0,-51 0,50 0,-25 0,25 0,471 74,125 0,124 0,100 1,-41-30,-44-41,-193 15,-290-13,419-6,-344 14,-58-4,103-10,-146 0,69 0,-450-62,111 50,-353-37,348 32,-325 9,-247 8,629 0,-463 25,-142 47,-48-21,260-12,372-28,-310 13,239-9,68-5,-133 15,163-15,-53 5,42-15,242 0,19 25,-7-1,413 25,-360-32,423 41,62-34,-567-20,437-8,259 4,-35 0,-213 0,-409 0,428 0,-269-15,-107 6,327-41,-305 29,-62-7,143 3,-74 25,-117-27,9 29,-241-84,-197 41,-249-9,469 42,-491 16,21-8,1 25,125 15,346-31,-322 16,137 7,123-14,-236 56,262-52,-26 5,-12-2,50 0,0-1,262-24,47 25,187 0,51-1,48 26,51-26,-101-3,151 8,-274-13,-149-7,249 15,-222-24,20 0,77 0,-74 0,-75 0,-3 0,-291 0,-128 0,-125 0,1 0,58 0,-42 25,186-25,117 0,-195 25,185-13,3 0,-89 13,25 0,323-3,0 5,274-2,-302-18,304 11,196 6,-100-24,28 0,119 0,-264 0,-261 0,229-24,-233 10,-30 3,90 11,-75 0,0-25,-446-74,-125 99,-100 0,51 25,16-25,-34 25,163-6,-142 11,293-16,52-3,-125 14,162-15,-101 4,38 11,63-25,371 25,-11-25,123 24,50 1,-130-4,161 8,-225-29,-108 0,128 0,-74 0,-50 0,-21 0,-243-40,-294 5,284 26,-272 18,-49-9,368 0,-117 0,-103 0,99 0,98 0,-46 0,48 0,248 0,249 0,-46 0,-133 0,253-24,-240 13,58-3,232-11,-373 19,199-37,99 18,0-24,-155 27,-62-6,-81 4,-23-14,-1-1,-201-57,-121 15,-227-36,152 55,122 25,-346-62,320 77,-45-5,-226-22,345 35,-268-22,-27-13,0 24,105 25,13-25,177 25,-44 0,47 0,231 0,208 25,2 8,-162-16,441 57,-292-50,13 1,204 24,-369-34,193 20,102-10,-149-1,-132-24,-34 0,-8 0,-298-99,-124 25,-183-13,-205-23,269 75,238 20,-293-34,259 36,4 1,-213-37,284 33,-72 7,-63 9,50 0,29 24,90-23,-11-1,230 24,108 1,109-3,280 30,-165-16,-273-22,347 10,-245-10,-30-3,250 39,-329-34,89-8,42 17,-125-25,-51 0,-5 0,-480-49,-77 25,-113 23,234 1,216 0,-245-25,163 25,47 0,-135 0,167 0,-161 0,143 0,0 0,298 50,223-1,100 25,62-1,-75-22,-169-12,190 20,-295-29,-73-10,112 5,-146-15,92 29,-71-14,-12-25,-274 49,-136 0,-99 26,-100-26,130-8,-36-8,230-17,73-7,-99-9,75 0,-2 0,24 0,405 25,69-25,75 0,-25 0,1-25,-80 25,59-25,-235 9,113-17,-156 8,5-7,-22 39,-343-31,-162 24,-173 0,416 0,-236 0,-81 0,25 0,135 0,-46 0,164 0,-59 0,128 24,24-24,-21 25,345 0,-114-1,6 1,208 25,-206-36,163 21,142 14,-74-24,-70-25,15 25,-163-25,13 24,-34-24,-249 0,-201 0,127 14,30-3,-163-11,205 9,-114 7,-116-16,99 0,26 0,-3 0,114 0,-26 0,38 0,372-74,-32 74,-59 0,290 0,-268 0,114 0,154 0,-125 0,-48 0,-76 0,-50-21,2 17,-38-21,-348 25,-4-20,-215 16,147-12,119 7,-258 9,293 11,-40 3,-153 10,24 1,74 0,76-1,64-2,-17-19,311-3,262 25,-9-4,217-17,-243-4,-203 0,238-25,-259 13,21-1,238-36,-346 34,146-20,26 11,-25-26,-61 4,-51 18,-12-21,-74-75,-269 36,-332-46,164 67,203 35,-238-17,172 36,3 1,-200 12,336 0,-126 0,-36 0,74 25,35-2,30 3,10-26,373 0,23 0,176 25,-46-25,-258 0,477 0,-330 0,-61 0,193 24,-314-15,80 7,-16-16,-24 0,25 0,-199-123,-198 73,-33 8,-183-39,153 47,149 18,-210-8,186-1,-1 0,-161 0,75 1,99 24,-23 0,71 0,324 0,100 24,93-2,112 6,-288-28,-133 0,216 25,-221-25,119 0,-47 0,-62 0,-324-50,-160 25,-116-21,-42 18,155-9,253 25,-250-13,123 0,100 25,-25-24,63-1,322 25,87 0,99 0,25 25,-30-1,36 1,-150-5,40 10,-196-15,79 19,-77-34,0 25,-273-25,-99 24,-125-24,-74 25,160-25,-96 0,207 16,-145-7,122 16,78-25,19 0,-10 0,323 98,62 1,50 25,0-50,4-9,66 18,-239-49,89 31,-118-40,-1-1,-472 50,-49 1,-25-51,-1 1,53-25,-5 0,187 0,-71 0,135 0,-4 0,27 0,256 0,143 0,49 25,51-25,24 24,-34 1,-6 0,-167-25,91 0,-185 0,81 0,-78 0,0 0,-397-99,-25 50,-124-1,0 1,74 8,-148-42,269 51,106 15,-152-8,74 0,75 1,-50-26,57 32,245 12,10 6,210 24,173 26,-138-29,153 32,-200-20,-175-17,211 9,-251-13,7 1,145 11,-75 1,-73-25,44 25,-289-75,-178 26,-51 2,-196-31,204 37,186 8,-292-17,268 25,10 0,-154-25,209 25,-120 0,-39 0,75 0,31 0,36 25,6-25,14 0,347 99,-75-45,224 40,-209-54,-29-6,176 16,-193-30,62 9,82-4,-26-1,0 26,-49-25,-50-1,-25-24,0 0,-273 0,-50 0,75 0,-223-24,205 24,-39 0,-167-25,25 0,1 25,48 0,95 0,-14 0,69 0,-16 0,429 0,17-17,-165 9,380 8,-269 13,-7-1,276-12,-387-8,155-9,58-7,-98 24,-61 0,-54 0,-9 0,-22 0,2 0,-4 0,-286-25,11 25,-74-25,-50 1,25 24,24 0,92 0,-9 0,-8 0,63 0,246 0,115 0,-84-14,-34 3,215 11,-228 9,85 7,144-16,-25 0,-53 0,-93 0,-78 0,32 0,-262 0,-167 0,-124 0,74 0,210 0,-121 24,-114 1,125-25,49 25,75-25,0 0,12 0,317-20,0-10,-52 15,215-19,-261 23,35-3,56 14,-73 0,-1-24,-6-1,-13 0,-55-98,-154 78,-65-34,20 30,-25-1,0 1,50 24,-50-49,298-50,0 100,48-1,54 0,40 5,138 16,-194 4,-97 0,111 0,-100 0,0 0,0 0,-397 0,-25 0,-46 21,-82-18,226 14,-171-9,197-8,50 0,-50 0,62 0,323 0,87 49,25 1,-36-6,72 11,-186-21,101 6,-150-15,0-1,-14-24,-294 50,35-1,-75 25,1-24,-4-5,32-16,21-5,50 1,322-25,-49 0,25 0,-25 0,25 0,-60-25,-107-75,-142 55,-99 17,-164 4,-49-1,229 12,14 1,-144 12,240 0,-106 0,-60 0,76 0,27 0,44 0,12 0,368 25,205 0,-228-12,-38-2,230-11,-289 0,107 0,33 0,-25-24,-49 24,-75-25,0 0,-101-75,-230 32,-106 14,62 18,-218-27,249 37,18 3,-146-2,234 25,-94 0,-115 0,74-25,76 25,48 0,1 0,248-24,85 1,129-4,-77 27,173 0,-252 0,-41 0,132 0,-74 0,-25 0,-50 0,0 0,-6 0,-286 0,-13 0,-234-24,148 8,112 7,-242 9,222 0,-48 0,-124 0,74 0,49 0,25 25,26-25,48 0,250 0,22 0,103 24,-68-24,157 25,-140-25,-75 25,0-25,-306-60,66 46,-206-36,-26 25,-49-24,-26 0,51 24,49-25,85 34,128 8,-287-17,203 25,15 0,-168 0,-1 0,0 0,75 0,78 24,18-23,28-1,44 0,-14 0,268 49,-18-20,210 41,-241-50,48 9,101 21,-1-1,-49-24,-50 0,-44-4,-3-18,-284-3,-224 0,290 0,-2094 25</inkml:trace>
</inkml:ink>
</file>

<file path=ppt/ink/ink3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3:15.546"/>
    </inkml:context>
    <inkml:brush xml:id="br0">
      <inkml:brushProperty name="width" value="0.15875" units="cm"/>
      <inkml:brushProperty name="height" value="0.3175" units="cm"/>
      <inkml:brushProperty name="color" value="#FF9900"/>
      <inkml:brushProperty name="tip" value="rectangle"/>
      <inkml:brushProperty name="rasterOp" value="maskPen"/>
      <inkml:brushProperty name="fitToCurve" value="1"/>
    </inkml:brush>
  </inkml:definitions>
  <inkml:trace contextRef="#ctx0" brushRef="#br0">9098 1111,'174'-25,"37"1,0-1,410-49,-427 51,84-4,119 3,100 24,-194 23,-110-22,-60-1,8 0,-22 0,-227 0,-127 0,-50-17,173 10,-410-18,245 25,33 0,-178 0,273 0,-75-25,-124 25,1 0,3 25,67-25,157 0,-33 0,28 0,14 0,267 37,172 25,-67-19,-75-12,410 43,-362-45,153 16,159-20,-432-20,244 14,89 6,-174-25,-126 0,-21 0,-1 0,-389-73,-242 47,-39-12,394 27,-420 11,319 0,82 0,-178 0,202 0,19 0,-47 0,50 0,0 25,12-25,224 0,112 24,173-24,174 25,50-25,-168 21,137-17,-270 12,-143-8,245 17,-261-25,25 0,88 0,-76 0,-49 25,-25-25,1 0,-324 0,-25-25,12 25,-72-25,147 25,-49 0,12 0,50 0,237 0,146 0,-77 0,34 0,206-24,-308 17,194-11,40 18,-25-25,-27 25,-71 0,-101 0,4 0,-20 0,-244-24,-51 7,-272-40,260 44,1 1,-175-13,252 17,-6-9,-72 17,75 0,-50 0,50 0,283 0,154 25,49 11,-228-22,413 35,-277-22,-43-5,269 28,-317-32,64-12,155 19,-51-50,-102 25,-43 0,-101 0,28 0,-383-49,7 30,-301-11,243 30,88 0,-205 0,254 0,-11 0,-144 0,74 0,76 0,48 0,1 0,0 0,323 24,41-4,215 34,-223-38,-91-7,181 16,-183-14,70-22,39 36,-49-25,-75 0,0 0,-297-75,24 26,-149 0,-100-25,-24 24,92 9,-159-17,228 42,124 8,-211-42,196 39,-18-3,-104-10,76-1,74 25,3 0,18 0,277 0,74 25,78 18,143 13,-196-22,-149-19,224 10,-198 0,-2-1,76 1,-26 0,-75-25,-246-50,-51 25,-124 1,-74-1,55 3,-62-5,177 8,-67-12,144 31,-13 0,28 0,334 74,49-24,74 24,-61-27,0 5,-153-33,32-14,-41-5,-323-24,22 6,-192-14,197 32,21 0,-172 0,214 0,-55 0,-84 0,-1 0,78 25,44 0,-47-1,323 1,19-6,136 11,-135-15,-40-5,144-10,-165 0,33 0,107 0,-74 0,-50 0,-8 0,-306-99,-45 53,-102 18,27 9,-149 14,294 19,56-4,-164 15,167-14,-36 3,-32 10,50-24,3 25,391-25,102 0,150 0,74-25,99 25,-101 21,-467-17,369 21,-245-10,-104-6,275 16,-287-25,28 0,35 0,-24 0,-50 0,44 0,-62 0,-255-74,0 53,-125 17,105 4,-158 25,128-25,25 0,50 0,1 0,246 0,101-25,98 25,26 0,0-24,5 2,-11-6,-201 28,91 0,-108 0,-24 0,-250-49,-148 24,-25 0,0 25,1 0,70 0,57 0,70 0,-16 0,40 0,246 17,201 41,-150-34,5 1,221 0,-292-18,113 10,80-17,24 0,-116 0,-15 0,-92 0,-20 0,16 0,-319 25,32-25,11 0,-241 25,265-17,-158 8,-33 9,75-25,79 24,40-23,14-1,354 0,-54 18,201-11,-191-7,-42 0,170 0,-205 0,37 24,19-24,-50 0,0 0,-472-74,-130 27,-136 20,187 27,307 0,-376-25,183 11,104 4,-238-15,257 14,-17-3,-141 14,75 0,99 0,50 0,0 0,16 0,315 0,44 42,193-10,-170 0,-125-14,198 6,-196-1,21 4,151 22,-124-24,-75 0,43-3,-67-20,-367-76,-31 0,-5 31,-65-13,145 22,-150-6,199 16,50-1,0 0,-174 0</inkml:trace>
</inkml:ink>
</file>

<file path=ppt/ink/ink3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3:15.547"/>
    </inkml:context>
    <inkml:brush xml:id="br0">
      <inkml:brushProperty name="width" value="0.15875" units="cm"/>
      <inkml:brushProperty name="height" value="0.3175" units="cm"/>
      <inkml:brushProperty name="color" value="#3399FF"/>
      <inkml:brushProperty name="tip" value="rectangle"/>
      <inkml:brushProperty name="rasterOp" value="maskPen"/>
      <inkml:brushProperty name="fitToCurve" value="1"/>
    </inkml:brush>
  </inkml:definitions>
  <inkml:trace contextRef="#ctx0" brushRef="#br0">7976 445,'-192'215,"72"-72,-24 24,-48 72,0 0,24-48,63-66,-30 36,39-42,-1 2,-22-3,141-246,100-30,-26 14,24 25,-24-24,-8 33,-8-19,-8-14,-15 30,-127 251,-37 76,-13-23,24-24,24-24,-48 48,33-81,198-220,-25-10,68-70,-58 70,33-8,-66 17,-20-3,-182 205,19 52,9-33,-66 66,90-72,-66 55,9 8,24-71,240-216,0 1,48-24,0-25,-24 49,-53 5,10 13,-15-23,-28 28,-193 225,6 34,9-44,24 1,-47 45,70-68,257-258,-56 36,-2 17,84-95,-42 36,-24 48,0-48,-72 47,-192 240,24 23,-46 45,-52 54,40-32,-52 33,132-125,-92 123,46-122,12-12,144-214,180-132,-48 48,-24 24,24-24,-69 73,-6-3,51-46,-89 57,-14 7,-137 244,0 3,-24 47,24-48,12-19,-24 38,12-18,-24-49,293-252,14-44,-19 34,0 0,-24 24,-48 23,44-19,-88 39,-4-4,-196 225,-16 101,-4-31,24-24,24-23,-48-1,65-56,206-246,5 51,96-118,-122 117,124-164,-62 106,-24 23,-24 1,-24 24,-216 167,24 47,-48 72,52-66,-128 133,100-115,24 0,-24 25,24-73,311-285,-46 46,-10 14,18-2,-57 12,-41 35,-38 4,-185 224,48 0,0 1,0-1,18-17,12 11,-30 6,21-21,222-219,-3 25,24-71,24 0,-24 0,-24 23,16-15,-63 63,-18-7,-199 294,48-48,-24 48,-24 24,0-24,24-47,29-31,14-11,-33 21,4-55,226-188,96-71,-120 72,16 7,-32-15,-8 32,-192 190,29 18,-58 84,4-34,-70 104,95-124,0-23,24-1,8-3,8-17,270-288,-20 20,-16 54,52-80,-86 75,-16-18,-3 49,-42-16,-203 175,-24 144,24-94,43-20,-38 39,19-20,-11 11,31-30,-5-43,297-248,-24 23,0-23,0 24,-65 65,-14-11,31-30,-64 32,-184 198,8 80,0 0,0-47,12-13,0 1,-12-13,20-19,200-176,44-67,-24 72,-9-16,10-9,-17 16,-32-15,-173 195,-14 63,-29-20,24 1,-24-1,29-5,14-37,-83 141</inkml:trace>
</inkml:ink>
</file>

<file path=ppt/ink/ink3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3:15.548"/>
    </inkml:context>
    <inkml:brush xml:id="br0">
      <inkml:brushProperty name="width" value="0.15875" units="cm"/>
      <inkml:brushProperty name="height" value="0.3175" units="cm"/>
      <inkml:brushProperty name="color" value="#3399FF"/>
      <inkml:brushProperty name="tip" value="rectangle"/>
      <inkml:brushProperty name="rasterOp" value="maskPen"/>
      <inkml:brushProperty name="fitToCurve" value="1"/>
    </inkml:brush>
  </inkml:definitions>
  <inkml:trace contextRef="#ctx0" brushRef="#br0">19609 1320,'-102'152,"26"1,-26-1,0 0,0-25,-26 26,26-36,281-260,-77 16,2 23,-4-12,-151 235,-51 33,0 0,0-25,-26 51,51-64,154-304,25 63,26-25,-26-1,0-24,-39 63,-165 256,-114 160,37-74,0 0,77-75,0-26,-19 18,242-341,7 44,-26 25,51-51,-51 51,-33 7,-164 240,19 32,-77 26,51-51,76-24,154-231,25-25,51-50,-25 26,-1-27,-25 78,-47 20,10-9,-6 5,-288 339,70-122,-142 141,97-70,26-51,-52 25,58-53,216-223,11 19,44-69,28-4,-50 26,-28 27,-302 250,49 27,-77 76,0 1,52-26,70-96,-39 40,-7-46,40-12,254-254,-12 38,50-50,52-52,25-25,-76 51,-44 69,-41 14,34-32,-77 46,-235 252,-40 43,45-12,0-24,52-27,-26 27,38-39,255-254,13 13,-4 1,85-103,-101 113,91-73,-45 12,-72 70,3-2,-327 249,38 37,-25 52,30-56,-9 9,55-30,1-25,-26 51,51-51,255-305,0 1,25-26,1 25,-26 25,26 1,-26-26,-51 52,-27 0,-278 277,-1 52,-25 51,-1-26,51-25,48-51,-18 26,-30 26,95-88,245-309,-34 66,52-50,-26 24,0-24,-39 63,-279 253,52-43,-131 138,65-56,51-51,-50 25,56-30,320-295,-80 73,147-130,-61 53,0-1,-25 0,-26 51,-29-22,-69 44,-162 212,-67 40,-6 55,-48 28,104-124,-58 92,54-96,26 33,0-92,225-166,9 43,72-73,51-24,-55 22,9-46,-64 93,41-63,-7-7,-51 51,-26 0,-281 280,26 24,-77 52,66-42,22-44,14-16,26 0,-51 50,38-62,332-255,-13-12,-25-1,-26 27,26-52,-46 61,-256 242,-142 146,142-149,16-15,-72 96,1-51,25-25,25-26,0 1,302-230,61-74,-91 59,171-146,-136 112,-26 24,-26 1,1 25,-256 305,-20-6,-86 62,74-95,-63 52,132-86,-99 95,12-48,50-51,358-304,-84 58,65-65,-99 83,133-127,-92 102,-25 25,-1-25,-25 25,-306 254,6 48,-89 81,152-138,-112 120,43-86,50-25,1 0,26-51,235-183,39-40,10-32,94-48,-111 87,103-101,-90 114,-51-8,51-9,-25-8,-256 202,-29 85,-43 60,76-89,-58 93,54-97,27 32,-2-40,256-272,26 26,-29 22,108-95,-78 68,-3 9,-49 21,13-13,-36 36,-19-7,-367 263,0 26,52-26,76-25,17-37,-9 48,17-36,25 13,-23-27,253-215,1 26,25-26,25-26,1 26,-51 26,10 9,-21 6,10-41,-20 21,-239 161,4 47,-50 50,-26 1,25-1,51 0,-50 1,63-39,197-269,53 18,-8 10,27 0,-1 0,-26 26,26-26,-25 25,-270 193,-48 97,44-24,-116 104,109-90,0-1,25-24,1-26,-26 50,50-75,52 75</inkml:trace>
</inkml:ink>
</file>

<file path=ppt/ink/ink3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3:15.570"/>
    </inkml:context>
    <inkml:brush xml:id="br0">
      <inkml:brushProperty name="width" value="0.15875" units="cm"/>
      <inkml:brushProperty name="height" value="0.3175" units="cm"/>
      <inkml:brushProperty name="color" value="#FF9900"/>
      <inkml:brushProperty name="tip" value="rectangle"/>
      <inkml:brushProperty name="rasterOp" value="maskPen"/>
      <inkml:brushProperty name="fitToCurve" value="1"/>
    </inkml:brush>
  </inkml:definitions>
  <inkml:trace contextRef="#ctx0" brushRef="#br0">7330 448,'171'0,"37"0,122-27,201-14,-155 41,-132 0,376 0,-341 0,-111 0,246 34,-36-34,-136 34,-70-34,69 0,-98 0,-285-33,-73 5,-53-13,94 19,-169-25,68 47,33 0,70 0,0 0,-57 0,65 0,6 0,365 34,-34-5,101 11,-114-17,128-12,-116 23,8-34,-33 0,-336 0,-52 35,-69-1,-69 0,35 1,68-35,62 30,15-26,-8 30,52-34,386 0,141 34,-98-11,-135-11,240 56,-233-52,18 2,112 17,-104-1,-18-34,-2 0,-355 0,-107 0,-137 0,-1-34,119 34,72 0,16 0,80 0,317 22,228 58,-190-48,25 5,160 31,-69-33,-69-1,-69-34,35 34,-448-68,-103 0,48 4,-132-9,169 39,-205-34,324 34,-133 0,101 0,7 0,399 0,179 34,172-34,1 34,-139-34,-142 0,10 0,-142 0,19 0,-51 0,-474-68,155 46,-230-25,250 16,-28-6,-159 3,70-1,34 35,-35-34,121 34,-34 0,-18-34,35 34,358 0,76 0,17 23,303-12,-411 6,2 0,103-17,-104 0,-18 0,-1 0,-391-137,-3 69,-104 34,-102-1,82 5,41-8,155 38,-144 0,140 0,1 0,0 0,516 68,1-33,-1-1,-68 0,-95-34,17 0,8 0,-65 0,-282 0,-31 0,-35 0,-34 34,0-34,69 35,-35-35,44 0,440 94,57-17,-120-6,192 29,-165-66,-59 12,-20-57,-506-92,0 69,-1-1,124 8,10 20,23 7,16 0,0 0,482 34,0 1,-35-35,-68 34,-45-2,-14-30,24-2,-447 0,102 0,1 0,0 0,0 0,-69 0,69 0,11 0,425 34,38-34,16 35,-101-8,82-20,-126 27,24-34,-50 0,-360-87,-56 37,-7 16,-34 0,0-1,104 1,-1 0,-103-35,142 35,26 34,321 0,-13 34,144-34,-35 35,-68-35,-35 0,69 0,-99 0,-318 0,3 0,-68-35,81 35,-162 0,150 0,6 0,-12 0,5 0,449 0,-31 0,164 0,-200 0,202 0,-135 0,-1 0,1 0,-112 0,-156-171,-351 69,-3 67,36 7,-103-13,240 20,-171-26,138 13,32-10,32 53,492-9,-40 0,34 0,-68 0,-100 0,27 0,38 0,-101 0,-349-102,2 67,-137-33,196 38,-48-9,-149 5,35 1,104-1,33-1,-33 35,34 0,378 35,133 21,183 24,-171-37,-151-18,386 44,-320-54,53 4,232 49,-398-48,107-5,-19-15,1 34,-36-34,-61 0,-393-34,-23 34,-216-35,159 35,174 0,-294 0,291 0,4 0,-88 0,35 0,34 0,-32 0,63 0,451 69,207-1,112 26,257-16,-332-53,-350-16,484 25,-350-34,-56 0,166 0,-281 0,45 0,63 35,-103-35,35 0,-482 0,-242 0,-172 34,113 29,-19-23,236-15,-108 18,260-43,15 0,40 0,410 17,-69 0,363 52,-377-47,132-10,140 22,1-34,-116 33,-79-31,-80 32,-29-34,-288 0,-31 25,-236-16,205-9,33 0,-102 34,34-34,69 0,0 0,34 0,344 0,242 0,67 0,106 0,-261 0,210 0,-355-19,-51 4,77 15,-69-34,-17 34,-482-206,-86 104,-173 33,-33 1,49 34,72-1,118 35,-135 0,345 0,-177-34,175 34,0 0,17 0,413 0,190 34,206 0,-514-26,443 53,3-27,-104-34,-19 0,38-34,-297 34,143 0,-106 34,-389-55,-427-26,377 32,-327-5,-5-5,337 16,-427 9,34 0,70 0,221 0,-99 0,254 0,-65 0,-1 0,51 0,310 34,120 69,-72-56,42 9,203 47,-35-35,-34-34,-138 1,-25-5,-53-26,-8-4,-379 0,-43 0,-224 0,162 0,176 0,-226 0,104 0,103 0,-1 0,-33 0,34 0,378 0,104 0,138 34,0-34,-70 34,-33 1,-156-12,69-12,-17-11,-159-159,-257 97,-351-60,43 54,36 34,-1-1,105 4,-37-6,180 12,-13-19,40 10,380 34,551 0,-287 16,56 2,334 51,-617-50,236-4,312 54,-35-35,-223-3,0 6,-335-37,84 0,-111 0,-31 0,-292-182,-287 56,175 77,-25-5,-263-14,385 47,-322-27,-166-20,172 33,26 3,51 30,223 2,-50 0,-9 0,482 34,134-10,-199-13,410 57,-340-33,-10-1,212 0,-69 0,-70-34,-33 0,-111 0,-20 0,27 0,-585-171,17 110,-345-15,131 27,359 29,-403-48,362 50,33 2,-326-19,378 23,0-10,-137-11,69 33,105 0,30 0,-33 0,18 0,310 0,131 62,255 12,-34 2,-325-49,334 7,-262-15,-60-4,357 19,-335-20,50 7,10-21,-70 34,-34-34,-11 0,-356-69,-115 1,-241-1,-107-29,7 25,198 48,-92 17,399 8,-156 0,26 0,135 0,524 67,409 36,206 0,-829-86,523 34,19-17,25 1,-188-8,-408-20,480 62,-321-69,-116 0,162 34,-70-34,-102 34,-1-34,-448 0,-137 0,-138 35,0-1,69 0,103 0,89-34,-5 35,122-35,1 0,30 0,302 20,167 28,-18-48,70 34,-34 1,-1-35,-103 0,-89 0,6 0,-2 0,-320 27,-103 14,49-19,-357 59,404-66,-36 4,-69 15,35 1,69-35,6 34,22-34,316 34,35 35,103-1,35-10,171 21,-289-56,234 23,-185-12,-104-34,0 0,-344-137,-138 68,-172 35,-69-34,40 38,-46-9,294 15,-128 14,150 10,69 0,0 0,17 0,320 0,341 0,-24 34,69-34,35 34,-142-2,7-29,-173 22,64-16,-170-9,-29 0,-355-103,-132 69,-138 0,0-35,316 46,-150 12,-48-22,73 32,119 1,-26 0,52 0,559 0,-89 24,351 20,-361-25,-43-4,315 20,-375-23,60 10,108-22,-104 0,-70 0,-31 34,-2-34,-398-66,-202 64,72-24,-218-17,302 24,62 4,-169-19,233 20,-52-7,-78 21,104 0,0 0,413 0,172 0,49 33,109 3,-171-10,130-18,-307-8,-67 0,85 0,-69 0,-2 0,-30 0,-347-137,-68 34,-173 1,-103-1,82 3,8 28,165 19,-62 4,213 7,-123-19,96 61,723 0,-394 0,168 34,157 0,-34 1,-70-1,-33-34,-117 0,-9 0,23 0,-103 0,-286-94,-121 17,73 57,46 5,-368-53,318 41,-118-15,-166 8,1-33,103 32,35 1,141 5,-7-10,38 39,30 0,421 34,-98-14,396 63,-395-56,84-20,250 60,-102-32,-105-35,-33 34,-35-34,-98 0,-355 0,-43 0,-282-34,125 12,170 9,-378-21,401 20,-44-5,-219-15,-1-1,105 1,137 34,85 0,2 0,-19 0,378 29,245 45,-84-30,-181-21,400 46,-301-36,18 2,180 34,-69-35,-34 35,-138-35,0 0,-96-34,-324-68,-35 37,-227-7,105 14,190 14,-405-24,251 16,15 1,-129-17,274 23,-64 22,-71-11,102 0,-68 0,69 0,413 69,172 33,58-8,160 18,-285-38,238 23,-307-42,-37-7,173-14,-269-22,22 11,110 11,-104-34,69 34,-96-34,-480 0,-95 0,-15 26,304-18,-375-8,260-19,64 4,-187 15,235 0,-159 0,62 0,86 0,447 0,122 34,108-34,92 35,-162-35,164 0,-376 20,-67-6,206-14,-224 0,103 34,-17-34,-86 0,-379 0,-17 0,-98-28,-148 22,267-16,-284 10,335 12,28 0,-134 0,103 0,20 0,-1 0,10 0,453 68,-32 24,98-13,-129-30,195 5,-259-17,-22-5,81 36,-70-68,0 0,-344-68,-35 33,-117 3,-41-4,102 10,-162-17,286 24,-136-30,103 49,17 0,379 0,86 0,138 34,86-1,-35 3,-200 18,91 29,-246-63,125 28,-97-48,-19 0,-297-47,-37 26,-164-48,-68 1,0-1,69 35,117-22,6 9,49 13,-1 0,32-1,393-19,326-29,-395 55,82 22,183-28,-1 0,-68-1,-172 1,34 34,-98 0,-390-68,29 13,-287-28,230 62,103 8,-379-55,344 53,-69-5,-171 20,68-34,35 34,137 0,-34 0,86 0,378 34,19 1,7 20,259 27,-227-61,-114-8,281 21,-251-19,-15 5,162-20,-103 34,-69-34,-6 0,-642-103,68 45,-148 13,241 23,148 10,-281-22,271 34,-25 0,-39-35,69 35,0 0,4 0,611 137,-98-68,-49-10,166 19,-84-7,-205-39,240 36,-259-34,2 1,119-1,1-34,-106 0,-409 0,-106 34,-206-34,-73 31,-60 7,289-38,239 0,-430-34,328 15,34 3,-120 16,68 0,35 0,69-34,0 34,186-141,268 111,-130 30,89 0,-689-103,113 79,188 14,-507-24,370 16,16 1,-179-17,282 22,-152-10,-62-13,0 1,15 34,74 0,102 0,-38 0,20 0,60 0,567 69,-262-45,130 20,159 25,-69-35,-72 0,-63-34,31 35,-122-35,-308 0,-187 34,82-14,72-6,-363 20,344-20,-103 7,-68 13,68-34,69 34,34-34,0 0,35 0,488-61,195 19,-239 21,-97 8,273-21,-290 20,63-6,54 20,-68 0,-35-35,0 35,-314 0,-26 0,-104 0,-144 35,223-12,-131 22,83-11,69-34,-35 0,42 0,330 35,111 33,68 35,-34-35,-63-37,-12 7,-63-38,-33 0,15 0,-412-34,51 34,-34 0,-34-35,34 1,-35 0,88 34,-3 0,-15 0,43 0,360-103,216 69,-234 2,21-5,110 3,-34 0,-70 0,-34-1,-24-43,-352-45,54 119,-16-20,-254-21,247 28,2 0,-105 17,35-34,69 34,-65-35,95 35,-13 0,334 0,73 0,-33-24,147 14,-125-24,0 0,-68-1,-24 1,12 34,-308 0,-16 0,-65 0,-130 0,152 26,-104-18,68-8,70 35,0-35,5 0,334 102,40-33,31-1,-29 1,-19-42,-1 15,87-42,-104 0,-32 0,166 30</inkml:trace>
</inkml:ink>
</file>

<file path=ppt/ink/ink3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3:15.571"/>
    </inkml:context>
    <inkml:brush xml:id="br0">
      <inkml:brushProperty name="width" value="0.15875" units="cm"/>
      <inkml:brushProperty name="height" value="0.3175" units="cm"/>
      <inkml:brushProperty name="color" value="#FF9900"/>
      <inkml:brushProperty name="tip" value="rectangle"/>
      <inkml:brushProperty name="rasterOp" value="maskPen"/>
      <inkml:brushProperty name="fitToCurve" value="1"/>
    </inkml:brush>
  </inkml:definitions>
  <inkml:trace contextRef="#ctx0" brushRef="#br0">7227 723,'310'102,"0"-33,-69-35,0 0,-17-2,-35-29,87 31,-104 0,-19 0,-341-171,-44 71,51 30,9 1,0 1,0 34,-1 0,-68 0,69 0,12 0,482 202,-105-96,-59-53,63-3,54 19,-68-1,-54-68,-306-103,-153 36,26-3,89 43,-134-14,155 41,-142-34,139 34,-33 0,34 0,344 34,172 0,1 0,-1-34,-85 29,33-23,-85 28,-35-34,-14 0,-316-137,-152 68,-34 1,41 38,-14-9,147 15,-108 14,71 10,36 0,480 0,-68 34,69-34,-34 35,-23-4,45 6,-147-12,76-16,118-9,-173 0,-11 0,22 0,-30 0,-375-102,-19 33,35 35,34 34,4 0,404 34,21-6,141 13,-181-20,255 26,-313-31,26 2,90-18,-102 35,-24-35,5 0,-10 0,-415-24,-146 13,237-6,15 0,-110-17,34 0,0 34,68-35,7 2,22-2,-62 35,34 0,361 47,-34 9,86 12,-34 1,-1-1,46-5,-80-57,-10-6,-403 0,0-35,-35 1,35 0,69 34,0-34,-35-1,52 35,-138 0</inkml:trace>
</inkml:ink>
</file>

<file path=ppt/ink/ink3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3:15.572"/>
    </inkml:context>
    <inkml:brush xml:id="br0">
      <inkml:brushProperty name="width" value="0.15875" units="cm"/>
      <inkml:brushProperty name="height" value="0.3175" units="cm"/>
      <inkml:brushProperty name="color" value="#FF9900"/>
      <inkml:brushProperty name="tip" value="rectangle"/>
      <inkml:brushProperty name="rasterOp" value="maskPen"/>
      <inkml:brushProperty name="fitToCurve" value="1"/>
    </inkml:brush>
  </inkml:definitions>
  <inkml:trace contextRef="#ctx0" brushRef="#br0">7154 911,'93'30,"16"-6,0-6,19 0,-18 1,18-1,-37 0,55 0,-54-18,-11 0,-254-36,27 18,18-1,19 19,31-15,-9-6,-23-15,26 36,4 0,190 0,-1 18,56 18,17 1,1-1,-39-4,23-9,-92-11,51 12,2-24,-50 0,-211 0,-26 0,-47 0,48 0,-87 0,158 0,-81 0,76 0,1 0,-1 0,239 0,17 18,55 0,19 0,-39-2,77 5,-120-21,-74 0,101 18,-55-18,-37 18,37-18,-37 0,-237-36,31 36,-81 0,27 0,-155-18,216 18,15 0,-72-19,37 1,19 18,-37-18,64 3,-1 12,190 3,24 0,25 0,126 18,-141-7,-44-4,104 11,-119-10,0-16,65 27,-1-1,-65-18,-162-18,-29-1,-44 4,-94-24,78 27,84 6,-115-12,104 9,-7-1,-79-8,37 0,55 0,-15-17,20 33,4 2,8 0,184 0,36 37,129-1,35 1,-47-5,23 8,-110-25,50 7,-148-22,45 0,-32 0,-255-37,17 19,-35 0,-56-18,37 36,-37-19,54 4,-34-6,120 9,-41-12,47 5,-17 19,2 0,31 0,185 19,21-3,106 22,-70-12,88 21,-140-38,-8 0,95 9,-37-18,-18 0,-36 0,-20 0,-8 0,-3 0,-218-36,9 18,43 18,-100 0,113 0,-35 0,-37 0,54 0,17 0,-10 0,8 0,278 0,-6 0,85-18,-67 18,-97 0,176 0,-157 0,78 0,-67 0,-36 0,17 0,-42 0,4 0,-16 0,-172 0,-49 0,49 0,16 0,-87 0,11 0,31 0,-18 0,36 0,19 0,16 0,-31 0,32 0,0 0,165 0,37 18,91 18,74 0,-1 1,0-19,-36 0,-77-18,-10 0,-92 0,47 0,-39 0,-170-18,-25 18,-73-18,-18 18,-36-18,-6 18,-8 0,69 0,-75 0,171-11,-102 3,79 8,18 0,17 0,-12 0,282 19,-32-19,65 15,72 6,-148-9,-68-6,153 12,-146-18,17 0,19 19,-37-19,0 0,-292-37,-18 19,-44 2,-77-4,116 20,137 0,-224-19,175 10,16 0,-81-9,128 11,-36-4,-56 11,37-18,20 18,33 0,-34 0,17 0,293 0,-36 0,18 0,0 0,-37 18,-37-18,-2 15,-13-12,-2-3,-220-36,0 36,-55-18,-54 18,-1 0,37 0,66 0,-4 0,59 0,-5 0,-6 0,0 0,182 72,19-35,54-1,55 19,19-19,-19-19,37 20,-121-23,4-9,-11-5,-47 0,-180-73,-102 37,73 17,21 2,-24-2,45 5,-29 10,24 4,0 0,-1-18,-17 18,17 0,238 0,19 18,72 0,1 0,-37-18,73 0,-116 0,-78 0,66 0,-36 0,-19 0,1 0,-220-18,0 18,-36-16,-1 14,73 2,-54 0,55-18,17 18,-4 0,-99-19</inkml:trace>
</inkml:ink>
</file>

<file path=ppt/ink/ink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3:13.113"/>
    </inkml:context>
    <inkml:brush xml:id="br0">
      <inkml:brushProperty name="width" value="0.15875" units="cm"/>
      <inkml:brushProperty name="height" value="0.3175" units="cm"/>
      <inkml:brushProperty name="color" value="#FF9900"/>
      <inkml:brushProperty name="tip" value="rectangle"/>
      <inkml:brushProperty name="rasterOp" value="maskPen"/>
      <inkml:brushProperty name="fitToCurve" value="1"/>
    </inkml:brush>
  </inkml:definitions>
  <inkml:trace contextRef="#ctx0" brushRef="#br0">2128 8077,'232'-67,"137"24,14 43,-203 0,458 0,-381-18,12-1,31-17,-75-1,-38 37,2 0,-378-36,-149-1,-149-37,-76 38,150-37,131 38,1-3,93 38,32 0,-26 0,633 0,102 24,-281-12,555 25,-523-37,30 0,266-37,-411 25,147-12,-72-14,-44 2,-440 36,-344 0,-224 0,37-37,233 37,60-36,226 36,-136-37,143 37,-1 0,39 0,374-38,264 2,-151 6,113-13,263 6,-512 29,272-20,-22-10,-76 2,-141 36,21 0,-671-37,-116 37,-364 0,563 0,177 0,-296 0,-36 37,74-1,151 2,113-38,4 36,28-36,530 73,-37-36,38-37,-2 36,-196-10,133 23,-86-13,-412 1,-2-37,-73 36,-114 38,151-37,0-1,56-36,488 147,-93-110,-39-1,0 9,-36 20,-338 118,20-110,-4 1,133 88,-150-178,35 90,43 146</inkml:trace>
</inkml:ink>
</file>

<file path=ppt/ink/ink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3:13.114"/>
    </inkml:context>
    <inkml:brush xml:id="br0">
      <inkml:brushProperty name="width" value="0.15875" units="cm"/>
      <inkml:brushProperty name="height" value="0.3175" units="cm"/>
      <inkml:brushProperty name="color" value="#FF9900"/>
      <inkml:brushProperty name="tip" value="rectangle"/>
      <inkml:brushProperty name="rasterOp" value="maskPen"/>
      <inkml:brushProperty name="fitToCurve" value="1"/>
    </inkml:brush>
  </inkml:definitions>
  <inkml:trace contextRef="#ctx0" brushRef="#br0">3492 12363,'353'0,"68"0,34-28,197-16,-440 23,-57 6,140-21,-74 1,-35 35,-38 0,-336-55,-288-34,-4 52,-36 2,36 35,64 0,95 0,97 0,-584 107</inkml:trace>
</inkml:ink>
</file>

<file path=ppt/ink/ink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3:13.115"/>
    </inkml:context>
    <inkml:brush xml:id="br0">
      <inkml:brushProperty name="width" value="0.15875" units="cm"/>
      <inkml:brushProperty name="height" value="0.3175" units="cm"/>
      <inkml:brushProperty name="color" value="#FF9900"/>
      <inkml:brushProperty name="tip" value="rectangle"/>
      <inkml:brushProperty name="rasterOp" value="maskPen"/>
      <inkml:brushProperty name="fitToCurve" value="1"/>
    </inkml:brush>
  </inkml:definitions>
  <inkml:trace contextRef="#ctx0" brushRef="#br0">3925 7435,'219'-30,"226"-13,-61 19,-178 11,421 13,-374 0,194 37,217-37,-184 36,-75-36,-148 0,-86 0,9 0,-567-73,-93 36,-67 5,-85-45,357 52,-225-23,349 29,-139 1,104 18,21 0,478 0,-111 0,39 0,348 37,-423-27,184-20,-18 46,-36-36,-127 0,-7 0,-346 0,-101 0,-241 37,124-37,214 0,-366 0,350 0,3 0,-131 0,148-37,0 1,0 36,552 36,-145-6,107 13,370 67,-533-83,404 56,57-10,-39 0,-29 24,-14 25,-283-70,101 43,-180-95,2 49,-28-20,14 1,6 14,160 96</inkml:trace>
</inkml:ink>
</file>

<file path=ppt/ink/ink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3:13.116"/>
    </inkml:context>
    <inkml:brush xml:id="br0">
      <inkml:brushProperty name="width" value="0.15875" units="cm"/>
      <inkml:brushProperty name="height" value="0.3175" units="cm"/>
      <inkml:brushProperty name="color" value="#FF9900"/>
      <inkml:brushProperty name="tip" value="rectangle"/>
      <inkml:brushProperty name="rasterOp" value="maskPen"/>
      <inkml:brushProperty name="fitToCurve" value="1"/>
    </inkml:brush>
  </inkml:definitions>
  <inkml:trace contextRef="#ctx0" brushRef="#br0">5225 7068,'332'0,"259"73,256-36,185 36,-52-38,-5 41,-366-49,-445-19,464 30,-317-17,-106-7,274 24,-281-38,83 0,51 0,-110 0,-38 0,480 146</inkml:trace>
</inkml:ink>
</file>

<file path=ppt/ink/ink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3:13.117"/>
    </inkml:context>
    <inkml:brush xml:id="br0">
      <inkml:brushProperty name="width" value="0.15875" units="cm"/>
      <inkml:brushProperty name="height" value="0.3175" units="cm"/>
      <inkml:brushProperty name="color" value="#FF9900"/>
      <inkml:brushProperty name="tip" value="rectangle"/>
      <inkml:brushProperty name="rasterOp" value="maskPen"/>
      <inkml:brushProperty name="fitToCurve" value="1"/>
    </inkml:brush>
  </inkml:definitions>
  <inkml:trace contextRef="#ctx0" brushRef="#br0">8654 7178,'185'0,"258"73,405 2,77-41,-44 41,-128-13,190 59,-445-47,-259-38,498 37,-461-55,1 1,91 17,-72 1,-39-37,-71 36,-2-36,28 79</inkml:trace>
</inkml:ink>
</file>

<file path=ppt/ink/ink9.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6041" units="1/cm"/>
          <inkml:channelProperty channel="Y" name="resolution" value="28.36041" units="1/cm"/>
        </inkml:channelProperties>
      </inkml:inkSource>
      <inkml:timestamp xml:id="ts0" timeString="2020-07-31T16:13:13.118"/>
    </inkml:context>
    <inkml:brush xml:id="br0">
      <inkml:brushProperty name="width" value="0.15875" units="cm"/>
      <inkml:brushProperty name="height" value="0.3175" units="cm"/>
      <inkml:brushProperty name="color" value="#FF9900"/>
      <inkml:brushProperty name="tip" value="rectangle"/>
      <inkml:brushProperty name="rasterOp" value="maskPen"/>
      <inkml:brushProperty name="fitToCurve" value="1"/>
    </inkml:brush>
  </inkml:definitions>
  <inkml:trace contextRef="#ctx0" brushRef="#br0">9069 7334,'317'-66,"178"59,-101 7,317 0,-378 0,-39 0,296 0,-347 0,141 0,132 0,-147 0,-1 37,-109-37,-102 0,17 0,10 0,0 0,186 108</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8722" name="Rectangle 2"/>
          <p:cNvSpPr>
            <a:spLocks noGrp="1" noChangeArrowheads="1"/>
          </p:cNvSpPr>
          <p:nvPr>
            <p:ph type="hdr" sz="quarter"/>
          </p:nvPr>
        </p:nvSpPr>
        <p:spPr bwMode="auto">
          <a:xfrm>
            <a:off x="2"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l">
              <a:defRPr sz="1100"/>
            </a:lvl1pPr>
          </a:lstStyle>
          <a:p>
            <a:endParaRPr lang="en-US"/>
          </a:p>
        </p:txBody>
      </p:sp>
      <p:sp>
        <p:nvSpPr>
          <p:cNvPr id="1048723" name="Rectangle 3"/>
          <p:cNvSpPr>
            <a:spLocks noGrp="1" noChangeArrowheads="1"/>
          </p:cNvSpPr>
          <p:nvPr>
            <p:ph type="dt" idx="1"/>
          </p:nvPr>
        </p:nvSpPr>
        <p:spPr bwMode="auto">
          <a:xfrm>
            <a:off x="4021139"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r">
              <a:defRPr sz="1100"/>
            </a:lvl1pPr>
          </a:lstStyle>
          <a:p>
            <a:endParaRPr lang="en-US"/>
          </a:p>
        </p:txBody>
      </p:sp>
      <p:sp>
        <p:nvSpPr>
          <p:cNvPr id="1048724" name="Rectangle 4"/>
          <p:cNvSpPr>
            <a:spLocks noGrp="1" noRot="1" noChangeAspect="1" noChangeArrowheads="1" noTextEdit="1"/>
          </p:cNvSpPr>
          <p:nvPr>
            <p:ph type="sldImg" idx="2"/>
          </p:nvPr>
        </p:nvSpPr>
        <p:spPr bwMode="auto">
          <a:xfrm>
            <a:off x="990600" y="766763"/>
            <a:ext cx="5118100" cy="3838575"/>
          </a:xfrm>
          <a:prstGeom prst="rect">
            <a:avLst/>
          </a:prstGeom>
          <a:noFill/>
          <a:ln w="9525">
            <a:solidFill>
              <a:srgbClr val="000000"/>
            </a:solidFill>
            <a:miter lim="800000"/>
            <a:headEnd/>
            <a:tailEnd/>
          </a:ln>
          <a:effectLst/>
        </p:spPr>
      </p:sp>
      <p:sp>
        <p:nvSpPr>
          <p:cNvPr id="1048725" name="Rectangle 5"/>
          <p:cNvSpPr>
            <a:spLocks noGrp="1" noChangeArrowheads="1"/>
          </p:cNvSpPr>
          <p:nvPr>
            <p:ph type="body" sz="quarter" idx="3"/>
          </p:nvPr>
        </p:nvSpPr>
        <p:spPr bwMode="auto">
          <a:xfrm>
            <a:off x="709614" y="4862514"/>
            <a:ext cx="5680075" cy="4605337"/>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726" name="Rectangle 6"/>
          <p:cNvSpPr>
            <a:spLocks noGrp="1" noChangeArrowheads="1"/>
          </p:cNvSpPr>
          <p:nvPr>
            <p:ph type="ftr" sz="quarter" idx="4"/>
          </p:nvPr>
        </p:nvSpPr>
        <p:spPr bwMode="auto">
          <a:xfrm>
            <a:off x="2"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l">
              <a:defRPr sz="1100"/>
            </a:lvl1pPr>
          </a:lstStyle>
          <a:p>
            <a:endParaRPr lang="en-US"/>
          </a:p>
        </p:txBody>
      </p:sp>
      <p:sp>
        <p:nvSpPr>
          <p:cNvPr id="1048727" name="Rectangle 7"/>
          <p:cNvSpPr>
            <a:spLocks noGrp="1" noChangeArrowheads="1"/>
          </p:cNvSpPr>
          <p:nvPr>
            <p:ph type="sldNum" sz="quarter" idx="5"/>
          </p:nvPr>
        </p:nvSpPr>
        <p:spPr bwMode="auto">
          <a:xfrm>
            <a:off x="4021139"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r">
              <a:defRPr sz="1100"/>
            </a:lvl1pPr>
          </a:lstStyle>
          <a:p>
            <a:fld id="{A9A0EA98-5831-4853-B862-C702E6EB345C}" type="slidenum">
              <a:rPr lang="en-US"/>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1048581"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1048582" name="副标题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单击以编辑母版副标题样式</a:t>
            </a:r>
          </a:p>
        </p:txBody>
      </p:sp>
      <p:sp>
        <p:nvSpPr>
          <p:cNvPr id="1048583" name="日期占位符 3"/>
          <p:cNvSpPr>
            <a:spLocks noGrp="1"/>
          </p:cNvSpPr>
          <p:nvPr>
            <p:ph type="dt" sz="half" idx="10"/>
          </p:nvPr>
        </p:nvSpPr>
        <p:spPr/>
        <p:txBody>
          <a:bodyPr/>
          <a:lstStyle/>
          <a:p>
            <a:fld id="{1FA3D5AB-E80B-4143-9A86-42714264F001}" type="datetimeFigureOut">
              <a:rPr lang="zh-CN" altLang="en-US" smtClean="0"/>
              <a:t>2020/7/31</a:t>
            </a:fld>
            <a:endParaRPr lang="zh-CN" altLang="en-US"/>
          </a:p>
        </p:txBody>
      </p:sp>
      <p:sp>
        <p:nvSpPr>
          <p:cNvPr id="1048584" name="页脚占位符 4"/>
          <p:cNvSpPr>
            <a:spLocks noGrp="1"/>
          </p:cNvSpPr>
          <p:nvPr>
            <p:ph type="ftr" sz="quarter" idx="11"/>
          </p:nvPr>
        </p:nvSpPr>
        <p:spPr/>
        <p:txBody>
          <a:bodyPr/>
          <a:lstStyle/>
          <a:p>
            <a:endParaRPr lang="zh-CN" altLang="en-US"/>
          </a:p>
        </p:txBody>
      </p:sp>
      <p:sp>
        <p:nvSpPr>
          <p:cNvPr id="1048585" name="灯片编号占位符 5"/>
          <p:cNvSpPr>
            <a:spLocks noGrp="1"/>
          </p:cNvSpPr>
          <p:nvPr>
            <p:ph type="sldNum" sz="quarter" idx="12"/>
          </p:nvPr>
        </p:nvSpPr>
        <p:spPr/>
        <p:txBody>
          <a:bodyPr/>
          <a:lstStyle/>
          <a:p>
            <a:fld id="{8DE4D43A-31A1-40A0-AE8D-6565FA146AD4}"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1048698" name="标题 1"/>
          <p:cNvSpPr>
            <a:spLocks noGrp="1"/>
          </p:cNvSpPr>
          <p:nvPr>
            <p:ph type="title"/>
          </p:nvPr>
        </p:nvSpPr>
        <p:spPr/>
        <p:txBody>
          <a:bodyPr/>
          <a:lstStyle/>
          <a:p>
            <a:r>
              <a:rPr lang="zh-CN" altLang="en-US"/>
              <a:t>单击此处编辑母版标题样式</a:t>
            </a:r>
          </a:p>
        </p:txBody>
      </p:sp>
      <p:sp>
        <p:nvSpPr>
          <p:cNvPr id="1048699" name="竖排文字占位符 2"/>
          <p:cNvSpPr>
            <a:spLocks noGrp="1"/>
          </p:cNvSpPr>
          <p:nvPr>
            <p:ph type="body" orient="vert" idx="1" hasCustomPrompt="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48700" name="日期占位符 3"/>
          <p:cNvSpPr>
            <a:spLocks noGrp="1"/>
          </p:cNvSpPr>
          <p:nvPr>
            <p:ph type="dt" sz="half" idx="10"/>
          </p:nvPr>
        </p:nvSpPr>
        <p:spPr/>
        <p:txBody>
          <a:bodyPr/>
          <a:lstStyle/>
          <a:p>
            <a:fld id="{1FA3D5AB-E80B-4143-9A86-42714264F001}" type="datetimeFigureOut">
              <a:rPr lang="zh-CN" altLang="en-US" smtClean="0"/>
              <a:t>2020/7/31</a:t>
            </a:fld>
            <a:endParaRPr lang="zh-CN" altLang="en-US"/>
          </a:p>
        </p:txBody>
      </p:sp>
      <p:sp>
        <p:nvSpPr>
          <p:cNvPr id="1048701" name="页脚占位符 4"/>
          <p:cNvSpPr>
            <a:spLocks noGrp="1"/>
          </p:cNvSpPr>
          <p:nvPr>
            <p:ph type="ftr" sz="quarter" idx="11"/>
          </p:nvPr>
        </p:nvSpPr>
        <p:spPr/>
        <p:txBody>
          <a:bodyPr/>
          <a:lstStyle/>
          <a:p>
            <a:endParaRPr lang="zh-CN" altLang="en-US"/>
          </a:p>
        </p:txBody>
      </p:sp>
      <p:sp>
        <p:nvSpPr>
          <p:cNvPr id="1048702" name="灯片编号占位符 5"/>
          <p:cNvSpPr>
            <a:spLocks noGrp="1"/>
          </p:cNvSpPr>
          <p:nvPr>
            <p:ph type="sldNum" sz="quarter" idx="12"/>
          </p:nvPr>
        </p:nvSpPr>
        <p:spPr/>
        <p:txBody>
          <a:bodyPr/>
          <a:lstStyle/>
          <a:p>
            <a:fld id="{8DE4D43A-31A1-40A0-AE8D-6565FA146AD4}"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104868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1048683" name="竖排文字占位符 2"/>
          <p:cNvSpPr>
            <a:spLocks noGrp="1"/>
          </p:cNvSpPr>
          <p:nvPr>
            <p:ph type="body" orient="vert" idx="1" hasCustomPrompt="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48684" name="日期占位符 3"/>
          <p:cNvSpPr>
            <a:spLocks noGrp="1"/>
          </p:cNvSpPr>
          <p:nvPr>
            <p:ph type="dt" sz="half" idx="10"/>
          </p:nvPr>
        </p:nvSpPr>
        <p:spPr/>
        <p:txBody>
          <a:bodyPr/>
          <a:lstStyle/>
          <a:p>
            <a:fld id="{1FA3D5AB-E80B-4143-9A86-42714264F001}" type="datetimeFigureOut">
              <a:rPr lang="zh-CN" altLang="en-US" smtClean="0"/>
              <a:t>2020/7/31</a:t>
            </a:fld>
            <a:endParaRPr lang="zh-CN" altLang="en-US"/>
          </a:p>
        </p:txBody>
      </p:sp>
      <p:sp>
        <p:nvSpPr>
          <p:cNvPr id="1048685" name="页脚占位符 4"/>
          <p:cNvSpPr>
            <a:spLocks noGrp="1"/>
          </p:cNvSpPr>
          <p:nvPr>
            <p:ph type="ftr" sz="quarter" idx="11"/>
          </p:nvPr>
        </p:nvSpPr>
        <p:spPr/>
        <p:txBody>
          <a:bodyPr/>
          <a:lstStyle/>
          <a:p>
            <a:endParaRPr lang="zh-CN" altLang="en-US"/>
          </a:p>
        </p:txBody>
      </p:sp>
      <p:sp>
        <p:nvSpPr>
          <p:cNvPr id="1048686" name="灯片编号占位符 5"/>
          <p:cNvSpPr>
            <a:spLocks noGrp="1"/>
          </p:cNvSpPr>
          <p:nvPr>
            <p:ph type="sldNum" sz="quarter" idx="12"/>
          </p:nvPr>
        </p:nvSpPr>
        <p:spPr/>
        <p:txBody>
          <a:bodyPr/>
          <a:lstStyle/>
          <a:p>
            <a:fld id="{8DE4D43A-31A1-40A0-AE8D-6565FA146AD4}"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1048687" name="标题 1"/>
          <p:cNvSpPr>
            <a:spLocks noGrp="1"/>
          </p:cNvSpPr>
          <p:nvPr>
            <p:ph type="title"/>
          </p:nvPr>
        </p:nvSpPr>
        <p:spPr/>
        <p:txBody>
          <a:bodyPr/>
          <a:lstStyle/>
          <a:p>
            <a:r>
              <a:rPr lang="zh-CN" altLang="en-US"/>
              <a:t>单击此处编辑母版标题样式</a:t>
            </a:r>
          </a:p>
        </p:txBody>
      </p:sp>
      <p:sp>
        <p:nvSpPr>
          <p:cNvPr id="1048688" name="内容占位符 2"/>
          <p:cNvSpPr>
            <a:spLocks noGrp="1"/>
          </p:cNvSpPr>
          <p:nvPr>
            <p:ph idx="1" hasCustomPrompt="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48689" name="日期占位符 3"/>
          <p:cNvSpPr>
            <a:spLocks noGrp="1"/>
          </p:cNvSpPr>
          <p:nvPr>
            <p:ph type="dt" sz="half" idx="10"/>
          </p:nvPr>
        </p:nvSpPr>
        <p:spPr/>
        <p:txBody>
          <a:bodyPr/>
          <a:lstStyle/>
          <a:p>
            <a:fld id="{1FA3D5AB-E80B-4143-9A86-42714264F001}" type="datetimeFigureOut">
              <a:rPr lang="zh-CN" altLang="en-US" smtClean="0"/>
              <a:t>2020/7/31</a:t>
            </a:fld>
            <a:endParaRPr lang="zh-CN" altLang="en-US"/>
          </a:p>
        </p:txBody>
      </p:sp>
      <p:sp>
        <p:nvSpPr>
          <p:cNvPr id="1048690" name="页脚占位符 4"/>
          <p:cNvSpPr>
            <a:spLocks noGrp="1"/>
          </p:cNvSpPr>
          <p:nvPr>
            <p:ph type="ftr" sz="quarter" idx="11"/>
          </p:nvPr>
        </p:nvSpPr>
        <p:spPr/>
        <p:txBody>
          <a:bodyPr/>
          <a:lstStyle/>
          <a:p>
            <a:endParaRPr lang="zh-CN" altLang="en-US"/>
          </a:p>
        </p:txBody>
      </p:sp>
      <p:sp>
        <p:nvSpPr>
          <p:cNvPr id="1048691" name="灯片编号占位符 5"/>
          <p:cNvSpPr>
            <a:spLocks noGrp="1"/>
          </p:cNvSpPr>
          <p:nvPr>
            <p:ph type="sldNum" sz="quarter" idx="12"/>
          </p:nvPr>
        </p:nvSpPr>
        <p:spPr/>
        <p:txBody>
          <a:bodyPr/>
          <a:lstStyle/>
          <a:p>
            <a:fld id="{8DE4D43A-31A1-40A0-AE8D-6565FA146AD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1048703"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1048704" name="文本占位符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1048705" name="日期占位符 3"/>
          <p:cNvSpPr>
            <a:spLocks noGrp="1"/>
          </p:cNvSpPr>
          <p:nvPr>
            <p:ph type="dt" sz="half" idx="10"/>
          </p:nvPr>
        </p:nvSpPr>
        <p:spPr/>
        <p:txBody>
          <a:bodyPr/>
          <a:lstStyle/>
          <a:p>
            <a:fld id="{1FA3D5AB-E80B-4143-9A86-42714264F001}" type="datetimeFigureOut">
              <a:rPr lang="zh-CN" altLang="en-US" smtClean="0"/>
              <a:t>2020/7/31</a:t>
            </a:fld>
            <a:endParaRPr lang="zh-CN" altLang="en-US"/>
          </a:p>
        </p:txBody>
      </p:sp>
      <p:sp>
        <p:nvSpPr>
          <p:cNvPr id="1048706" name="页脚占位符 4"/>
          <p:cNvSpPr>
            <a:spLocks noGrp="1"/>
          </p:cNvSpPr>
          <p:nvPr>
            <p:ph type="ftr" sz="quarter" idx="11"/>
          </p:nvPr>
        </p:nvSpPr>
        <p:spPr/>
        <p:txBody>
          <a:bodyPr/>
          <a:lstStyle/>
          <a:p>
            <a:endParaRPr lang="zh-CN" altLang="en-US"/>
          </a:p>
        </p:txBody>
      </p:sp>
      <p:sp>
        <p:nvSpPr>
          <p:cNvPr id="1048707" name="灯片编号占位符 5"/>
          <p:cNvSpPr>
            <a:spLocks noGrp="1"/>
          </p:cNvSpPr>
          <p:nvPr>
            <p:ph type="sldNum" sz="quarter" idx="12"/>
          </p:nvPr>
        </p:nvSpPr>
        <p:spPr/>
        <p:txBody>
          <a:bodyPr/>
          <a:lstStyle/>
          <a:p>
            <a:fld id="{8DE4D43A-31A1-40A0-AE8D-6565FA146AD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1048669" name="标题 1"/>
          <p:cNvSpPr>
            <a:spLocks noGrp="1"/>
          </p:cNvSpPr>
          <p:nvPr>
            <p:ph type="title"/>
          </p:nvPr>
        </p:nvSpPr>
        <p:spPr/>
        <p:txBody>
          <a:bodyPr/>
          <a:lstStyle/>
          <a:p>
            <a:r>
              <a:rPr lang="zh-CN" altLang="en-US"/>
              <a:t>单击此处编辑母版标题样式</a:t>
            </a:r>
          </a:p>
        </p:txBody>
      </p:sp>
      <p:sp>
        <p:nvSpPr>
          <p:cNvPr id="1048670" name="内容占位符 2"/>
          <p:cNvSpPr>
            <a:spLocks noGrp="1"/>
          </p:cNvSpPr>
          <p:nvPr>
            <p:ph sz="half" idx="1" hasCustomPrompt="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48671" name="内容占位符 3"/>
          <p:cNvSpPr>
            <a:spLocks noGrp="1"/>
          </p:cNvSpPr>
          <p:nvPr>
            <p:ph sz="half" idx="2" hasCustomPrompt="1"/>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48672" name="日期占位符 4"/>
          <p:cNvSpPr>
            <a:spLocks noGrp="1"/>
          </p:cNvSpPr>
          <p:nvPr>
            <p:ph type="dt" sz="half" idx="10"/>
          </p:nvPr>
        </p:nvSpPr>
        <p:spPr/>
        <p:txBody>
          <a:bodyPr/>
          <a:lstStyle/>
          <a:p>
            <a:fld id="{1FA3D5AB-E80B-4143-9A86-42714264F001}" type="datetimeFigureOut">
              <a:rPr lang="zh-CN" altLang="en-US" smtClean="0"/>
              <a:t>2020/7/31</a:t>
            </a:fld>
            <a:endParaRPr lang="zh-CN" altLang="en-US"/>
          </a:p>
        </p:txBody>
      </p:sp>
      <p:sp>
        <p:nvSpPr>
          <p:cNvPr id="1048673" name="页脚占位符 5"/>
          <p:cNvSpPr>
            <a:spLocks noGrp="1"/>
          </p:cNvSpPr>
          <p:nvPr>
            <p:ph type="ftr" sz="quarter" idx="11"/>
          </p:nvPr>
        </p:nvSpPr>
        <p:spPr/>
        <p:txBody>
          <a:bodyPr/>
          <a:lstStyle/>
          <a:p>
            <a:endParaRPr lang="zh-CN" altLang="en-US"/>
          </a:p>
        </p:txBody>
      </p:sp>
      <p:sp>
        <p:nvSpPr>
          <p:cNvPr id="1048674" name="灯片编号占位符 6"/>
          <p:cNvSpPr>
            <a:spLocks noGrp="1"/>
          </p:cNvSpPr>
          <p:nvPr>
            <p:ph type="sldNum" sz="quarter" idx="12"/>
          </p:nvPr>
        </p:nvSpPr>
        <p:spPr/>
        <p:txBody>
          <a:bodyPr/>
          <a:lstStyle/>
          <a:p>
            <a:fld id="{8DE4D43A-31A1-40A0-AE8D-6565FA146AD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1048708"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1048709" name="文本占位符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1048710" name="内容占位符 3"/>
          <p:cNvSpPr>
            <a:spLocks noGrp="1"/>
          </p:cNvSpPr>
          <p:nvPr>
            <p:ph sz="half" idx="2" hasCustomPrompt="1"/>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48711" name="文本占位符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1048712" name="内容占位符 5"/>
          <p:cNvSpPr>
            <a:spLocks noGrp="1"/>
          </p:cNvSpPr>
          <p:nvPr>
            <p:ph sz="quarter" idx="4" hasCustomPrompt="1"/>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48713" name="日期占位符 6"/>
          <p:cNvSpPr>
            <a:spLocks noGrp="1"/>
          </p:cNvSpPr>
          <p:nvPr>
            <p:ph type="dt" sz="half" idx="10"/>
          </p:nvPr>
        </p:nvSpPr>
        <p:spPr/>
        <p:txBody>
          <a:bodyPr/>
          <a:lstStyle/>
          <a:p>
            <a:fld id="{1FA3D5AB-E80B-4143-9A86-42714264F001}" type="datetimeFigureOut">
              <a:rPr lang="zh-CN" altLang="en-US" smtClean="0"/>
              <a:t>2020/7/31</a:t>
            </a:fld>
            <a:endParaRPr lang="zh-CN" altLang="en-US"/>
          </a:p>
        </p:txBody>
      </p:sp>
      <p:sp>
        <p:nvSpPr>
          <p:cNvPr id="1048714" name="页脚占位符 7"/>
          <p:cNvSpPr>
            <a:spLocks noGrp="1"/>
          </p:cNvSpPr>
          <p:nvPr>
            <p:ph type="ftr" sz="quarter" idx="11"/>
          </p:nvPr>
        </p:nvSpPr>
        <p:spPr/>
        <p:txBody>
          <a:bodyPr/>
          <a:lstStyle/>
          <a:p>
            <a:endParaRPr lang="zh-CN" altLang="en-US"/>
          </a:p>
        </p:txBody>
      </p:sp>
      <p:sp>
        <p:nvSpPr>
          <p:cNvPr id="1048715" name="灯片编号占位符 8"/>
          <p:cNvSpPr>
            <a:spLocks noGrp="1"/>
          </p:cNvSpPr>
          <p:nvPr>
            <p:ph type="sldNum" sz="quarter" idx="12"/>
          </p:nvPr>
        </p:nvSpPr>
        <p:spPr/>
        <p:txBody>
          <a:bodyPr/>
          <a:lstStyle/>
          <a:p>
            <a:fld id="{8DE4D43A-31A1-40A0-AE8D-6565FA146AD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1048678" name="标题 1"/>
          <p:cNvSpPr>
            <a:spLocks noGrp="1"/>
          </p:cNvSpPr>
          <p:nvPr>
            <p:ph type="title"/>
          </p:nvPr>
        </p:nvSpPr>
        <p:spPr/>
        <p:txBody>
          <a:bodyPr/>
          <a:lstStyle/>
          <a:p>
            <a:r>
              <a:rPr lang="zh-CN" altLang="en-US"/>
              <a:t>单击此处编辑母版标题样式</a:t>
            </a:r>
          </a:p>
        </p:txBody>
      </p:sp>
      <p:sp>
        <p:nvSpPr>
          <p:cNvPr id="1048679" name="日期占位符 2"/>
          <p:cNvSpPr>
            <a:spLocks noGrp="1"/>
          </p:cNvSpPr>
          <p:nvPr>
            <p:ph type="dt" sz="half" idx="10"/>
          </p:nvPr>
        </p:nvSpPr>
        <p:spPr/>
        <p:txBody>
          <a:bodyPr/>
          <a:lstStyle/>
          <a:p>
            <a:fld id="{1FA3D5AB-E80B-4143-9A86-42714264F001}" type="datetimeFigureOut">
              <a:rPr lang="zh-CN" altLang="en-US" smtClean="0"/>
              <a:t>2020/7/31</a:t>
            </a:fld>
            <a:endParaRPr lang="zh-CN" altLang="en-US"/>
          </a:p>
        </p:txBody>
      </p:sp>
      <p:sp>
        <p:nvSpPr>
          <p:cNvPr id="1048680" name="页脚占位符 3"/>
          <p:cNvSpPr>
            <a:spLocks noGrp="1"/>
          </p:cNvSpPr>
          <p:nvPr>
            <p:ph type="ftr" sz="quarter" idx="11"/>
          </p:nvPr>
        </p:nvSpPr>
        <p:spPr/>
        <p:txBody>
          <a:bodyPr/>
          <a:lstStyle/>
          <a:p>
            <a:endParaRPr lang="zh-CN" altLang="en-US"/>
          </a:p>
        </p:txBody>
      </p:sp>
      <p:sp>
        <p:nvSpPr>
          <p:cNvPr id="1048681" name="灯片编号占位符 4"/>
          <p:cNvSpPr>
            <a:spLocks noGrp="1"/>
          </p:cNvSpPr>
          <p:nvPr>
            <p:ph type="sldNum" sz="quarter" idx="12"/>
          </p:nvPr>
        </p:nvSpPr>
        <p:spPr/>
        <p:txBody>
          <a:bodyPr/>
          <a:lstStyle/>
          <a:p>
            <a:fld id="{8DE4D43A-31A1-40A0-AE8D-6565FA146AD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1048588" name="日期占位符 1"/>
          <p:cNvSpPr>
            <a:spLocks noGrp="1"/>
          </p:cNvSpPr>
          <p:nvPr>
            <p:ph type="dt" sz="half" idx="10"/>
          </p:nvPr>
        </p:nvSpPr>
        <p:spPr/>
        <p:txBody>
          <a:bodyPr/>
          <a:lstStyle/>
          <a:p>
            <a:fld id="{1FA3D5AB-E80B-4143-9A86-42714264F001}" type="datetimeFigureOut">
              <a:rPr lang="zh-CN" altLang="en-US" smtClean="0"/>
              <a:t>2020/7/31</a:t>
            </a:fld>
            <a:endParaRPr lang="zh-CN" altLang="en-US"/>
          </a:p>
        </p:txBody>
      </p:sp>
      <p:sp>
        <p:nvSpPr>
          <p:cNvPr id="1048589" name="页脚占位符 2"/>
          <p:cNvSpPr>
            <a:spLocks noGrp="1"/>
          </p:cNvSpPr>
          <p:nvPr>
            <p:ph type="ftr" sz="quarter" idx="11"/>
          </p:nvPr>
        </p:nvSpPr>
        <p:spPr/>
        <p:txBody>
          <a:bodyPr/>
          <a:lstStyle/>
          <a:p>
            <a:endParaRPr lang="zh-CN" altLang="en-US"/>
          </a:p>
        </p:txBody>
      </p:sp>
      <p:sp>
        <p:nvSpPr>
          <p:cNvPr id="1048590" name="灯片编号占位符 3"/>
          <p:cNvSpPr>
            <a:spLocks noGrp="1"/>
          </p:cNvSpPr>
          <p:nvPr>
            <p:ph type="sldNum" sz="quarter" idx="12"/>
          </p:nvPr>
        </p:nvSpPr>
        <p:spPr/>
        <p:txBody>
          <a:bodyPr/>
          <a:lstStyle/>
          <a:p>
            <a:fld id="{8DE4D43A-31A1-40A0-AE8D-6565FA146AD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1048716"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1048717" name="内容占位符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48718"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1048719" name="日期占位符 4"/>
          <p:cNvSpPr>
            <a:spLocks noGrp="1"/>
          </p:cNvSpPr>
          <p:nvPr>
            <p:ph type="dt" sz="half" idx="10"/>
          </p:nvPr>
        </p:nvSpPr>
        <p:spPr/>
        <p:txBody>
          <a:bodyPr/>
          <a:lstStyle/>
          <a:p>
            <a:fld id="{1FA3D5AB-E80B-4143-9A86-42714264F001}" type="datetimeFigureOut">
              <a:rPr lang="zh-CN" altLang="en-US" smtClean="0"/>
              <a:t>2020/7/31</a:t>
            </a:fld>
            <a:endParaRPr lang="zh-CN" altLang="en-US"/>
          </a:p>
        </p:txBody>
      </p:sp>
      <p:sp>
        <p:nvSpPr>
          <p:cNvPr id="1048720" name="页脚占位符 5"/>
          <p:cNvSpPr>
            <a:spLocks noGrp="1"/>
          </p:cNvSpPr>
          <p:nvPr>
            <p:ph type="ftr" sz="quarter" idx="11"/>
          </p:nvPr>
        </p:nvSpPr>
        <p:spPr/>
        <p:txBody>
          <a:bodyPr/>
          <a:lstStyle/>
          <a:p>
            <a:endParaRPr lang="zh-CN" altLang="en-US"/>
          </a:p>
        </p:txBody>
      </p:sp>
      <p:sp>
        <p:nvSpPr>
          <p:cNvPr id="1048721" name="灯片编号占位符 6"/>
          <p:cNvSpPr>
            <a:spLocks noGrp="1"/>
          </p:cNvSpPr>
          <p:nvPr>
            <p:ph type="sldNum" sz="quarter" idx="12"/>
          </p:nvPr>
        </p:nvSpPr>
        <p:spPr/>
        <p:txBody>
          <a:bodyPr/>
          <a:lstStyle/>
          <a:p>
            <a:fld id="{8DE4D43A-31A1-40A0-AE8D-6565FA146AD4}"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104869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104869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104869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1048695" name="日期占位符 4"/>
          <p:cNvSpPr>
            <a:spLocks noGrp="1"/>
          </p:cNvSpPr>
          <p:nvPr>
            <p:ph type="dt" sz="half" idx="10"/>
          </p:nvPr>
        </p:nvSpPr>
        <p:spPr/>
        <p:txBody>
          <a:bodyPr/>
          <a:lstStyle/>
          <a:p>
            <a:fld id="{1FA3D5AB-E80B-4143-9A86-42714264F001}" type="datetimeFigureOut">
              <a:rPr lang="zh-CN" altLang="en-US" smtClean="0"/>
              <a:t>2020/7/31</a:t>
            </a:fld>
            <a:endParaRPr lang="zh-CN" altLang="en-US"/>
          </a:p>
        </p:txBody>
      </p:sp>
      <p:sp>
        <p:nvSpPr>
          <p:cNvPr id="1048696" name="页脚占位符 5"/>
          <p:cNvSpPr>
            <a:spLocks noGrp="1"/>
          </p:cNvSpPr>
          <p:nvPr>
            <p:ph type="ftr" sz="quarter" idx="11"/>
          </p:nvPr>
        </p:nvSpPr>
        <p:spPr/>
        <p:txBody>
          <a:bodyPr/>
          <a:lstStyle/>
          <a:p>
            <a:endParaRPr lang="zh-CN" altLang="en-US"/>
          </a:p>
        </p:txBody>
      </p:sp>
      <p:sp>
        <p:nvSpPr>
          <p:cNvPr id="1048697" name="灯片编号占位符 6"/>
          <p:cNvSpPr>
            <a:spLocks noGrp="1"/>
          </p:cNvSpPr>
          <p:nvPr>
            <p:ph type="sldNum" sz="quarter" idx="12"/>
          </p:nvPr>
        </p:nvSpPr>
        <p:spPr/>
        <p:txBody>
          <a:bodyPr/>
          <a:lstStyle/>
          <a:p>
            <a:fld id="{8DE4D43A-31A1-40A0-AE8D-6565FA146AD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576"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1048577"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48578"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A3D5AB-E80B-4143-9A86-42714264F001}" type="datetimeFigureOut">
              <a:rPr lang="zh-CN" altLang="en-US" smtClean="0"/>
              <a:t>2020/7/31</a:t>
            </a:fld>
            <a:endParaRPr lang="zh-CN" altLang="en-US"/>
          </a:p>
        </p:txBody>
      </p:sp>
      <p:sp>
        <p:nvSpPr>
          <p:cNvPr id="1048579"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1048580"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E4D43A-31A1-40A0-AE8D-6565FA146AD4}"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3" Type="http://schemas.openxmlformats.org/officeDocument/2006/relationships/image" Target="../media/image12.emf"/><Relationship Id="rId18" Type="http://schemas.openxmlformats.org/officeDocument/2006/relationships/image" Target="../media/image17.png"/><Relationship Id="rId26" Type="http://schemas.openxmlformats.org/officeDocument/2006/relationships/customXml" Target="../ink/ink8.xml"/><Relationship Id="rId39" Type="http://schemas.openxmlformats.org/officeDocument/2006/relationships/customXml" Target="../ink/ink21.xml"/><Relationship Id="rId21" Type="http://schemas.openxmlformats.org/officeDocument/2006/relationships/customXml" Target="../ink/ink3.xml"/><Relationship Id="rId34" Type="http://schemas.openxmlformats.org/officeDocument/2006/relationships/customXml" Target="../ink/ink16.xml"/><Relationship Id="rId42" Type="http://schemas.openxmlformats.org/officeDocument/2006/relationships/customXml" Target="../ink/ink24.xml"/><Relationship Id="rId47" Type="http://schemas.openxmlformats.org/officeDocument/2006/relationships/customXml" Target="../ink/ink29.xml"/><Relationship Id="rId7" Type="http://schemas.openxmlformats.org/officeDocument/2006/relationships/image" Target="../media/image6.emf"/><Relationship Id="rId2" Type="http://schemas.openxmlformats.org/officeDocument/2006/relationships/image" Target="../media/image1.emf"/><Relationship Id="rId16" Type="http://schemas.openxmlformats.org/officeDocument/2006/relationships/image" Target="../media/image15.emf"/><Relationship Id="rId29" Type="http://schemas.openxmlformats.org/officeDocument/2006/relationships/customXml" Target="../ink/ink11.xml"/><Relationship Id="rId11" Type="http://schemas.openxmlformats.org/officeDocument/2006/relationships/image" Target="../media/image10.emf"/><Relationship Id="rId24" Type="http://schemas.openxmlformats.org/officeDocument/2006/relationships/customXml" Target="../ink/ink6.xml"/><Relationship Id="rId32" Type="http://schemas.openxmlformats.org/officeDocument/2006/relationships/customXml" Target="../ink/ink14.xml"/><Relationship Id="rId37" Type="http://schemas.openxmlformats.org/officeDocument/2006/relationships/customXml" Target="../ink/ink19.xml"/><Relationship Id="rId40" Type="http://schemas.openxmlformats.org/officeDocument/2006/relationships/customXml" Target="../ink/ink22.xml"/><Relationship Id="rId45" Type="http://schemas.openxmlformats.org/officeDocument/2006/relationships/customXml" Target="../ink/ink27.xml"/><Relationship Id="rId5" Type="http://schemas.openxmlformats.org/officeDocument/2006/relationships/image" Target="../media/image4.emf"/><Relationship Id="rId15" Type="http://schemas.openxmlformats.org/officeDocument/2006/relationships/image" Target="../media/image14.emf"/><Relationship Id="rId23" Type="http://schemas.openxmlformats.org/officeDocument/2006/relationships/customXml" Target="../ink/ink5.xml"/><Relationship Id="rId28" Type="http://schemas.openxmlformats.org/officeDocument/2006/relationships/customXml" Target="../ink/ink10.xml"/><Relationship Id="rId36" Type="http://schemas.openxmlformats.org/officeDocument/2006/relationships/customXml" Target="../ink/ink18.xml"/><Relationship Id="rId49" Type="http://schemas.openxmlformats.org/officeDocument/2006/relationships/customXml" Target="../ink/ink31.xml"/><Relationship Id="rId10" Type="http://schemas.openxmlformats.org/officeDocument/2006/relationships/image" Target="../media/image9.emf"/><Relationship Id="rId19" Type="http://schemas.openxmlformats.org/officeDocument/2006/relationships/customXml" Target="../ink/ink1.xml"/><Relationship Id="rId31" Type="http://schemas.openxmlformats.org/officeDocument/2006/relationships/customXml" Target="../ink/ink13.xml"/><Relationship Id="rId44" Type="http://schemas.openxmlformats.org/officeDocument/2006/relationships/customXml" Target="../ink/ink26.xml"/><Relationship Id="rId4" Type="http://schemas.openxmlformats.org/officeDocument/2006/relationships/image" Target="../media/image3.emf"/><Relationship Id="rId9" Type="http://schemas.openxmlformats.org/officeDocument/2006/relationships/image" Target="../media/image8.emf"/><Relationship Id="rId14" Type="http://schemas.openxmlformats.org/officeDocument/2006/relationships/image" Target="../media/image13.emf"/><Relationship Id="rId22" Type="http://schemas.openxmlformats.org/officeDocument/2006/relationships/customXml" Target="../ink/ink4.xml"/><Relationship Id="rId27" Type="http://schemas.openxmlformats.org/officeDocument/2006/relationships/customXml" Target="../ink/ink9.xml"/><Relationship Id="rId30" Type="http://schemas.openxmlformats.org/officeDocument/2006/relationships/customXml" Target="../ink/ink12.xml"/><Relationship Id="rId35" Type="http://schemas.openxmlformats.org/officeDocument/2006/relationships/customXml" Target="../ink/ink17.xml"/><Relationship Id="rId43" Type="http://schemas.openxmlformats.org/officeDocument/2006/relationships/customXml" Target="../ink/ink25.xml"/><Relationship Id="rId48" Type="http://schemas.openxmlformats.org/officeDocument/2006/relationships/customXml" Target="../ink/ink30.xml"/><Relationship Id="rId8" Type="http://schemas.openxmlformats.org/officeDocument/2006/relationships/image" Target="../media/image7.emf"/><Relationship Id="rId3" Type="http://schemas.openxmlformats.org/officeDocument/2006/relationships/image" Target="../media/image2.emf"/><Relationship Id="rId12" Type="http://schemas.openxmlformats.org/officeDocument/2006/relationships/image" Target="../media/image11.emf"/><Relationship Id="rId17" Type="http://schemas.openxmlformats.org/officeDocument/2006/relationships/image" Target="../media/image16.emf"/><Relationship Id="rId25" Type="http://schemas.openxmlformats.org/officeDocument/2006/relationships/customXml" Target="../ink/ink7.xml"/><Relationship Id="rId33" Type="http://schemas.openxmlformats.org/officeDocument/2006/relationships/customXml" Target="../ink/ink15.xml"/><Relationship Id="rId38" Type="http://schemas.openxmlformats.org/officeDocument/2006/relationships/customXml" Target="../ink/ink20.xml"/><Relationship Id="rId46" Type="http://schemas.openxmlformats.org/officeDocument/2006/relationships/customXml" Target="../ink/ink28.xml"/><Relationship Id="rId20" Type="http://schemas.openxmlformats.org/officeDocument/2006/relationships/customXml" Target="../ink/ink2.xml"/><Relationship Id="rId41" Type="http://schemas.openxmlformats.org/officeDocument/2006/relationships/customXml" Target="../ink/ink23.xml"/><Relationship Id="rId1" Type="http://schemas.openxmlformats.org/officeDocument/2006/relationships/slideLayout" Target="../slideLayouts/slideLayout1.xml"/><Relationship Id="rId6" Type="http://schemas.openxmlformats.org/officeDocument/2006/relationships/image" Target="../media/image5.emf"/></Relationships>
</file>

<file path=ppt/slides/_rels/slide2.xml.rels><?xml version="1.0" encoding="UTF-8" standalone="yes"?>
<Relationships xmlns="http://schemas.openxmlformats.org/package/2006/relationships"><Relationship Id="rId8" Type="http://schemas.openxmlformats.org/officeDocument/2006/relationships/image" Target="../media/image4.emf"/><Relationship Id="rId3" Type="http://schemas.openxmlformats.org/officeDocument/2006/relationships/image" Target="../media/image2.emf"/><Relationship Id="rId7" Type="http://schemas.openxmlformats.org/officeDocument/2006/relationships/image" Target="../media/image3.emf"/><Relationship Id="rId2" Type="http://schemas.openxmlformats.org/officeDocument/2006/relationships/image" Target="../media/image1.emf"/><Relationship Id="rId1" Type="http://schemas.openxmlformats.org/officeDocument/2006/relationships/slideLayout" Target="../slideLayouts/slideLayout7.xml"/><Relationship Id="rId6" Type="http://schemas.openxmlformats.org/officeDocument/2006/relationships/image" Target="../media/image11.emf"/><Relationship Id="rId5" Type="http://schemas.openxmlformats.org/officeDocument/2006/relationships/image" Target="../media/image9.emf"/><Relationship Id="rId10" Type="http://schemas.openxmlformats.org/officeDocument/2006/relationships/image" Target="../media/image18.jpeg"/><Relationship Id="rId4" Type="http://schemas.openxmlformats.org/officeDocument/2006/relationships/image" Target="../media/image6.emf"/><Relationship Id="rId9" Type="http://schemas.openxmlformats.org/officeDocument/2006/relationships/image" Target="../media/image7.emf"/></Relationships>
</file>

<file path=ppt/slides/_rels/slide3.xml.rels><?xml version="1.0" encoding="UTF-8" standalone="yes"?>
<Relationships xmlns="http://schemas.openxmlformats.org/package/2006/relationships"><Relationship Id="rId8" Type="http://schemas.openxmlformats.org/officeDocument/2006/relationships/image" Target="../media/image13.emf"/><Relationship Id="rId3" Type="http://schemas.openxmlformats.org/officeDocument/2006/relationships/image" Target="../media/image4.emf"/><Relationship Id="rId7" Type="http://schemas.openxmlformats.org/officeDocument/2006/relationships/image" Target="../media/image12.emf"/><Relationship Id="rId2" Type="http://schemas.openxmlformats.org/officeDocument/2006/relationships/image" Target="../media/image3.emf"/><Relationship Id="rId1" Type="http://schemas.openxmlformats.org/officeDocument/2006/relationships/slideLayout" Target="../slideLayouts/slideLayout7.xml"/><Relationship Id="rId6" Type="http://schemas.openxmlformats.org/officeDocument/2006/relationships/image" Target="../media/image11.emf"/><Relationship Id="rId11" Type="http://schemas.openxmlformats.org/officeDocument/2006/relationships/image" Target="../media/image16.emf"/><Relationship Id="rId5" Type="http://schemas.openxmlformats.org/officeDocument/2006/relationships/image" Target="../media/image9.emf"/><Relationship Id="rId10" Type="http://schemas.openxmlformats.org/officeDocument/2006/relationships/image" Target="../media/image15.emf"/><Relationship Id="rId4" Type="http://schemas.openxmlformats.org/officeDocument/2006/relationships/image" Target="../media/image5.emf"/><Relationship Id="rId9" Type="http://schemas.openxmlformats.org/officeDocument/2006/relationships/image" Target="../media/image14.emf"/></Relationships>
</file>

<file path=ppt/slides/_rels/slide4.xml.rels><?xml version="1.0" encoding="UTF-8" standalone="yes"?>
<Relationships xmlns="http://schemas.openxmlformats.org/package/2006/relationships"><Relationship Id="rId8" Type="http://schemas.openxmlformats.org/officeDocument/2006/relationships/customXml" Target="../ink/ink33.xml"/><Relationship Id="rId3" Type="http://schemas.openxmlformats.org/officeDocument/2006/relationships/image" Target="../media/image6.emf"/><Relationship Id="rId7" Type="http://schemas.openxmlformats.org/officeDocument/2006/relationships/customXml" Target="../ink/ink32.xml"/><Relationship Id="rId2" Type="http://schemas.openxmlformats.org/officeDocument/2006/relationships/image" Target="../media/image1.emf"/><Relationship Id="rId1" Type="http://schemas.openxmlformats.org/officeDocument/2006/relationships/slideLayout" Target="../slideLayouts/slideLayout7.xml"/><Relationship Id="rId6" Type="http://schemas.openxmlformats.org/officeDocument/2006/relationships/image" Target="../media/image5.emf"/><Relationship Id="rId11" Type="http://schemas.openxmlformats.org/officeDocument/2006/relationships/image" Target="../media/image12.emf"/><Relationship Id="rId5" Type="http://schemas.openxmlformats.org/officeDocument/2006/relationships/image" Target="../media/image11.emf"/><Relationship Id="rId10" Type="http://schemas.openxmlformats.org/officeDocument/2006/relationships/customXml" Target="../ink/ink35.xml"/><Relationship Id="rId4" Type="http://schemas.openxmlformats.org/officeDocument/2006/relationships/image" Target="../media/image9.emf"/><Relationship Id="rId9" Type="http://schemas.openxmlformats.org/officeDocument/2006/relationships/customXml" Target="../ink/ink34.xml"/></Relationships>
</file>

<file path=ppt/slides/_rels/slide5.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6.emf"/><Relationship Id="rId1" Type="http://schemas.openxmlformats.org/officeDocument/2006/relationships/slideLayout" Target="../slideLayouts/slideLayout4.xml"/><Relationship Id="rId6" Type="http://schemas.openxmlformats.org/officeDocument/2006/relationships/image" Target="../media/image1.emf"/><Relationship Id="rId5" Type="http://schemas.openxmlformats.org/officeDocument/2006/relationships/image" Target="../media/image14.emf"/><Relationship Id="rId4" Type="http://schemas.openxmlformats.org/officeDocument/2006/relationships/image" Target="../media/image16.emf"/></Relationships>
</file>

<file path=ppt/slides/_rels/slide6.xml.rels><?xml version="1.0" encoding="UTF-8" standalone="yes"?>
<Relationships xmlns="http://schemas.openxmlformats.org/package/2006/relationships"><Relationship Id="rId8" Type="http://schemas.openxmlformats.org/officeDocument/2006/relationships/customXml" Target="../ink/ink37.xml"/><Relationship Id="rId3" Type="http://schemas.openxmlformats.org/officeDocument/2006/relationships/image" Target="../media/image6.emf"/><Relationship Id="rId7" Type="http://schemas.openxmlformats.org/officeDocument/2006/relationships/customXml" Target="../ink/ink36.xml"/><Relationship Id="rId2" Type="http://schemas.openxmlformats.org/officeDocument/2006/relationships/image" Target="../media/image1.emf"/><Relationship Id="rId1" Type="http://schemas.openxmlformats.org/officeDocument/2006/relationships/slideLayout" Target="../slideLayouts/slideLayout7.xml"/><Relationship Id="rId6" Type="http://schemas.openxmlformats.org/officeDocument/2006/relationships/image" Target="../media/image4.emf"/><Relationship Id="rId11" Type="http://schemas.openxmlformats.org/officeDocument/2006/relationships/image" Target="../media/image14.emf"/><Relationship Id="rId5" Type="http://schemas.openxmlformats.org/officeDocument/2006/relationships/image" Target="../media/image11.emf"/><Relationship Id="rId10" Type="http://schemas.openxmlformats.org/officeDocument/2006/relationships/image" Target="../media/image16.emf"/><Relationship Id="rId4" Type="http://schemas.openxmlformats.org/officeDocument/2006/relationships/image" Target="../media/image9.emf"/><Relationship Id="rId9" Type="http://schemas.openxmlformats.org/officeDocument/2006/relationships/customXml" Target="../ink/ink38.xml"/></Relationships>
</file>

<file path=ppt/slides/_rels/slide7.xml.rels><?xml version="1.0" encoding="UTF-8" standalone="yes"?>
<Relationships xmlns="http://schemas.openxmlformats.org/package/2006/relationships"><Relationship Id="rId8" Type="http://schemas.openxmlformats.org/officeDocument/2006/relationships/image" Target="../media/image13.emf"/><Relationship Id="rId3" Type="http://schemas.openxmlformats.org/officeDocument/2006/relationships/image" Target="../media/image4.emf"/><Relationship Id="rId7" Type="http://schemas.openxmlformats.org/officeDocument/2006/relationships/image" Target="../media/image12.emf"/><Relationship Id="rId12" Type="http://schemas.openxmlformats.org/officeDocument/2006/relationships/image" Target="../media/image7.emf"/><Relationship Id="rId2" Type="http://schemas.openxmlformats.org/officeDocument/2006/relationships/image" Target="../media/image3.emf"/><Relationship Id="rId1" Type="http://schemas.openxmlformats.org/officeDocument/2006/relationships/slideLayout" Target="../slideLayouts/slideLayout7.xml"/><Relationship Id="rId6" Type="http://schemas.openxmlformats.org/officeDocument/2006/relationships/image" Target="../media/image11.emf"/><Relationship Id="rId11" Type="http://schemas.openxmlformats.org/officeDocument/2006/relationships/image" Target="../media/image16.emf"/><Relationship Id="rId5" Type="http://schemas.openxmlformats.org/officeDocument/2006/relationships/image" Target="../media/image9.emf"/><Relationship Id="rId10" Type="http://schemas.openxmlformats.org/officeDocument/2006/relationships/image" Target="../media/image15.emf"/><Relationship Id="rId4" Type="http://schemas.openxmlformats.org/officeDocument/2006/relationships/image" Target="../media/image5.emf"/><Relationship Id="rId9" Type="http://schemas.openxmlformats.org/officeDocument/2006/relationships/image" Target="../media/image14.emf"/></Relationships>
</file>

<file path=ppt/slides/_rels/slide8.xml.rels><?xml version="1.0" encoding="UTF-8" standalone="yes"?>
<Relationships xmlns="http://schemas.openxmlformats.org/package/2006/relationships"><Relationship Id="rId8" Type="http://schemas.openxmlformats.org/officeDocument/2006/relationships/image" Target="../media/image3.emf"/><Relationship Id="rId3" Type="http://schemas.openxmlformats.org/officeDocument/2006/relationships/image" Target="../media/image6.emf"/><Relationship Id="rId7" Type="http://schemas.openxmlformats.org/officeDocument/2006/relationships/image" Target="../media/image19.jpeg"/><Relationship Id="rId2" Type="http://schemas.openxmlformats.org/officeDocument/2006/relationships/image" Target="../media/image1.emf"/><Relationship Id="rId1" Type="http://schemas.openxmlformats.org/officeDocument/2006/relationships/slideLayout" Target="../slideLayouts/slideLayout7.xml"/><Relationship Id="rId6" Type="http://schemas.openxmlformats.org/officeDocument/2006/relationships/image" Target="../media/image12.emf"/><Relationship Id="rId11" Type="http://schemas.openxmlformats.org/officeDocument/2006/relationships/image" Target="../media/image14.emf"/><Relationship Id="rId5" Type="http://schemas.openxmlformats.org/officeDocument/2006/relationships/image" Target="../media/image11.emf"/><Relationship Id="rId10" Type="http://schemas.openxmlformats.org/officeDocument/2006/relationships/image" Target="../media/image16.emf"/><Relationship Id="rId4" Type="http://schemas.openxmlformats.org/officeDocument/2006/relationships/image" Target="../media/image9.emf"/><Relationship Id="rId9" Type="http://schemas.openxmlformats.org/officeDocument/2006/relationships/image" Target="../media/image4.emf"/></Relationships>
</file>

<file path=ppt/slides/_rels/slide9.xml.rels><?xml version="1.0" encoding="UTF-8" standalone="yes"?>
<Relationships xmlns="http://schemas.openxmlformats.org/package/2006/relationships"><Relationship Id="rId8" Type="http://schemas.openxmlformats.org/officeDocument/2006/relationships/image" Target="../media/image7.emf"/><Relationship Id="rId13" Type="http://schemas.openxmlformats.org/officeDocument/2006/relationships/image" Target="../media/image12.emf"/><Relationship Id="rId3" Type="http://schemas.openxmlformats.org/officeDocument/2006/relationships/image" Target="../media/image2.emf"/><Relationship Id="rId7" Type="http://schemas.openxmlformats.org/officeDocument/2006/relationships/image" Target="../media/image6.emf"/><Relationship Id="rId12" Type="http://schemas.openxmlformats.org/officeDocument/2006/relationships/image" Target="../media/image11.emf"/><Relationship Id="rId17" Type="http://schemas.openxmlformats.org/officeDocument/2006/relationships/image" Target="../media/image16.emf"/><Relationship Id="rId2" Type="http://schemas.openxmlformats.org/officeDocument/2006/relationships/image" Target="../media/image1.emf"/><Relationship Id="rId16" Type="http://schemas.openxmlformats.org/officeDocument/2006/relationships/image" Target="../media/image15.emf"/><Relationship Id="rId1" Type="http://schemas.openxmlformats.org/officeDocument/2006/relationships/slideLayout" Target="../slideLayouts/slideLayout1.xml"/><Relationship Id="rId6" Type="http://schemas.openxmlformats.org/officeDocument/2006/relationships/image" Target="../media/image5.emf"/><Relationship Id="rId11" Type="http://schemas.openxmlformats.org/officeDocument/2006/relationships/image" Target="../media/image10.emf"/><Relationship Id="rId5" Type="http://schemas.openxmlformats.org/officeDocument/2006/relationships/image" Target="../media/image4.emf"/><Relationship Id="rId15" Type="http://schemas.openxmlformats.org/officeDocument/2006/relationships/image" Target="../media/image14.emf"/><Relationship Id="rId10" Type="http://schemas.openxmlformats.org/officeDocument/2006/relationships/image" Target="../media/image9.emf"/><Relationship Id="rId4" Type="http://schemas.openxmlformats.org/officeDocument/2006/relationships/image" Target="../media/image3.emf"/><Relationship Id="rId9" Type="http://schemas.openxmlformats.org/officeDocument/2006/relationships/image" Target="../media/image8.emf"/><Relationship Id="rId14" Type="http://schemas.openxmlformats.org/officeDocument/2006/relationships/image" Target="../media/image1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206" name="图片 3"/>
          <p:cNvPicPr>
            <a:picLocks noChangeAspect="1"/>
          </p:cNvPicPr>
          <p:nvPr/>
        </p:nvPicPr>
        <p:blipFill>
          <a:blip r:embed="rId2"/>
          <a:stretch>
            <a:fillRect/>
          </a:stretch>
        </p:blipFill>
        <p:spPr>
          <a:xfrm>
            <a:off x="9407748" y="5828456"/>
            <a:ext cx="1473284" cy="1683799"/>
          </a:xfrm>
          <a:prstGeom prst="rect">
            <a:avLst/>
          </a:prstGeom>
        </p:spPr>
      </p:pic>
      <p:pic>
        <p:nvPicPr>
          <p:cNvPr id="2097207" name="图片 4"/>
          <p:cNvPicPr>
            <a:picLocks noChangeAspect="1"/>
          </p:cNvPicPr>
          <p:nvPr/>
        </p:nvPicPr>
        <p:blipFill>
          <a:blip r:embed="rId3"/>
          <a:stretch>
            <a:fillRect/>
          </a:stretch>
        </p:blipFill>
        <p:spPr>
          <a:xfrm>
            <a:off x="4488481" y="6109645"/>
            <a:ext cx="1566828" cy="1496711"/>
          </a:xfrm>
          <a:prstGeom prst="rect">
            <a:avLst/>
          </a:prstGeom>
        </p:spPr>
      </p:pic>
      <p:pic>
        <p:nvPicPr>
          <p:cNvPr id="2097208" name="图片 5"/>
          <p:cNvPicPr>
            <a:picLocks noChangeAspect="1"/>
          </p:cNvPicPr>
          <p:nvPr/>
        </p:nvPicPr>
        <p:blipFill>
          <a:blip r:embed="rId4"/>
          <a:stretch>
            <a:fillRect/>
          </a:stretch>
        </p:blipFill>
        <p:spPr>
          <a:xfrm>
            <a:off x="162914" y="5828456"/>
            <a:ext cx="2128078" cy="1824117"/>
          </a:xfrm>
          <a:prstGeom prst="rect">
            <a:avLst/>
          </a:prstGeom>
        </p:spPr>
      </p:pic>
      <p:pic>
        <p:nvPicPr>
          <p:cNvPr id="2097209" name="图片 6"/>
          <p:cNvPicPr>
            <a:picLocks noChangeAspect="1"/>
          </p:cNvPicPr>
          <p:nvPr/>
        </p:nvPicPr>
        <p:blipFill>
          <a:blip r:embed="rId5"/>
          <a:stretch>
            <a:fillRect/>
          </a:stretch>
        </p:blipFill>
        <p:spPr>
          <a:xfrm>
            <a:off x="-795106" y="4144620"/>
            <a:ext cx="1590212" cy="1379779"/>
          </a:xfrm>
          <a:prstGeom prst="rect">
            <a:avLst/>
          </a:prstGeom>
        </p:spPr>
      </p:pic>
      <p:pic>
        <p:nvPicPr>
          <p:cNvPr id="2097210" name="图片 7"/>
          <p:cNvPicPr>
            <a:picLocks noChangeAspect="1"/>
          </p:cNvPicPr>
          <p:nvPr/>
        </p:nvPicPr>
        <p:blipFill>
          <a:blip r:embed="rId6"/>
          <a:stretch>
            <a:fillRect/>
          </a:stretch>
        </p:blipFill>
        <p:spPr>
          <a:xfrm>
            <a:off x="0" y="401774"/>
            <a:ext cx="1913731" cy="1623815"/>
          </a:xfrm>
          <a:prstGeom prst="rect">
            <a:avLst/>
          </a:prstGeom>
        </p:spPr>
      </p:pic>
      <p:pic>
        <p:nvPicPr>
          <p:cNvPr id="2097211" name="图片 8"/>
          <p:cNvPicPr>
            <a:picLocks noChangeAspect="1"/>
          </p:cNvPicPr>
          <p:nvPr/>
        </p:nvPicPr>
        <p:blipFill>
          <a:blip r:embed="rId7"/>
          <a:stretch>
            <a:fillRect/>
          </a:stretch>
        </p:blipFill>
        <p:spPr>
          <a:xfrm>
            <a:off x="2690104" y="-15608"/>
            <a:ext cx="2057922" cy="1777345"/>
          </a:xfrm>
          <a:prstGeom prst="rect">
            <a:avLst/>
          </a:prstGeom>
        </p:spPr>
      </p:pic>
      <p:pic>
        <p:nvPicPr>
          <p:cNvPr id="2097212" name="图片 9"/>
          <p:cNvPicPr>
            <a:picLocks noChangeAspect="1"/>
          </p:cNvPicPr>
          <p:nvPr/>
        </p:nvPicPr>
        <p:blipFill>
          <a:blip r:embed="rId8"/>
          <a:stretch>
            <a:fillRect/>
          </a:stretch>
        </p:blipFill>
        <p:spPr>
          <a:xfrm>
            <a:off x="5710572" y="0"/>
            <a:ext cx="1216045" cy="1964434"/>
          </a:xfrm>
          <a:prstGeom prst="rect">
            <a:avLst/>
          </a:prstGeom>
        </p:spPr>
      </p:pic>
      <p:pic>
        <p:nvPicPr>
          <p:cNvPr id="2097213" name="图片 10"/>
          <p:cNvPicPr>
            <a:picLocks noChangeAspect="1"/>
          </p:cNvPicPr>
          <p:nvPr/>
        </p:nvPicPr>
        <p:blipFill>
          <a:blip r:embed="rId9"/>
          <a:stretch>
            <a:fillRect/>
          </a:stretch>
        </p:blipFill>
        <p:spPr>
          <a:xfrm>
            <a:off x="8285150" y="0"/>
            <a:ext cx="1863400" cy="1326523"/>
          </a:xfrm>
          <a:prstGeom prst="rect">
            <a:avLst/>
          </a:prstGeom>
        </p:spPr>
      </p:pic>
      <p:pic>
        <p:nvPicPr>
          <p:cNvPr id="2097214" name="图片 11"/>
          <p:cNvPicPr>
            <a:picLocks noChangeAspect="1"/>
          </p:cNvPicPr>
          <p:nvPr/>
        </p:nvPicPr>
        <p:blipFill>
          <a:blip r:embed="rId10"/>
          <a:stretch>
            <a:fillRect/>
          </a:stretch>
        </p:blipFill>
        <p:spPr>
          <a:xfrm>
            <a:off x="10834098" y="4659705"/>
            <a:ext cx="1356357" cy="1216078"/>
          </a:xfrm>
          <a:prstGeom prst="rect">
            <a:avLst/>
          </a:prstGeom>
        </p:spPr>
      </p:pic>
      <p:pic>
        <p:nvPicPr>
          <p:cNvPr id="2097215" name="图片 12"/>
          <p:cNvPicPr>
            <a:picLocks noChangeAspect="1"/>
          </p:cNvPicPr>
          <p:nvPr/>
        </p:nvPicPr>
        <p:blipFill>
          <a:blip r:embed="rId11"/>
          <a:stretch>
            <a:fillRect/>
          </a:stretch>
        </p:blipFill>
        <p:spPr>
          <a:xfrm rot="5400000">
            <a:off x="6846923" y="6051161"/>
            <a:ext cx="1379743" cy="1496711"/>
          </a:xfrm>
          <a:prstGeom prst="rect">
            <a:avLst/>
          </a:prstGeom>
        </p:spPr>
      </p:pic>
      <p:pic>
        <p:nvPicPr>
          <p:cNvPr id="2097216" name="图片 13"/>
          <p:cNvPicPr>
            <a:picLocks noChangeAspect="1"/>
          </p:cNvPicPr>
          <p:nvPr/>
        </p:nvPicPr>
        <p:blipFill>
          <a:blip r:embed="rId12"/>
          <a:stretch>
            <a:fillRect/>
          </a:stretch>
        </p:blipFill>
        <p:spPr>
          <a:xfrm>
            <a:off x="10676688" y="0"/>
            <a:ext cx="1566828" cy="2128137"/>
          </a:xfrm>
          <a:prstGeom prst="rect">
            <a:avLst/>
          </a:prstGeom>
        </p:spPr>
      </p:pic>
      <p:pic>
        <p:nvPicPr>
          <p:cNvPr id="2097217" name="图片 14"/>
          <p:cNvPicPr>
            <a:picLocks noChangeAspect="1"/>
          </p:cNvPicPr>
          <p:nvPr/>
        </p:nvPicPr>
        <p:blipFill>
          <a:blip r:embed="rId13"/>
          <a:stretch>
            <a:fillRect/>
          </a:stretch>
        </p:blipFill>
        <p:spPr>
          <a:xfrm>
            <a:off x="10673575" y="2748788"/>
            <a:ext cx="1516880" cy="1411088"/>
          </a:xfrm>
          <a:prstGeom prst="rect">
            <a:avLst/>
          </a:prstGeom>
        </p:spPr>
      </p:pic>
      <p:pic>
        <p:nvPicPr>
          <p:cNvPr id="2097218" name="图片 15"/>
          <p:cNvPicPr>
            <a:picLocks noChangeAspect="1"/>
          </p:cNvPicPr>
          <p:nvPr/>
        </p:nvPicPr>
        <p:blipFill>
          <a:blip r:embed="rId14"/>
          <a:stretch>
            <a:fillRect/>
          </a:stretch>
        </p:blipFill>
        <p:spPr>
          <a:xfrm>
            <a:off x="-149363" y="2128136"/>
            <a:ext cx="624558" cy="1457336"/>
          </a:xfrm>
          <a:prstGeom prst="rect">
            <a:avLst/>
          </a:prstGeom>
        </p:spPr>
      </p:pic>
      <p:pic>
        <p:nvPicPr>
          <p:cNvPr id="2097219" name="图片 16"/>
          <p:cNvPicPr>
            <a:picLocks noChangeAspect="1"/>
          </p:cNvPicPr>
          <p:nvPr/>
        </p:nvPicPr>
        <p:blipFill>
          <a:blip r:embed="rId15"/>
          <a:stretch>
            <a:fillRect/>
          </a:stretch>
        </p:blipFill>
        <p:spPr>
          <a:xfrm>
            <a:off x="9949773" y="1308428"/>
            <a:ext cx="626891" cy="663784"/>
          </a:xfrm>
          <a:prstGeom prst="rect">
            <a:avLst/>
          </a:prstGeom>
        </p:spPr>
      </p:pic>
      <p:pic>
        <p:nvPicPr>
          <p:cNvPr id="2097220" name="图片 17"/>
          <p:cNvPicPr>
            <a:picLocks noChangeAspect="1"/>
          </p:cNvPicPr>
          <p:nvPr/>
        </p:nvPicPr>
        <p:blipFill>
          <a:blip r:embed="rId16"/>
          <a:stretch>
            <a:fillRect/>
          </a:stretch>
        </p:blipFill>
        <p:spPr>
          <a:xfrm>
            <a:off x="1913731" y="2085004"/>
            <a:ext cx="626891" cy="663784"/>
          </a:xfrm>
          <a:prstGeom prst="rect">
            <a:avLst/>
          </a:prstGeom>
        </p:spPr>
      </p:pic>
      <p:pic>
        <p:nvPicPr>
          <p:cNvPr id="2097221" name="图片 18"/>
          <p:cNvPicPr>
            <a:picLocks noChangeAspect="1"/>
          </p:cNvPicPr>
          <p:nvPr/>
        </p:nvPicPr>
        <p:blipFill>
          <a:blip r:embed="rId17"/>
          <a:stretch>
            <a:fillRect/>
          </a:stretch>
        </p:blipFill>
        <p:spPr>
          <a:xfrm>
            <a:off x="8088042" y="2476046"/>
            <a:ext cx="731040" cy="761519"/>
          </a:xfrm>
          <a:prstGeom prst="rect">
            <a:avLst/>
          </a:prstGeom>
        </p:spPr>
      </p:pic>
      <p:sp>
        <p:nvSpPr>
          <p:cNvPr id="1048615" name="Freeform 5"/>
          <p:cNvSpPr/>
          <p:nvPr/>
        </p:nvSpPr>
        <p:spPr bwMode="auto">
          <a:xfrm>
            <a:off x="716857" y="474336"/>
            <a:ext cx="10676906" cy="1654564"/>
          </a:xfrm>
          <a:custGeom>
            <a:avLst/>
            <a:gdLst>
              <a:gd name="T0" fmla="*/ 360 w 2379"/>
              <a:gd name="T1" fmla="*/ 78 h 1260"/>
              <a:gd name="T2" fmla="*/ 141 w 2379"/>
              <a:gd name="T3" fmla="*/ 488 h 1260"/>
              <a:gd name="T4" fmla="*/ 189 w 2379"/>
              <a:gd name="T5" fmla="*/ 818 h 1260"/>
              <a:gd name="T6" fmla="*/ 454 w 2379"/>
              <a:gd name="T7" fmla="*/ 1194 h 1260"/>
              <a:gd name="T8" fmla="*/ 1705 w 2379"/>
              <a:gd name="T9" fmla="*/ 1177 h 1260"/>
              <a:gd name="T10" fmla="*/ 2349 w 2379"/>
              <a:gd name="T11" fmla="*/ 1068 h 1260"/>
              <a:gd name="T12" fmla="*/ 2300 w 2379"/>
              <a:gd name="T13" fmla="*/ 517 h 1260"/>
              <a:gd name="T14" fmla="*/ 1942 w 2379"/>
              <a:gd name="T15" fmla="*/ 60 h 1260"/>
              <a:gd name="T16" fmla="*/ 1215 w 2379"/>
              <a:gd name="T17" fmla="*/ 152 h 1260"/>
              <a:gd name="T18" fmla="*/ 360 w 2379"/>
              <a:gd name="T19" fmla="*/ 78 h 12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79" h="1260">
                <a:moveTo>
                  <a:pt x="360" y="78"/>
                </a:moveTo>
                <a:cubicBezTo>
                  <a:pt x="189" y="79"/>
                  <a:pt x="0" y="144"/>
                  <a:pt x="141" y="488"/>
                </a:cubicBezTo>
                <a:cubicBezTo>
                  <a:pt x="198" y="627"/>
                  <a:pt x="190" y="731"/>
                  <a:pt x="189" y="818"/>
                </a:cubicBezTo>
                <a:cubicBezTo>
                  <a:pt x="186" y="972"/>
                  <a:pt x="95" y="1211"/>
                  <a:pt x="454" y="1194"/>
                </a:cubicBezTo>
                <a:cubicBezTo>
                  <a:pt x="791" y="1178"/>
                  <a:pt x="1367" y="1146"/>
                  <a:pt x="1705" y="1177"/>
                </a:cubicBezTo>
                <a:cubicBezTo>
                  <a:pt x="2167" y="1219"/>
                  <a:pt x="2326" y="1260"/>
                  <a:pt x="2349" y="1068"/>
                </a:cubicBezTo>
                <a:cubicBezTo>
                  <a:pt x="2372" y="876"/>
                  <a:pt x="2199" y="882"/>
                  <a:pt x="2300" y="517"/>
                </a:cubicBezTo>
                <a:cubicBezTo>
                  <a:pt x="2379" y="234"/>
                  <a:pt x="2197" y="0"/>
                  <a:pt x="1942" y="60"/>
                </a:cubicBezTo>
                <a:cubicBezTo>
                  <a:pt x="1637" y="132"/>
                  <a:pt x="1487" y="122"/>
                  <a:pt x="1215" y="152"/>
                </a:cubicBezTo>
                <a:cubicBezTo>
                  <a:pt x="970" y="179"/>
                  <a:pt x="753" y="74"/>
                  <a:pt x="360" y="78"/>
                </a:cubicBezTo>
                <a:close/>
              </a:path>
            </a:pathLst>
          </a:custGeom>
          <a:solidFill>
            <a:srgbClr val="92D050"/>
          </a:solidFill>
          <a:ln w="25400">
            <a:solidFill>
              <a:schemeClr val="tx1">
                <a:lumMod val="65000"/>
                <a:lumOff val="35000"/>
              </a:schemeClr>
            </a:solidFill>
          </a:ln>
        </p:spPr>
        <p:txBody>
          <a:bodyPr vert="horz" wrap="square" lIns="91440" tIns="45720" rIns="91440" bIns="45720" numCol="1" anchor="t" anchorCtr="0" compatLnSpc="1"/>
          <a:lstStyle/>
          <a:p>
            <a:endParaRPr lang="zh-CN" altLang="en-US"/>
          </a:p>
        </p:txBody>
      </p:sp>
      <p:sp>
        <p:nvSpPr>
          <p:cNvPr id="1048616" name="文本框 20" descr="e7d195523061f1c0deeec63e560781cfd59afb0ea006f2a87ABB68BF51EA6619813959095094C18C62A12F549504892A4AAA8C1554C6663626E05CA27F281A14E6983772AFC3FB97135759321DEA3D7004FB075A8443E283A7673BBBDBFD88DFA513D62253E27B7E9FFF4379D8121322A85C7E16198ADF129F152EEF5340DE1ED504E252F53EAD1F847BC471C6326134"/>
          <p:cNvSpPr txBox="1"/>
          <p:nvPr/>
        </p:nvSpPr>
        <p:spPr>
          <a:xfrm flipH="1">
            <a:off x="2290993" y="552193"/>
            <a:ext cx="7857557" cy="1200329"/>
          </a:xfrm>
          <a:prstGeom prst="rect">
            <a:avLst/>
          </a:prstGeom>
          <a:solidFill>
            <a:srgbClr val="92D050"/>
          </a:solidFill>
        </p:spPr>
        <p:txBody>
          <a:bodyPr wrap="square" rtlCol="0">
            <a:spAutoFit/>
          </a:bodyPr>
          <a:lstStyle/>
          <a:p>
            <a:pPr algn="ctr"/>
            <a:r>
              <a:rPr lang="en-US" altLang="zh-CN" sz="3600" b="1" dirty="0">
                <a:solidFill>
                  <a:srgbClr val="36363D"/>
                </a:solidFill>
                <a:latin typeface="Calibri" panose="020F0502020204030204" pitchFamily="34" charset="0"/>
                <a:ea typeface="张海山锐线体2.0" panose="02000000000000000000" pitchFamily="2" charset="-122"/>
                <a:cs typeface="Aharoni" panose="02010803020104030203" pitchFamily="2" charset="-79"/>
              </a:rPr>
              <a:t>ASSOCIATION BETWEEN OBSERVATIONS AND INTERVIEWS</a:t>
            </a:r>
          </a:p>
        </p:txBody>
      </p:sp>
      <p:sp>
        <p:nvSpPr>
          <p:cNvPr id="1048617" name="TextBox 1048616"/>
          <p:cNvSpPr txBox="1"/>
          <p:nvPr/>
        </p:nvSpPr>
        <p:spPr>
          <a:xfrm>
            <a:off x="870040" y="2427362"/>
            <a:ext cx="8346809" cy="3647440"/>
          </a:xfrm>
          <a:prstGeom prst="rect">
            <a:avLst/>
          </a:prstGeom>
        </p:spPr>
        <p:txBody>
          <a:bodyPr wrap="square" rtlCol="0">
            <a:spAutoFit/>
          </a:bodyPr>
          <a:lstStyle/>
          <a:p>
            <a:pPr algn="ctr"/>
            <a:r>
              <a:rPr lang="in-ID" sz="3400" b="1">
                <a:solidFill>
                  <a:srgbClr val="000000"/>
                </a:solidFill>
              </a:rPr>
              <a:t>KELOMPOK </a:t>
            </a:r>
            <a:r>
              <a:rPr lang="en-US" sz="3400" b="1">
                <a:solidFill>
                  <a:srgbClr val="000000"/>
                </a:solidFill>
              </a:rPr>
              <a:t>5 </a:t>
            </a:r>
            <a:r>
              <a:rPr lang="in-ID" sz="3400" b="1">
                <a:solidFill>
                  <a:srgbClr val="000000"/>
                </a:solidFill>
              </a:rPr>
              <a:t>:</a:t>
            </a:r>
          </a:p>
          <a:p>
            <a:pPr algn="ctr"/>
            <a:r>
              <a:rPr lang="in-ID" sz="3400" b="1">
                <a:solidFill>
                  <a:srgbClr val="000000"/>
                </a:solidFill>
              </a:rPr>
              <a:t>
   </a:t>
            </a:r>
          </a:p>
          <a:p>
            <a:r>
              <a:rPr lang="in-ID" sz="3400" b="1">
                <a:solidFill>
                  <a:srgbClr val="000000"/>
                </a:solidFill>
              </a:rPr>
              <a:t>1. QORI NATUL HASANAH 18.860.0251</a:t>
            </a:r>
          </a:p>
          <a:p>
            <a:r>
              <a:rPr lang="in-ID" sz="3400" b="1">
                <a:solidFill>
                  <a:srgbClr val="000000"/>
                </a:solidFill>
              </a:rPr>
              <a:t>2. TASYA YOWANDA HRP </a:t>
            </a:r>
            <a:r>
              <a:rPr lang="en-US" sz="3400" b="1">
                <a:solidFill>
                  <a:srgbClr val="000000"/>
                </a:solidFill>
              </a:rPr>
              <a:t> </a:t>
            </a:r>
            <a:r>
              <a:rPr lang="in-ID" sz="3400" b="1">
                <a:solidFill>
                  <a:srgbClr val="000000"/>
                </a:solidFill>
              </a:rPr>
              <a:t>18.860.0322</a:t>
            </a:r>
          </a:p>
          <a:p>
            <a:r>
              <a:rPr lang="in-ID" sz="3400" b="1">
                <a:solidFill>
                  <a:srgbClr val="000000"/>
                </a:solidFill>
              </a:rPr>
              <a:t>3. PATRIK B </a:t>
            </a:r>
            <a:r>
              <a:rPr lang="en-US" sz="3400" b="1">
                <a:solidFill>
                  <a:srgbClr val="000000"/>
                </a:solidFill>
              </a:rPr>
              <a:t>                           </a:t>
            </a:r>
            <a:r>
              <a:rPr lang="in-ID" sz="3400" b="1">
                <a:solidFill>
                  <a:srgbClr val="000000"/>
                </a:solidFill>
              </a:rPr>
              <a:t>18.860.0428</a:t>
            </a:r>
          </a:p>
          <a:p>
            <a:r>
              <a:rPr lang="in-ID" sz="3400" b="1">
                <a:solidFill>
                  <a:srgbClr val="000000"/>
                </a:solidFill>
              </a:rPr>
              <a:t>4. INTAN FADHILLAH </a:t>
            </a:r>
            <a:r>
              <a:rPr lang="en-US" sz="3400" b="1">
                <a:solidFill>
                  <a:srgbClr val="000000"/>
                </a:solidFill>
              </a:rPr>
              <a:t>         </a:t>
            </a:r>
            <a:r>
              <a:rPr lang="in-ID" sz="3400" b="1">
                <a:solidFill>
                  <a:srgbClr val="000000"/>
                </a:solidFill>
              </a:rPr>
              <a:t>18.860.0</a:t>
            </a:r>
            <a:r>
              <a:rPr lang="en-US" sz="3400" b="1">
                <a:solidFill>
                  <a:srgbClr val="000000"/>
                </a:solidFill>
              </a:rPr>
              <a:t>0</a:t>
            </a:r>
            <a:r>
              <a:rPr lang="in-ID" sz="3400" b="1">
                <a:solidFill>
                  <a:srgbClr val="000000"/>
                </a:solidFill>
              </a:rPr>
              <a:t>32  </a:t>
            </a:r>
          </a:p>
          <a:p>
            <a:r>
              <a:rPr lang="in-ID" sz="3400" b="1">
                <a:solidFill>
                  <a:srgbClr val="000000"/>
                </a:solidFill>
              </a:rPr>
              <a:t>5. RAGOL FERSANTO</a:t>
            </a:r>
            <a:r>
              <a:rPr lang="en-US" sz="3400" b="1">
                <a:solidFill>
                  <a:srgbClr val="000000"/>
                </a:solidFill>
              </a:rPr>
              <a:t>.        </a:t>
            </a:r>
            <a:r>
              <a:rPr lang="in-ID" sz="3400" b="1">
                <a:solidFill>
                  <a:srgbClr val="000000"/>
                </a:solidFill>
              </a:rPr>
              <a:t> 18.860.0429</a:t>
            </a:r>
            <a:r>
              <a:rPr lang="en-US" sz="3200">
                <a:solidFill>
                  <a:srgbClr val="000000"/>
                </a:solidFill>
              </a:rPr>
              <a:t>  </a:t>
            </a:r>
            <a:endParaRPr lang="in-ID" sz="3200">
              <a:solidFill>
                <a:srgbClr val="000000"/>
              </a:solidFill>
            </a:endParaRPr>
          </a:p>
        </p:txBody>
      </p:sp>
      <p:pic>
        <p:nvPicPr>
          <p:cNvPr id="2097222" name="Picture 2097221"/>
          <p:cNvPicPr>
            <a:picLocks/>
          </p:cNvPicPr>
          <p:nvPr/>
        </p:nvPicPr>
        <p:blipFill>
          <a:blip r:embed="rId18"/>
          <a:stretch>
            <a:fillRect/>
          </a:stretch>
        </p:blipFill>
        <p:spPr>
          <a:xfrm>
            <a:off x="8819082" y="1843270"/>
            <a:ext cx="3651297" cy="3684348"/>
          </a:xfrm>
          <a:prstGeom prst="rect">
            <a:avLst/>
          </a:prstGeom>
        </p:spPr>
      </p:pic>
      <mc:AlternateContent xmlns:mc="http://schemas.openxmlformats.org/markup-compatibility/2006" xmlns:p14="http://schemas.microsoft.com/office/powerpoint/2010/main">
        <mc:Choice Requires="p14">
          <p:contentPart p14:bwMode="auto" r:id="rId19">
            <p14:nvContentPartPr>
              <p14:cNvPr id="1048618" name="Ink 1048617"/>
              <p14:cNvContentPartPr/>
              <p14:nvPr/>
            </p14:nvContentPartPr>
            <p14:xfrm>
              <a:off x="477310" y="3538339"/>
              <a:ext cx="2137193" cy="2152544"/>
            </p14:xfrm>
          </p:contentPart>
        </mc:Choice>
        <mc:Fallback xmlns="">
          <p:sp>
            <p:nvSpPr>
              <p:cNvPr id="1048618" name=""/>
              <p:cNvSpPr/>
              <p:nvPr/>
            </p:nvSpPr>
            <p:spPr>
              <a:xfrm>
                <a:off x="477310" y="3538339"/>
                <a:ext cx="2137193" cy="2152544"/>
              </a:xfrm>
            </p:spPr>
          </p:sp>
        </mc:Fallback>
      </mc:AlternateContent>
      <mc:AlternateContent xmlns:mc="http://schemas.openxmlformats.org/markup-compatibility/2006" xmlns:p14="http://schemas.microsoft.com/office/powerpoint/2010/main">
        <mc:Choice Requires="p14">
          <p:contentPart p14:bwMode="auto" r:id="rId20">
            <p14:nvContentPartPr>
              <p14:cNvPr id="1048619" name="Ink 1048618"/>
              <p14:cNvContentPartPr/>
              <p14:nvPr/>
            </p14:nvContentPartPr>
            <p14:xfrm>
              <a:off x="304742" y="3762837"/>
              <a:ext cx="1898252" cy="726319"/>
            </p14:xfrm>
          </p:contentPart>
        </mc:Choice>
        <mc:Fallback xmlns="">
          <p:sp>
            <p:nvSpPr>
              <p:cNvPr id="1048619" name=""/>
              <p:cNvSpPr/>
              <p:nvPr/>
            </p:nvSpPr>
            <p:spPr>
              <a:xfrm>
                <a:off x="304742" y="3762837"/>
                <a:ext cx="1898252" cy="726319"/>
              </a:xfrm>
            </p:spPr>
          </p:sp>
        </mc:Fallback>
      </mc:AlternateContent>
      <mc:AlternateContent xmlns:mc="http://schemas.openxmlformats.org/markup-compatibility/2006" xmlns:p14="http://schemas.microsoft.com/office/powerpoint/2010/main">
        <mc:Choice Requires="p14">
          <p:contentPart p14:bwMode="auto" r:id="rId21">
            <p14:nvContentPartPr>
              <p14:cNvPr id="1048620" name="Ink 1048619"/>
              <p14:cNvContentPartPr/>
              <p14:nvPr/>
            </p14:nvContentPartPr>
            <p14:xfrm>
              <a:off x="669790" y="3511927"/>
              <a:ext cx="2117282" cy="2377042"/>
            </p14:xfrm>
          </p:contentPart>
        </mc:Choice>
        <mc:Fallback xmlns="">
          <p:sp>
            <p:nvSpPr>
              <p:cNvPr id="1048620" name=""/>
              <p:cNvSpPr/>
              <p:nvPr/>
            </p:nvSpPr>
            <p:spPr>
              <a:xfrm>
                <a:off x="669790" y="3511927"/>
                <a:ext cx="2117282" cy="2377042"/>
              </a:xfrm>
            </p:spPr>
          </p:sp>
        </mc:Fallback>
      </mc:AlternateContent>
      <mc:AlternateContent xmlns:mc="http://schemas.openxmlformats.org/markup-compatibility/2006" xmlns:p14="http://schemas.microsoft.com/office/powerpoint/2010/main">
        <mc:Choice Requires="p14">
          <p:contentPart p14:bwMode="auto" r:id="rId22">
            <p14:nvContentPartPr>
              <p14:cNvPr id="1048621" name="Ink 1048620"/>
              <p14:cNvContentPartPr/>
              <p14:nvPr/>
            </p14:nvContentPartPr>
            <p14:xfrm>
              <a:off x="517134" y="3366663"/>
              <a:ext cx="1962947" cy="620673"/>
            </p14:xfrm>
          </p:contentPart>
        </mc:Choice>
        <mc:Fallback xmlns="">
          <p:sp>
            <p:nvSpPr>
              <p:cNvPr id="1048621" name=""/>
              <p:cNvSpPr/>
              <p:nvPr/>
            </p:nvSpPr>
            <p:spPr>
              <a:xfrm>
                <a:off x="517134" y="3366663"/>
                <a:ext cx="1962947" cy="620673"/>
              </a:xfrm>
            </p:spPr>
          </p:sp>
        </mc:Fallback>
      </mc:AlternateContent>
      <mc:AlternateContent xmlns:mc="http://schemas.openxmlformats.org/markup-compatibility/2006" xmlns:p14="http://schemas.microsoft.com/office/powerpoint/2010/main">
        <mc:Choice Requires="p14">
          <p:contentPart p14:bwMode="auto" r:id="rId23">
            <p14:nvContentPartPr>
              <p14:cNvPr id="1048622" name="Ink 1048621"/>
              <p14:cNvContentPartPr/>
              <p14:nvPr/>
            </p14:nvContentPartPr>
            <p14:xfrm>
              <a:off x="1287054" y="5743707"/>
              <a:ext cx="1407552" cy="145263"/>
            </p14:xfrm>
          </p:contentPart>
        </mc:Choice>
        <mc:Fallback xmlns="">
          <p:sp>
            <p:nvSpPr>
              <p:cNvPr id="1048622" name=""/>
              <p:cNvSpPr/>
              <p:nvPr/>
            </p:nvSpPr>
            <p:spPr>
              <a:xfrm>
                <a:off x="1287054" y="5743707"/>
                <a:ext cx="1407552" cy="145263"/>
              </a:xfrm>
            </p:spPr>
          </p:sp>
        </mc:Fallback>
      </mc:AlternateContent>
      <mc:AlternateContent xmlns:mc="http://schemas.openxmlformats.org/markup-compatibility/2006" xmlns:p14="http://schemas.microsoft.com/office/powerpoint/2010/main">
        <mc:Choice Requires="p14">
          <p:contentPart p14:bwMode="auto" r:id="rId24">
            <p14:nvContentPartPr>
              <p14:cNvPr id="1048623" name="Ink 1048622"/>
              <p14:cNvContentPartPr/>
              <p14:nvPr/>
            </p14:nvContentPartPr>
            <p14:xfrm>
              <a:off x="1884407" y="3393075"/>
              <a:ext cx="2535428" cy="422585"/>
            </p14:xfrm>
          </p:contentPart>
        </mc:Choice>
        <mc:Fallback xmlns="">
          <p:sp>
            <p:nvSpPr>
              <p:cNvPr id="1048623" name=""/>
              <p:cNvSpPr/>
              <p:nvPr/>
            </p:nvSpPr>
            <p:spPr>
              <a:xfrm>
                <a:off x="1884407" y="3393075"/>
                <a:ext cx="2535428" cy="422585"/>
              </a:xfrm>
            </p:spPr>
          </p:sp>
        </mc:Fallback>
      </mc:AlternateContent>
      <mc:AlternateContent xmlns:mc="http://schemas.openxmlformats.org/markup-compatibility/2006" xmlns:p14="http://schemas.microsoft.com/office/powerpoint/2010/main">
        <mc:Choice Requires="p14">
          <p:contentPart p14:bwMode="auto" r:id="rId25">
            <p14:nvContentPartPr>
              <p14:cNvPr id="1048624" name="Ink 1048623"/>
              <p14:cNvContentPartPr/>
              <p14:nvPr/>
            </p14:nvContentPartPr>
            <p14:xfrm>
              <a:off x="2508308" y="3393075"/>
              <a:ext cx="3252251" cy="211292"/>
            </p14:xfrm>
          </p:contentPart>
        </mc:Choice>
        <mc:Fallback xmlns="">
          <p:sp>
            <p:nvSpPr>
              <p:cNvPr id="1048624" name=""/>
              <p:cNvSpPr/>
              <p:nvPr/>
            </p:nvSpPr>
            <p:spPr>
              <a:xfrm>
                <a:off x="2508308" y="3393075"/>
                <a:ext cx="3252251" cy="211292"/>
              </a:xfrm>
            </p:spPr>
          </p:sp>
        </mc:Fallback>
      </mc:AlternateContent>
      <mc:AlternateContent xmlns:mc="http://schemas.openxmlformats.org/markup-compatibility/2006" xmlns:p14="http://schemas.microsoft.com/office/powerpoint/2010/main">
        <mc:Choice Requires="p14">
          <p:contentPart p14:bwMode="auto" r:id="rId26">
            <p14:nvContentPartPr>
              <p14:cNvPr id="1048625" name="Ink 1048624"/>
              <p14:cNvContentPartPr/>
              <p14:nvPr/>
            </p14:nvContentPartPr>
            <p14:xfrm>
              <a:off x="4154345" y="3445898"/>
              <a:ext cx="3063091" cy="305620"/>
            </p14:xfrm>
          </p:contentPart>
        </mc:Choice>
        <mc:Fallback xmlns="">
          <p:sp>
            <p:nvSpPr>
              <p:cNvPr id="1048625" name=""/>
              <p:cNvSpPr/>
              <p:nvPr/>
            </p:nvSpPr>
            <p:spPr>
              <a:xfrm>
                <a:off x="4154345" y="3445898"/>
                <a:ext cx="3063091" cy="305620"/>
              </a:xfrm>
            </p:spPr>
          </p:sp>
        </mc:Fallback>
      </mc:AlternateContent>
      <mc:AlternateContent xmlns:mc="http://schemas.openxmlformats.org/markup-compatibility/2006" xmlns:p14="http://schemas.microsoft.com/office/powerpoint/2010/main">
        <mc:Choice Requires="p14">
          <p:contentPart p14:bwMode="auto" r:id="rId27">
            <p14:nvContentPartPr>
              <p14:cNvPr id="1048626" name="Ink 1048625"/>
              <p14:cNvContentPartPr/>
              <p14:nvPr/>
            </p14:nvContentPartPr>
            <p14:xfrm>
              <a:off x="4353463" y="3485516"/>
              <a:ext cx="2283213" cy="52823"/>
            </p14:xfrm>
          </p:contentPart>
        </mc:Choice>
        <mc:Fallback xmlns="">
          <p:sp>
            <p:nvSpPr>
              <p:cNvPr id="1048626" name=""/>
              <p:cNvSpPr/>
              <p:nvPr/>
            </p:nvSpPr>
            <p:spPr>
              <a:xfrm>
                <a:off x="4353463" y="3485516"/>
                <a:ext cx="2283213" cy="52823"/>
              </a:xfrm>
            </p:spPr>
          </p:sp>
        </mc:Fallback>
      </mc:AlternateContent>
      <mc:AlternateContent xmlns:mc="http://schemas.openxmlformats.org/markup-compatibility/2006" xmlns:p14="http://schemas.microsoft.com/office/powerpoint/2010/main">
        <mc:Choice Requires="p14">
          <p:contentPart p14:bwMode="auto" r:id="rId28">
            <p14:nvContentPartPr>
              <p14:cNvPr id="1048627" name="Ink 1048626"/>
              <p14:cNvContentPartPr/>
              <p14:nvPr/>
            </p14:nvContentPartPr>
            <p14:xfrm>
              <a:off x="3026013" y="3432692"/>
              <a:ext cx="2761094" cy="118851"/>
            </p14:xfrm>
          </p:contentPart>
        </mc:Choice>
        <mc:Fallback xmlns="">
          <p:sp>
            <p:nvSpPr>
              <p:cNvPr id="1048627" name=""/>
              <p:cNvSpPr/>
              <p:nvPr/>
            </p:nvSpPr>
            <p:spPr>
              <a:xfrm>
                <a:off x="3026013" y="3432692"/>
                <a:ext cx="2761094" cy="118851"/>
              </a:xfrm>
            </p:spPr>
          </p:sp>
        </mc:Fallback>
      </mc:AlternateContent>
      <mc:AlternateContent xmlns:mc="http://schemas.openxmlformats.org/markup-compatibility/2006" xmlns:p14="http://schemas.microsoft.com/office/powerpoint/2010/main">
        <mc:Choice Requires="p14">
          <p:contentPart p14:bwMode="auto" r:id="rId29">
            <p14:nvContentPartPr>
              <p14:cNvPr id="1048628" name="Ink 1048627"/>
              <p14:cNvContentPartPr/>
              <p14:nvPr/>
            </p14:nvContentPartPr>
            <p14:xfrm>
              <a:off x="6012775" y="3630779"/>
              <a:ext cx="1924801" cy="79234"/>
            </p14:xfrm>
          </p:contentPart>
        </mc:Choice>
        <mc:Fallback xmlns="">
          <p:sp>
            <p:nvSpPr>
              <p:cNvPr id="1048628" name=""/>
              <p:cNvSpPr/>
              <p:nvPr/>
            </p:nvSpPr>
            <p:spPr>
              <a:xfrm>
                <a:off x="6012775" y="3630779"/>
                <a:ext cx="1924801" cy="79234"/>
              </a:xfrm>
            </p:spPr>
          </p:sp>
        </mc:Fallback>
      </mc:AlternateContent>
      <mc:AlternateContent xmlns:mc="http://schemas.openxmlformats.org/markup-compatibility/2006" xmlns:p14="http://schemas.microsoft.com/office/powerpoint/2010/main">
        <mc:Choice Requires="p14">
          <p:contentPart p14:bwMode="auto" r:id="rId30">
            <p14:nvContentPartPr>
              <p14:cNvPr id="1048629" name="Ink 1048628"/>
              <p14:cNvContentPartPr/>
              <p14:nvPr/>
            </p14:nvContentPartPr>
            <p14:xfrm>
              <a:off x="6583578" y="3472309"/>
              <a:ext cx="1518920" cy="88223"/>
            </p14:xfrm>
          </p:contentPart>
        </mc:Choice>
        <mc:Fallback xmlns="">
          <p:sp>
            <p:nvSpPr>
              <p:cNvPr id="1048629" name=""/>
              <p:cNvSpPr/>
              <p:nvPr/>
            </p:nvSpPr>
            <p:spPr>
              <a:xfrm>
                <a:off x="6583578" y="3472309"/>
                <a:ext cx="1518920" cy="88223"/>
              </a:xfrm>
            </p:spPr>
          </p:sp>
        </mc:Fallback>
      </mc:AlternateContent>
      <mc:AlternateContent xmlns:mc="http://schemas.openxmlformats.org/markup-compatibility/2006" xmlns:p14="http://schemas.microsoft.com/office/powerpoint/2010/main">
        <mc:Choice Requires="p14">
          <p:contentPart p14:bwMode="auto" r:id="rId31">
            <p14:nvContentPartPr>
              <p14:cNvPr id="1048630" name="Ink 1048629"/>
              <p14:cNvContentPartPr/>
              <p14:nvPr/>
            </p14:nvContentPartPr>
            <p14:xfrm>
              <a:off x="7204421" y="5640493"/>
              <a:ext cx="12805" cy="28026"/>
            </p14:xfrm>
          </p:contentPart>
        </mc:Choice>
        <mc:Fallback xmlns="">
          <p:sp>
            <p:nvSpPr>
              <p:cNvPr id="1048630" name=""/>
              <p:cNvSpPr/>
              <p:nvPr/>
            </p:nvSpPr>
            <p:spPr>
              <a:xfrm>
                <a:off x="7204421" y="5640493"/>
                <a:ext cx="12805" cy="28026"/>
              </a:xfrm>
            </p:spPr>
          </p:sp>
        </mc:Fallback>
      </mc:AlternateContent>
      <mc:AlternateContent xmlns:mc="http://schemas.openxmlformats.org/markup-compatibility/2006" xmlns:p14="http://schemas.microsoft.com/office/powerpoint/2010/main">
        <mc:Choice Requires="p14">
          <p:contentPart p14:bwMode="auto" r:id="rId32">
            <p14:nvContentPartPr>
              <p14:cNvPr id="1048631" name="Ink 1048630"/>
              <p14:cNvContentPartPr/>
              <p14:nvPr/>
            </p14:nvContentPartPr>
            <p14:xfrm>
              <a:off x="8405545" y="3500362"/>
              <a:ext cx="351484" cy="91719"/>
            </p14:xfrm>
          </p:contentPart>
        </mc:Choice>
        <mc:Fallback xmlns="">
          <p:sp>
            <p:nvSpPr>
              <p:cNvPr id="1048631" name=""/>
              <p:cNvSpPr/>
              <p:nvPr/>
            </p:nvSpPr>
            <p:spPr>
              <a:xfrm>
                <a:off x="8405545" y="3500362"/>
                <a:ext cx="351484" cy="91719"/>
              </a:xfrm>
            </p:spPr>
          </p:sp>
        </mc:Fallback>
      </mc:AlternateContent>
      <mc:AlternateContent xmlns:mc="http://schemas.openxmlformats.org/markup-compatibility/2006" xmlns:p14="http://schemas.microsoft.com/office/powerpoint/2010/main">
        <mc:Choice Requires="p14">
          <p:contentPart p14:bwMode="auto" r:id="rId33">
            <p14:nvContentPartPr>
              <p14:cNvPr id="1048632" name="Ink 1048631"/>
              <p14:cNvContentPartPr/>
              <p14:nvPr/>
            </p14:nvContentPartPr>
            <p14:xfrm>
              <a:off x="8513108" y="3882528"/>
              <a:ext cx="179272" cy="40764"/>
            </p14:xfrm>
          </p:contentPart>
        </mc:Choice>
        <mc:Fallback xmlns="">
          <p:sp>
            <p:nvSpPr>
              <p:cNvPr id="1048632" name=""/>
              <p:cNvSpPr/>
              <p:nvPr/>
            </p:nvSpPr>
            <p:spPr>
              <a:xfrm>
                <a:off x="8513108" y="3882528"/>
                <a:ext cx="179272" cy="40764"/>
              </a:xfrm>
            </p:spPr>
          </p:sp>
        </mc:Fallback>
      </mc:AlternateContent>
      <mc:AlternateContent xmlns:mc="http://schemas.openxmlformats.org/markup-compatibility/2006" xmlns:p14="http://schemas.microsoft.com/office/powerpoint/2010/main">
        <mc:Choice Requires="p14">
          <p:contentPart p14:bwMode="auto" r:id="rId34">
            <p14:nvContentPartPr>
              <p14:cNvPr id="1048633" name="Ink 1048632"/>
              <p14:cNvContentPartPr/>
              <p14:nvPr/>
            </p14:nvContentPartPr>
            <p14:xfrm>
              <a:off x="8482375" y="3800999"/>
              <a:ext cx="343178" cy="40764"/>
            </p14:xfrm>
          </p:contentPart>
        </mc:Choice>
        <mc:Fallback xmlns="">
          <p:sp>
            <p:nvSpPr>
              <p:cNvPr id="1048633" name=""/>
              <p:cNvSpPr/>
              <p:nvPr/>
            </p:nvSpPr>
            <p:spPr>
              <a:xfrm>
                <a:off x="8482375" y="3800999"/>
                <a:ext cx="343178" cy="40764"/>
              </a:xfrm>
            </p:spPr>
          </p:sp>
        </mc:Fallback>
      </mc:AlternateContent>
      <mc:AlternateContent xmlns:mc="http://schemas.openxmlformats.org/markup-compatibility/2006" xmlns:p14="http://schemas.microsoft.com/office/powerpoint/2010/main">
        <mc:Choice Requires="p14">
          <p:contentPart p14:bwMode="auto" r:id="rId35">
            <p14:nvContentPartPr>
              <p14:cNvPr id="1048634" name="Ink 1048633"/>
              <p14:cNvContentPartPr/>
              <p14:nvPr/>
            </p14:nvContentPartPr>
            <p14:xfrm>
              <a:off x="8564328" y="4402274"/>
              <a:ext cx="275471" cy="20382"/>
            </p14:xfrm>
          </p:contentPart>
        </mc:Choice>
        <mc:Fallback xmlns="">
          <p:sp>
            <p:nvSpPr>
              <p:cNvPr id="1048634" name=""/>
              <p:cNvSpPr/>
              <p:nvPr/>
            </p:nvSpPr>
            <p:spPr>
              <a:xfrm>
                <a:off x="8564328" y="4402274"/>
                <a:ext cx="275471" cy="20382"/>
              </a:xfrm>
            </p:spPr>
          </p:sp>
        </mc:Fallback>
      </mc:AlternateContent>
      <mc:AlternateContent xmlns:mc="http://schemas.openxmlformats.org/markup-compatibility/2006" xmlns:p14="http://schemas.microsoft.com/office/powerpoint/2010/main">
        <mc:Choice Requires="p14">
          <p:contentPart p14:bwMode="auto" r:id="rId36">
            <p14:nvContentPartPr>
              <p14:cNvPr id="1048635" name="Ink 1048634"/>
              <p14:cNvContentPartPr/>
              <p14:nvPr/>
            </p14:nvContentPartPr>
            <p14:xfrm>
              <a:off x="8625793" y="4300363"/>
              <a:ext cx="250981" cy="50955"/>
            </p14:xfrm>
          </p:contentPart>
        </mc:Choice>
        <mc:Fallback xmlns="">
          <p:sp>
            <p:nvSpPr>
              <p:cNvPr id="1048635" name=""/>
              <p:cNvSpPr/>
              <p:nvPr/>
            </p:nvSpPr>
            <p:spPr>
              <a:xfrm>
                <a:off x="8625793" y="4300363"/>
                <a:ext cx="250981" cy="50955"/>
              </a:xfrm>
            </p:spPr>
          </p:sp>
        </mc:Fallback>
      </mc:AlternateContent>
      <mc:AlternateContent xmlns:mc="http://schemas.openxmlformats.org/markup-compatibility/2006" xmlns:p14="http://schemas.microsoft.com/office/powerpoint/2010/main">
        <mc:Choice Requires="p14">
          <p:contentPart p14:bwMode="auto" r:id="rId37">
            <p14:nvContentPartPr>
              <p14:cNvPr id="1048636" name="Ink 1048635"/>
              <p14:cNvContentPartPr/>
              <p14:nvPr/>
            </p14:nvContentPartPr>
            <p14:xfrm>
              <a:off x="8702623" y="4142401"/>
              <a:ext cx="102442" cy="5095"/>
            </p14:xfrm>
          </p:contentPart>
        </mc:Choice>
        <mc:Fallback xmlns="">
          <p:sp>
            <p:nvSpPr>
              <p:cNvPr id="1048636" name=""/>
              <p:cNvSpPr/>
              <p:nvPr/>
            </p:nvSpPr>
            <p:spPr>
              <a:xfrm>
                <a:off x="8702623" y="4142401"/>
                <a:ext cx="102442" cy="5095"/>
              </a:xfrm>
            </p:spPr>
          </p:sp>
        </mc:Fallback>
      </mc:AlternateContent>
      <mc:AlternateContent xmlns:mc="http://schemas.openxmlformats.org/markup-compatibility/2006" xmlns:p14="http://schemas.microsoft.com/office/powerpoint/2010/main">
        <mc:Choice Requires="p14">
          <p:contentPart p14:bwMode="auto" r:id="rId38">
            <p14:nvContentPartPr>
              <p14:cNvPr id="1048637" name="Ink 1048636"/>
              <p14:cNvContentPartPr/>
              <p14:nvPr/>
            </p14:nvContentPartPr>
            <p14:xfrm>
              <a:off x="8707746" y="4672338"/>
              <a:ext cx="297079" cy="56051"/>
            </p14:xfrm>
          </p:contentPart>
        </mc:Choice>
        <mc:Fallback xmlns="">
          <p:sp>
            <p:nvSpPr>
              <p:cNvPr id="1048637" name=""/>
              <p:cNvSpPr/>
              <p:nvPr/>
            </p:nvSpPr>
            <p:spPr>
              <a:xfrm>
                <a:off x="8707746" y="4672338"/>
                <a:ext cx="297079" cy="56051"/>
              </a:xfrm>
            </p:spPr>
          </p:sp>
        </mc:Fallback>
      </mc:AlternateContent>
      <mc:AlternateContent xmlns:mc="http://schemas.openxmlformats.org/markup-compatibility/2006" xmlns:p14="http://schemas.microsoft.com/office/powerpoint/2010/main">
        <mc:Choice Requires="p14">
          <p:contentPart p14:bwMode="auto" r:id="rId39">
            <p14:nvContentPartPr>
              <p14:cNvPr id="1048638" name="Ink 1048637"/>
              <p14:cNvContentPartPr/>
              <p14:nvPr/>
            </p14:nvContentPartPr>
            <p14:xfrm>
              <a:off x="8871652" y="4886351"/>
              <a:ext cx="291957" cy="71337"/>
            </p14:xfrm>
          </p:contentPart>
        </mc:Choice>
        <mc:Fallback xmlns="">
          <p:sp>
            <p:nvSpPr>
              <p:cNvPr id="1048638" name=""/>
              <p:cNvSpPr/>
              <p:nvPr/>
            </p:nvSpPr>
            <p:spPr>
              <a:xfrm>
                <a:off x="8871652" y="4886351"/>
                <a:ext cx="291957" cy="71337"/>
              </a:xfrm>
            </p:spPr>
          </p:sp>
        </mc:Fallback>
      </mc:AlternateContent>
      <mc:AlternateContent xmlns:mc="http://schemas.openxmlformats.org/markup-compatibility/2006" xmlns:p14="http://schemas.microsoft.com/office/powerpoint/2010/main">
        <mc:Choice Requires="p14">
          <p:contentPart p14:bwMode="auto" r:id="rId40">
            <p14:nvContentPartPr>
              <p14:cNvPr id="1048639" name="Ink 1048638"/>
              <p14:cNvContentPartPr/>
              <p14:nvPr/>
            </p14:nvContentPartPr>
            <p14:xfrm>
              <a:off x="8846041" y="4723088"/>
              <a:ext cx="190712" cy="82329"/>
            </p14:xfrm>
          </p:contentPart>
        </mc:Choice>
        <mc:Fallback xmlns="">
          <p:sp>
            <p:nvSpPr>
              <p:cNvPr id="1048639" name=""/>
              <p:cNvSpPr/>
              <p:nvPr/>
            </p:nvSpPr>
            <p:spPr>
              <a:xfrm>
                <a:off x="8846041" y="4723088"/>
                <a:ext cx="190712" cy="82329"/>
              </a:xfrm>
            </p:spPr>
          </p:sp>
        </mc:Fallback>
      </mc:AlternateContent>
      <mc:AlternateContent xmlns:mc="http://schemas.openxmlformats.org/markup-compatibility/2006" xmlns:p14="http://schemas.microsoft.com/office/powerpoint/2010/main">
        <mc:Choice Requires="p14">
          <p:contentPart p14:bwMode="auto" r:id="rId41">
            <p14:nvContentPartPr>
              <p14:cNvPr id="1048640" name="Ink 1048639"/>
              <p14:cNvContentPartPr/>
              <p14:nvPr/>
            </p14:nvContentPartPr>
            <p14:xfrm>
              <a:off x="6894536" y="5110556"/>
              <a:ext cx="2366391" cy="881530"/>
            </p14:xfrm>
          </p:contentPart>
        </mc:Choice>
        <mc:Fallback xmlns="">
          <p:sp>
            <p:nvSpPr>
              <p:cNvPr id="1048640" name=""/>
              <p:cNvSpPr/>
              <p:nvPr/>
            </p:nvSpPr>
            <p:spPr>
              <a:xfrm>
                <a:off x="6894536" y="5110556"/>
                <a:ext cx="2366391" cy="881530"/>
              </a:xfrm>
            </p:spPr>
          </p:sp>
        </mc:Fallback>
      </mc:AlternateContent>
      <mc:AlternateContent xmlns:mc="http://schemas.openxmlformats.org/markup-compatibility/2006" xmlns:p14="http://schemas.microsoft.com/office/powerpoint/2010/main">
        <mc:Choice Requires="p14">
          <p:contentPart p14:bwMode="auto" r:id="rId42">
            <p14:nvContentPartPr>
              <p14:cNvPr id="1048641" name="Ink 1048640"/>
              <p14:cNvContentPartPr/>
              <p14:nvPr/>
            </p14:nvContentPartPr>
            <p14:xfrm>
              <a:off x="3135825" y="2390822"/>
              <a:ext cx="3947941" cy="675283"/>
            </p14:xfrm>
          </p:contentPart>
        </mc:Choice>
        <mc:Fallback xmlns="">
          <p:sp>
            <p:nvSpPr>
              <p:cNvPr id="1048641" name=""/>
              <p:cNvSpPr/>
              <p:nvPr/>
            </p:nvSpPr>
            <p:spPr>
              <a:xfrm>
                <a:off x="3135825" y="2390822"/>
                <a:ext cx="3947941" cy="675283"/>
              </a:xfrm>
            </p:spPr>
          </p:sp>
        </mc:Fallback>
      </mc:AlternateContent>
      <mc:AlternateContent xmlns:mc="http://schemas.openxmlformats.org/markup-compatibility/2006" xmlns:p14="http://schemas.microsoft.com/office/powerpoint/2010/main">
        <mc:Choice Requires="p14">
          <p:contentPart p14:bwMode="auto" r:id="rId43">
            <p14:nvContentPartPr>
              <p14:cNvPr id="1048642" name="Ink 1048641"/>
              <p14:cNvContentPartPr/>
              <p14:nvPr/>
            </p14:nvContentPartPr>
            <p14:xfrm>
              <a:off x="285069" y="2957556"/>
              <a:ext cx="805455" cy="1534237"/>
            </p14:xfrm>
          </p:contentPart>
        </mc:Choice>
        <mc:Fallback xmlns="">
          <p:sp>
            <p:nvSpPr>
              <p:cNvPr id="1048642" name=""/>
              <p:cNvSpPr/>
              <p:nvPr/>
            </p:nvSpPr>
            <p:spPr>
              <a:xfrm>
                <a:off x="285069" y="2957556"/>
                <a:ext cx="805455" cy="1534237"/>
              </a:xfrm>
            </p:spPr>
          </p:sp>
        </mc:Fallback>
      </mc:AlternateContent>
      <mc:AlternateContent xmlns:mc="http://schemas.openxmlformats.org/markup-compatibility/2006" xmlns:p14="http://schemas.microsoft.com/office/powerpoint/2010/main">
        <mc:Choice Requires="p14">
          <p:contentPart p14:bwMode="auto" r:id="rId44">
            <p14:nvContentPartPr>
              <p14:cNvPr id="1048643" name="Ink 1048642"/>
              <p14:cNvContentPartPr/>
              <p14:nvPr/>
            </p14:nvContentPartPr>
            <p14:xfrm>
              <a:off x="8365150" y="5216839"/>
              <a:ext cx="1272395" cy="1101545"/>
            </p14:xfrm>
          </p:contentPart>
        </mc:Choice>
        <mc:Fallback xmlns="">
          <p:sp>
            <p:nvSpPr>
              <p:cNvPr id="1048643" name=""/>
              <p:cNvSpPr/>
              <p:nvPr/>
            </p:nvSpPr>
            <p:spPr>
              <a:xfrm>
                <a:off x="8365150" y="5216839"/>
                <a:ext cx="1272395" cy="1101545"/>
              </a:xfrm>
            </p:spPr>
          </p:sp>
        </mc:Fallback>
      </mc:AlternateContent>
      <mc:AlternateContent xmlns:mc="http://schemas.openxmlformats.org/markup-compatibility/2006" xmlns:p14="http://schemas.microsoft.com/office/powerpoint/2010/main">
        <mc:Choice Requires="p14">
          <p:contentPart p14:bwMode="auto" r:id="rId45">
            <p14:nvContentPartPr>
              <p14:cNvPr id="1048644" name="Ink 1048643"/>
              <p14:cNvContentPartPr/>
              <p14:nvPr/>
            </p14:nvContentPartPr>
            <p14:xfrm>
              <a:off x="3176192" y="2418278"/>
              <a:ext cx="3898330" cy="601597"/>
            </p14:xfrm>
          </p:contentPart>
        </mc:Choice>
        <mc:Fallback xmlns="">
          <p:sp>
            <p:nvSpPr>
              <p:cNvPr id="1048644" name=""/>
              <p:cNvSpPr/>
              <p:nvPr/>
            </p:nvSpPr>
            <p:spPr>
              <a:xfrm>
                <a:off x="3176192" y="2418278"/>
                <a:ext cx="3898330" cy="601597"/>
              </a:xfrm>
            </p:spPr>
          </p:sp>
        </mc:Fallback>
      </mc:AlternateContent>
      <mc:AlternateContent xmlns:mc="http://schemas.openxmlformats.org/markup-compatibility/2006" xmlns:p14="http://schemas.microsoft.com/office/powerpoint/2010/main">
        <mc:Choice Requires="p14">
          <p:contentPart p14:bwMode="auto" r:id="rId46">
            <p14:nvContentPartPr>
              <p14:cNvPr id="1048645" name="Ink 1048644"/>
              <p14:cNvContentPartPr/>
              <p14:nvPr/>
            </p14:nvContentPartPr>
            <p14:xfrm>
              <a:off x="6512991" y="2590163"/>
              <a:ext cx="345558" cy="53714"/>
            </p14:xfrm>
          </p:contentPart>
        </mc:Choice>
        <mc:Fallback xmlns="">
          <p:sp>
            <p:nvSpPr>
              <p:cNvPr id="1048645" name=""/>
              <p:cNvSpPr/>
              <p:nvPr/>
            </p:nvSpPr>
            <p:spPr>
              <a:xfrm>
                <a:off x="6512991" y="2590163"/>
                <a:ext cx="345558" cy="53714"/>
              </a:xfrm>
            </p:spPr>
          </p:sp>
        </mc:Fallback>
      </mc:AlternateContent>
      <mc:AlternateContent xmlns:mc="http://schemas.openxmlformats.org/markup-compatibility/2006" xmlns:p14="http://schemas.microsoft.com/office/powerpoint/2010/main">
        <mc:Choice Requires="p14">
          <p:contentPart p14:bwMode="auto" r:id="rId47">
            <p14:nvContentPartPr>
              <p14:cNvPr id="1048646" name="Ink 1048645"/>
              <p14:cNvContentPartPr/>
              <p14:nvPr/>
            </p14:nvContentPartPr>
            <p14:xfrm>
              <a:off x="6340212" y="2557935"/>
              <a:ext cx="561532" cy="64457"/>
            </p14:xfrm>
          </p:contentPart>
        </mc:Choice>
        <mc:Fallback xmlns="">
          <p:sp>
            <p:nvSpPr>
              <p:cNvPr id="1048646" name=""/>
              <p:cNvSpPr/>
              <p:nvPr/>
            </p:nvSpPr>
            <p:spPr>
              <a:xfrm>
                <a:off x="6340212" y="2557935"/>
                <a:ext cx="561532" cy="64457"/>
              </a:xfrm>
            </p:spPr>
          </p:sp>
        </mc:Fallback>
      </mc:AlternateContent>
      <mc:AlternateContent xmlns:mc="http://schemas.openxmlformats.org/markup-compatibility/2006" xmlns:p14="http://schemas.microsoft.com/office/powerpoint/2010/main">
        <mc:Choice Requires="p14">
          <p:contentPart p14:bwMode="auto" r:id="rId48">
            <p14:nvContentPartPr>
              <p14:cNvPr id="1048647" name="Ink 1048646"/>
              <p14:cNvContentPartPr/>
              <p14:nvPr/>
            </p14:nvContentPartPr>
            <p14:xfrm>
              <a:off x="1360415" y="3479589"/>
              <a:ext cx="7252215" cy="2504562"/>
            </p14:xfrm>
          </p:contentPart>
        </mc:Choice>
        <mc:Fallback xmlns="">
          <p:sp>
            <p:nvSpPr>
              <p:cNvPr id="1048647" name=""/>
              <p:cNvSpPr/>
              <p:nvPr/>
            </p:nvSpPr>
            <p:spPr>
              <a:xfrm>
                <a:off x="1360415" y="3479589"/>
                <a:ext cx="7252215" cy="2504562"/>
              </a:xfrm>
            </p:spPr>
          </p:sp>
        </mc:Fallback>
      </mc:AlternateContent>
      <mc:AlternateContent xmlns:mc="http://schemas.openxmlformats.org/markup-compatibility/2006" xmlns:p14="http://schemas.microsoft.com/office/powerpoint/2010/main">
        <mc:Choice Requires="p14">
          <p:contentPart p14:bwMode="auto" r:id="rId49">
            <p14:nvContentPartPr>
              <p14:cNvPr id="1048648" name="Ink 1048647"/>
              <p14:cNvContentPartPr/>
              <p14:nvPr/>
            </p14:nvContentPartPr>
            <p14:xfrm>
              <a:off x="6728263" y="3548937"/>
              <a:ext cx="2319351" cy="2082253"/>
            </p14:xfrm>
          </p:contentPart>
        </mc:Choice>
        <mc:Fallback xmlns="">
          <p:sp>
            <p:nvSpPr>
              <p:cNvPr id="1048648" name=""/>
              <p:cNvSpPr/>
              <p:nvPr/>
            </p:nvSpPr>
            <p:spPr>
              <a:xfrm>
                <a:off x="6728263" y="3548937"/>
                <a:ext cx="2319351" cy="2082253"/>
              </a:xfrm>
            </p:spPr>
          </p:sp>
        </mc:Fallback>
      </mc:AlternateContent>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1048616"/>
                                        </p:tgtEl>
                                        <p:attrNameLst>
                                          <p:attrName>style.visibility</p:attrName>
                                        </p:attrNameLst>
                                      </p:cBhvr>
                                      <p:to>
                                        <p:strVal val="visible"/>
                                      </p:to>
                                    </p:set>
                                    <p:anim calcmode="lin" valueType="num">
                                      <p:cBhvr>
                                        <p:cTn id="7" dur="750" fill="hold"/>
                                        <p:tgtEl>
                                          <p:spTgt spid="1048616"/>
                                        </p:tgtEl>
                                        <p:attrNameLst>
                                          <p:attrName>ppt_w</p:attrName>
                                        </p:attrNameLst>
                                      </p:cBhvr>
                                      <p:tavLst>
                                        <p:tav tm="0">
                                          <p:val>
                                            <p:fltVal val="0"/>
                                          </p:val>
                                        </p:tav>
                                        <p:tav tm="100000">
                                          <p:val>
                                            <p:strVal val="#ppt_w"/>
                                          </p:val>
                                        </p:tav>
                                      </p:tavLst>
                                    </p:anim>
                                    <p:anim calcmode="lin" valueType="num">
                                      <p:cBhvr>
                                        <p:cTn id="8" dur="750" fill="hold"/>
                                        <p:tgtEl>
                                          <p:spTgt spid="1048616"/>
                                        </p:tgtEl>
                                        <p:attrNameLst>
                                          <p:attrName>ppt_h</p:attrName>
                                        </p:attrNameLst>
                                      </p:cBhvr>
                                      <p:tavLst>
                                        <p:tav tm="0">
                                          <p:val>
                                            <p:fltVal val="0"/>
                                          </p:val>
                                        </p:tav>
                                        <p:tav tm="100000">
                                          <p:val>
                                            <p:strVal val="#ppt_h"/>
                                          </p:val>
                                        </p:tav>
                                      </p:tavLst>
                                    </p:anim>
                                    <p:animEffect transition="in" filter="fade">
                                      <p:cBhvr>
                                        <p:cTn id="9" dur="750"/>
                                        <p:tgtEl>
                                          <p:spTgt spid="10486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1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9" name="矩形 2"/>
          <p:cNvSpPr/>
          <p:nvPr/>
        </p:nvSpPr>
        <p:spPr>
          <a:xfrm>
            <a:off x="4426870" y="456770"/>
            <a:ext cx="4069080" cy="993140"/>
          </a:xfrm>
          <a:prstGeom prst="rect">
            <a:avLst/>
          </a:prstGeom>
        </p:spPr>
        <p:txBody>
          <a:bodyPr wrap="none">
            <a:spAutoFit/>
          </a:bodyPr>
          <a:lstStyle/>
          <a:p>
            <a:pPr algn="r"/>
            <a:r>
              <a:rPr lang="en-US" altLang="zh-CN" sz="6000" b="1" dirty="0">
                <a:solidFill>
                  <a:schemeClr val="tx1">
                    <a:lumMod val="65000"/>
                    <a:lumOff val="35000"/>
                  </a:schemeClr>
                </a:solidFill>
                <a:latin typeface="Calibri" panose="020F0502020204030204" pitchFamily="34" charset="0"/>
                <a:ea typeface="张海山锐线体2.0" panose="02000000000000000000" pitchFamily="2" charset="-122"/>
              </a:rPr>
              <a:t>CONTENTS</a:t>
            </a:r>
            <a:endParaRPr lang="zh-CN" altLang="en-US" sz="6000" b="1" dirty="0">
              <a:solidFill>
                <a:schemeClr val="tx1">
                  <a:lumMod val="65000"/>
                  <a:lumOff val="35000"/>
                </a:schemeClr>
              </a:solidFill>
              <a:latin typeface="Calibri" panose="020F0502020204030204" pitchFamily="34" charset="0"/>
              <a:ea typeface="张海山锐线体2.0" panose="02000000000000000000" pitchFamily="2" charset="-122"/>
            </a:endParaRPr>
          </a:p>
        </p:txBody>
      </p:sp>
      <p:sp>
        <p:nvSpPr>
          <p:cNvPr id="1048650" name="矩形 3"/>
          <p:cNvSpPr/>
          <p:nvPr/>
        </p:nvSpPr>
        <p:spPr>
          <a:xfrm>
            <a:off x="925548" y="5197571"/>
            <a:ext cx="1987092" cy="1077218"/>
          </a:xfrm>
          <a:prstGeom prst="rect">
            <a:avLst/>
          </a:prstGeom>
          <a:effectLst/>
        </p:spPr>
        <p:txBody>
          <a:bodyPr wrap="square">
            <a:spAutoFit/>
          </a:bodyPr>
          <a:lstStyle/>
          <a:p>
            <a:pPr algn="ctr"/>
            <a:r>
              <a:rPr lang="en-US" altLang="zh-CN" sz="3200" b="1" dirty="0">
                <a:solidFill>
                  <a:schemeClr val="tx1">
                    <a:lumMod val="65000"/>
                    <a:lumOff val="35000"/>
                  </a:schemeClr>
                </a:solidFill>
                <a:latin typeface="Calibri" panose="020F0502020204030204" pitchFamily="34" charset="0"/>
                <a:ea typeface="张海山锐线体2.0" panose="02000000000000000000" pitchFamily="2" charset="-122"/>
              </a:rPr>
              <a:t>The title content</a:t>
            </a:r>
            <a:endParaRPr lang="zh-CN" altLang="en-US" sz="3200" b="1" dirty="0">
              <a:solidFill>
                <a:schemeClr val="tx1">
                  <a:lumMod val="65000"/>
                  <a:lumOff val="35000"/>
                </a:schemeClr>
              </a:solidFill>
              <a:latin typeface="Calibri" panose="020F0502020204030204" pitchFamily="34" charset="0"/>
              <a:ea typeface="张海山锐线体2.0" panose="02000000000000000000" pitchFamily="2" charset="-122"/>
            </a:endParaRPr>
          </a:p>
        </p:txBody>
      </p:sp>
      <p:sp>
        <p:nvSpPr>
          <p:cNvPr id="1048651" name="矩形 4"/>
          <p:cNvSpPr/>
          <p:nvPr/>
        </p:nvSpPr>
        <p:spPr>
          <a:xfrm>
            <a:off x="3742869" y="5197571"/>
            <a:ext cx="1987092" cy="1077218"/>
          </a:xfrm>
          <a:prstGeom prst="rect">
            <a:avLst/>
          </a:prstGeom>
          <a:effectLst/>
        </p:spPr>
        <p:txBody>
          <a:bodyPr wrap="square">
            <a:spAutoFit/>
          </a:bodyPr>
          <a:lstStyle/>
          <a:p>
            <a:pPr algn="ctr"/>
            <a:r>
              <a:rPr lang="en-US" altLang="zh-CN" sz="3200" b="1" dirty="0">
                <a:solidFill>
                  <a:schemeClr val="tx1">
                    <a:lumMod val="65000"/>
                    <a:lumOff val="35000"/>
                  </a:schemeClr>
                </a:solidFill>
                <a:latin typeface="Calibri" panose="020F0502020204030204" pitchFamily="34" charset="0"/>
                <a:ea typeface="张海山锐线体2.0" panose="02000000000000000000" pitchFamily="2" charset="-122"/>
              </a:rPr>
              <a:t>The title content</a:t>
            </a:r>
            <a:endParaRPr lang="zh-CN" altLang="en-US" sz="3200" b="1" dirty="0">
              <a:solidFill>
                <a:schemeClr val="tx1">
                  <a:lumMod val="65000"/>
                  <a:lumOff val="35000"/>
                </a:schemeClr>
              </a:solidFill>
              <a:latin typeface="Calibri" panose="020F0502020204030204" pitchFamily="34" charset="0"/>
              <a:ea typeface="张海山锐线体2.0" panose="02000000000000000000" pitchFamily="2" charset="-122"/>
            </a:endParaRPr>
          </a:p>
        </p:txBody>
      </p:sp>
      <p:sp>
        <p:nvSpPr>
          <p:cNvPr id="1048652" name="矩形 5"/>
          <p:cNvSpPr/>
          <p:nvPr/>
        </p:nvSpPr>
        <p:spPr>
          <a:xfrm>
            <a:off x="6499038" y="5197571"/>
            <a:ext cx="1987092" cy="1077218"/>
          </a:xfrm>
          <a:prstGeom prst="rect">
            <a:avLst/>
          </a:prstGeom>
          <a:effectLst/>
        </p:spPr>
        <p:txBody>
          <a:bodyPr wrap="square">
            <a:spAutoFit/>
          </a:bodyPr>
          <a:lstStyle/>
          <a:p>
            <a:pPr algn="ctr"/>
            <a:r>
              <a:rPr lang="en-US" altLang="zh-CN" sz="3200" b="1" dirty="0">
                <a:solidFill>
                  <a:schemeClr val="tx1">
                    <a:lumMod val="65000"/>
                    <a:lumOff val="35000"/>
                  </a:schemeClr>
                </a:solidFill>
                <a:latin typeface="Calibri" panose="020F0502020204030204" pitchFamily="34" charset="0"/>
                <a:ea typeface="张海山锐线体2.0" panose="02000000000000000000" pitchFamily="2" charset="-122"/>
              </a:rPr>
              <a:t>The title content</a:t>
            </a:r>
            <a:endParaRPr lang="zh-CN" altLang="en-US" sz="3200" b="1" dirty="0">
              <a:solidFill>
                <a:schemeClr val="tx1">
                  <a:lumMod val="65000"/>
                  <a:lumOff val="35000"/>
                </a:schemeClr>
              </a:solidFill>
              <a:latin typeface="Calibri" panose="020F0502020204030204" pitchFamily="34" charset="0"/>
              <a:ea typeface="张海山锐线体2.0" panose="02000000000000000000" pitchFamily="2" charset="-122"/>
            </a:endParaRPr>
          </a:p>
        </p:txBody>
      </p:sp>
      <p:sp>
        <p:nvSpPr>
          <p:cNvPr id="1048653" name="矩形 6"/>
          <p:cNvSpPr/>
          <p:nvPr/>
        </p:nvSpPr>
        <p:spPr>
          <a:xfrm>
            <a:off x="9493487" y="5197572"/>
            <a:ext cx="1987092" cy="1077218"/>
          </a:xfrm>
          <a:prstGeom prst="rect">
            <a:avLst/>
          </a:prstGeom>
          <a:effectLst/>
        </p:spPr>
        <p:txBody>
          <a:bodyPr wrap="square">
            <a:spAutoFit/>
          </a:bodyPr>
          <a:lstStyle/>
          <a:p>
            <a:pPr algn="ctr"/>
            <a:r>
              <a:rPr lang="en-US" altLang="zh-CN" sz="3200" b="1" dirty="0">
                <a:solidFill>
                  <a:schemeClr val="tx1">
                    <a:lumMod val="65000"/>
                    <a:lumOff val="35000"/>
                  </a:schemeClr>
                </a:solidFill>
                <a:latin typeface="Calibri" panose="020F0502020204030204" pitchFamily="34" charset="0"/>
                <a:ea typeface="张海山锐线体2.0" panose="02000000000000000000" pitchFamily="2" charset="-122"/>
              </a:rPr>
              <a:t>The title content</a:t>
            </a:r>
            <a:endParaRPr lang="zh-CN" altLang="en-US" sz="3200" b="1" dirty="0">
              <a:solidFill>
                <a:schemeClr val="tx1">
                  <a:lumMod val="65000"/>
                  <a:lumOff val="35000"/>
                </a:schemeClr>
              </a:solidFill>
              <a:latin typeface="Calibri" panose="020F0502020204030204" pitchFamily="34" charset="0"/>
              <a:ea typeface="张海山锐线体2.0" panose="02000000000000000000" pitchFamily="2" charset="-122"/>
            </a:endParaRPr>
          </a:p>
        </p:txBody>
      </p:sp>
      <p:pic>
        <p:nvPicPr>
          <p:cNvPr id="2097223" name="图片 7"/>
          <p:cNvPicPr>
            <a:picLocks noChangeAspect="1"/>
          </p:cNvPicPr>
          <p:nvPr/>
        </p:nvPicPr>
        <p:blipFill>
          <a:blip r:embed="rId2"/>
          <a:stretch>
            <a:fillRect/>
          </a:stretch>
        </p:blipFill>
        <p:spPr>
          <a:xfrm flipV="1">
            <a:off x="2505754" y="0"/>
            <a:ext cx="1473284" cy="1683799"/>
          </a:xfrm>
          <a:prstGeom prst="rect">
            <a:avLst/>
          </a:prstGeom>
        </p:spPr>
      </p:pic>
      <p:pic>
        <p:nvPicPr>
          <p:cNvPr id="2097224" name="图片 8"/>
          <p:cNvPicPr>
            <a:picLocks noChangeAspect="1"/>
          </p:cNvPicPr>
          <p:nvPr/>
        </p:nvPicPr>
        <p:blipFill>
          <a:blip r:embed="rId3"/>
          <a:stretch>
            <a:fillRect/>
          </a:stretch>
        </p:blipFill>
        <p:spPr>
          <a:xfrm>
            <a:off x="1060068" y="3350068"/>
            <a:ext cx="1566828" cy="1496711"/>
          </a:xfrm>
          <a:prstGeom prst="rect">
            <a:avLst/>
          </a:prstGeom>
        </p:spPr>
      </p:pic>
      <p:pic>
        <p:nvPicPr>
          <p:cNvPr id="2097225" name="图片 9"/>
          <p:cNvPicPr>
            <a:picLocks noChangeAspect="1"/>
          </p:cNvPicPr>
          <p:nvPr/>
        </p:nvPicPr>
        <p:blipFill>
          <a:blip r:embed="rId4"/>
          <a:stretch>
            <a:fillRect/>
          </a:stretch>
        </p:blipFill>
        <p:spPr>
          <a:xfrm>
            <a:off x="0" y="0"/>
            <a:ext cx="2057922" cy="1777345"/>
          </a:xfrm>
          <a:prstGeom prst="rect">
            <a:avLst/>
          </a:prstGeom>
        </p:spPr>
      </p:pic>
      <p:pic>
        <p:nvPicPr>
          <p:cNvPr id="2097226" name="图片 10"/>
          <p:cNvPicPr>
            <a:picLocks noChangeAspect="1"/>
          </p:cNvPicPr>
          <p:nvPr/>
        </p:nvPicPr>
        <p:blipFill>
          <a:blip r:embed="rId5"/>
          <a:stretch>
            <a:fillRect/>
          </a:stretch>
        </p:blipFill>
        <p:spPr>
          <a:xfrm rot="16200000">
            <a:off x="8715038" y="87072"/>
            <a:ext cx="1683798" cy="1509654"/>
          </a:xfrm>
          <a:prstGeom prst="rect">
            <a:avLst/>
          </a:prstGeom>
        </p:spPr>
      </p:pic>
      <p:pic>
        <p:nvPicPr>
          <p:cNvPr id="2097227" name="图片 11"/>
          <p:cNvPicPr>
            <a:picLocks noChangeAspect="1"/>
          </p:cNvPicPr>
          <p:nvPr/>
        </p:nvPicPr>
        <p:blipFill>
          <a:blip r:embed="rId6"/>
          <a:stretch>
            <a:fillRect/>
          </a:stretch>
        </p:blipFill>
        <p:spPr>
          <a:xfrm>
            <a:off x="10676688" y="0"/>
            <a:ext cx="1566828" cy="2128137"/>
          </a:xfrm>
          <a:prstGeom prst="rect">
            <a:avLst/>
          </a:prstGeom>
        </p:spPr>
      </p:pic>
      <p:pic>
        <p:nvPicPr>
          <p:cNvPr id="2097228" name="图片 14"/>
          <p:cNvPicPr>
            <a:picLocks noChangeAspect="1"/>
          </p:cNvPicPr>
          <p:nvPr/>
        </p:nvPicPr>
        <p:blipFill>
          <a:blip r:embed="rId7"/>
          <a:stretch>
            <a:fillRect/>
          </a:stretch>
        </p:blipFill>
        <p:spPr>
          <a:xfrm>
            <a:off x="9719598" y="3273460"/>
            <a:ext cx="1699030" cy="1456351"/>
          </a:xfrm>
          <a:prstGeom prst="rect">
            <a:avLst/>
          </a:prstGeom>
        </p:spPr>
      </p:pic>
      <p:cxnSp>
        <p:nvCxnSpPr>
          <p:cNvPr id="3145729" name="直接连接符 16"/>
          <p:cNvCxnSpPr>
            <a:cxnSpLocks/>
          </p:cNvCxnSpPr>
          <p:nvPr/>
        </p:nvCxnSpPr>
        <p:spPr>
          <a:xfrm>
            <a:off x="1042785" y="4846779"/>
            <a:ext cx="1800000" cy="0"/>
          </a:xfrm>
          <a:prstGeom prst="line">
            <a:avLst/>
          </a:prstGeom>
          <a:ln w="317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3145730" name="直接连接符 17"/>
          <p:cNvCxnSpPr>
            <a:cxnSpLocks/>
          </p:cNvCxnSpPr>
          <p:nvPr/>
        </p:nvCxnSpPr>
        <p:spPr>
          <a:xfrm>
            <a:off x="9447622" y="4729811"/>
            <a:ext cx="1800000" cy="0"/>
          </a:xfrm>
          <a:prstGeom prst="line">
            <a:avLst/>
          </a:prstGeom>
          <a:ln w="317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pic>
        <p:nvPicPr>
          <p:cNvPr id="2097229" name="图片 19"/>
          <p:cNvPicPr>
            <a:picLocks noChangeAspect="1"/>
          </p:cNvPicPr>
          <p:nvPr/>
        </p:nvPicPr>
        <p:blipFill>
          <a:blip r:embed="rId8"/>
          <a:stretch>
            <a:fillRect/>
          </a:stretch>
        </p:blipFill>
        <p:spPr>
          <a:xfrm rot="16200000">
            <a:off x="6975950" y="3361783"/>
            <a:ext cx="1590212" cy="1379779"/>
          </a:xfrm>
          <a:prstGeom prst="rect">
            <a:avLst/>
          </a:prstGeom>
        </p:spPr>
      </p:pic>
      <p:pic>
        <p:nvPicPr>
          <p:cNvPr id="2097230" name="图片 20"/>
          <p:cNvPicPr>
            <a:picLocks noChangeAspect="1"/>
          </p:cNvPicPr>
          <p:nvPr/>
        </p:nvPicPr>
        <p:blipFill>
          <a:blip r:embed="rId9"/>
          <a:stretch>
            <a:fillRect/>
          </a:stretch>
        </p:blipFill>
        <p:spPr>
          <a:xfrm rot="10800000">
            <a:off x="4191842" y="2882345"/>
            <a:ext cx="1216045" cy="1964434"/>
          </a:xfrm>
          <a:prstGeom prst="rect">
            <a:avLst/>
          </a:prstGeom>
        </p:spPr>
      </p:pic>
      <p:cxnSp>
        <p:nvCxnSpPr>
          <p:cNvPr id="3145731" name="直接连接符 21"/>
          <p:cNvCxnSpPr>
            <a:cxnSpLocks/>
          </p:cNvCxnSpPr>
          <p:nvPr/>
        </p:nvCxnSpPr>
        <p:spPr>
          <a:xfrm>
            <a:off x="3842177" y="4825723"/>
            <a:ext cx="1800000" cy="0"/>
          </a:xfrm>
          <a:prstGeom prst="line">
            <a:avLst/>
          </a:prstGeom>
          <a:ln w="317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3145732" name="直接连接符 22"/>
          <p:cNvCxnSpPr>
            <a:cxnSpLocks/>
          </p:cNvCxnSpPr>
          <p:nvPr/>
        </p:nvCxnSpPr>
        <p:spPr>
          <a:xfrm>
            <a:off x="6660946" y="4729811"/>
            <a:ext cx="1800000" cy="0"/>
          </a:xfrm>
          <a:prstGeom prst="line">
            <a:avLst/>
          </a:prstGeom>
          <a:ln w="317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pic>
        <p:nvPicPr>
          <p:cNvPr id="2097231" name="Picture 2097230"/>
          <p:cNvPicPr>
            <a:picLocks/>
          </p:cNvPicPr>
          <p:nvPr/>
        </p:nvPicPr>
        <p:blipFill>
          <a:blip r:embed="rId10"/>
          <a:stretch>
            <a:fillRect/>
          </a:stretch>
        </p:blipFill>
        <p:spPr>
          <a:xfrm>
            <a:off x="-1454211" y="-1609641"/>
            <a:ext cx="14192776" cy="10077283"/>
          </a:xfrm>
          <a:prstGeom prst="rect">
            <a:avLst/>
          </a:prstGeom>
        </p:spPr>
      </p:pic>
      <p:sp>
        <p:nvSpPr>
          <p:cNvPr id="1048654" name="TextBox 1048653"/>
          <p:cNvSpPr txBox="1"/>
          <p:nvPr/>
        </p:nvSpPr>
        <p:spPr>
          <a:xfrm>
            <a:off x="526683" y="360679"/>
            <a:ext cx="11190150" cy="6136640"/>
          </a:xfrm>
          <a:prstGeom prst="rect">
            <a:avLst/>
          </a:prstGeom>
        </p:spPr>
        <p:txBody>
          <a:bodyPr wrap="square" rtlCol="0" anchor="ctr">
            <a:spAutoFit/>
          </a:bodyPr>
          <a:lstStyle/>
          <a:p>
            <a:pPr algn="ctr">
              <a:lnSpc>
                <a:spcPct val="100000"/>
              </a:lnSpc>
            </a:pPr>
            <a:r>
              <a:rPr lang="in-ID" sz="4000">
                <a:solidFill>
                  <a:srgbClr val="FFFFFF"/>
                </a:solidFill>
              </a:rPr>
              <a:t>A. Sejarah</a:t>
            </a:r>
          </a:p>
          <a:p>
            <a:pPr algn="l">
              <a:lnSpc>
                <a:spcPct val="100000"/>
              </a:lnSpc>
            </a:pPr>
            <a:r>
              <a:rPr lang="in-ID" sz="2800">
                <a:solidFill>
                  <a:srgbClr val="FFFFFF"/>
                </a:solidFill>
              </a:rPr>
              <a:t>Dalam bidang penelitian, baik yang bersifat formal maupun informal, observasi dan wawancara merupakan dua metode asesmen yang paling tua. Jauh sebelum penemuan tulisan, orang membuat penelitian dan evaluasi terhadap orang lain dengan mengobservasi perilaku mereka dan menceritakannya. Contoh ujian lisan, digunakan untuk mengevaluasi pegawai negeri di Cina dan untuk menguji mahasiswa pada abad pertengahan di lembaga-lembaga seperti universitas Oxford dan Bologna.namun sampai saat ini observasi dan wawancara tetap populer dalam bidang pendidikan, pekerjaan dan situasi situasi klinis (Arken, 1996). keduanya melibatkan perhatian yang mendalam dan mendengarkan perilaku perilaku non verbal maupun verbal serta menarik kesimpulan berdasarkan penemuan-penemuan tersebut</a:t>
            </a:r>
            <a:r>
              <a:rPr lang="in-ID" sz="2900">
                <a:solidFill>
                  <a:srgbClr val="FFFFFF"/>
                </a:solidFill>
              </a:rPr>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5" name="文本框 1"/>
          <p:cNvSpPr txBox="1"/>
          <p:nvPr/>
        </p:nvSpPr>
        <p:spPr>
          <a:xfrm>
            <a:off x="1570689" y="0"/>
            <a:ext cx="9481876" cy="1412241"/>
          </a:xfrm>
          <a:prstGeom prst="rect">
            <a:avLst/>
          </a:prstGeom>
          <a:solidFill>
            <a:srgbClr val="92D050"/>
          </a:solidFill>
        </p:spPr>
        <p:txBody>
          <a:bodyPr wrap="square" rtlCol="0">
            <a:spAutoFit/>
          </a:bodyPr>
          <a:lstStyle/>
          <a:p>
            <a:r>
              <a:rPr lang="en-US" altLang="zh-CN" sz="4400" b="1" dirty="0">
                <a:solidFill>
                  <a:schemeClr val="tx1">
                    <a:lumMod val="65000"/>
                    <a:lumOff val="35000"/>
                  </a:schemeClr>
                </a:solidFill>
                <a:latin typeface="Calibri" panose="020F0502020204030204" pitchFamily="34" charset="0"/>
                <a:ea typeface="张海山锐线体2.0" panose="02000000000000000000" pitchFamily="2" charset="-122"/>
              </a:rPr>
              <a:t>B. Aspek-aspek Nonverbal Selama Wawancara</a:t>
            </a:r>
            <a:endParaRPr lang="zh-CN" altLang="en-US" sz="4400" b="1" dirty="0">
              <a:solidFill>
                <a:schemeClr val="tx1">
                  <a:lumMod val="65000"/>
                  <a:lumOff val="35000"/>
                </a:schemeClr>
              </a:solidFill>
              <a:latin typeface="Calibri" panose="020F0502020204030204" pitchFamily="34" charset="0"/>
              <a:ea typeface="张海山锐线体2.0" panose="02000000000000000000" pitchFamily="2" charset="-122"/>
            </a:endParaRPr>
          </a:p>
        </p:txBody>
      </p:sp>
      <p:pic>
        <p:nvPicPr>
          <p:cNvPr id="2097232" name="图片 2"/>
          <p:cNvPicPr>
            <a:picLocks noChangeAspect="1"/>
          </p:cNvPicPr>
          <p:nvPr/>
        </p:nvPicPr>
        <p:blipFill>
          <a:blip r:embed="rId2"/>
          <a:stretch>
            <a:fillRect/>
          </a:stretch>
        </p:blipFill>
        <p:spPr>
          <a:xfrm rot="20850134">
            <a:off x="-1138138" y="5207632"/>
            <a:ext cx="2128078" cy="1824117"/>
          </a:xfrm>
          <a:prstGeom prst="rect">
            <a:avLst/>
          </a:prstGeom>
        </p:spPr>
      </p:pic>
      <p:pic>
        <p:nvPicPr>
          <p:cNvPr id="2097233" name="图片 3"/>
          <p:cNvPicPr>
            <a:picLocks noChangeAspect="1"/>
          </p:cNvPicPr>
          <p:nvPr/>
        </p:nvPicPr>
        <p:blipFill>
          <a:blip r:embed="rId3"/>
          <a:stretch>
            <a:fillRect/>
          </a:stretch>
        </p:blipFill>
        <p:spPr>
          <a:xfrm>
            <a:off x="-869205" y="3619206"/>
            <a:ext cx="1590212" cy="1379779"/>
          </a:xfrm>
          <a:prstGeom prst="rect">
            <a:avLst/>
          </a:prstGeom>
        </p:spPr>
      </p:pic>
      <p:pic>
        <p:nvPicPr>
          <p:cNvPr id="2097234" name="图片 4"/>
          <p:cNvPicPr>
            <a:picLocks noChangeAspect="1"/>
          </p:cNvPicPr>
          <p:nvPr/>
        </p:nvPicPr>
        <p:blipFill>
          <a:blip r:embed="rId4"/>
          <a:stretch>
            <a:fillRect/>
          </a:stretch>
        </p:blipFill>
        <p:spPr>
          <a:xfrm>
            <a:off x="-622372" y="251252"/>
            <a:ext cx="1913731" cy="1623815"/>
          </a:xfrm>
          <a:prstGeom prst="rect">
            <a:avLst/>
          </a:prstGeom>
        </p:spPr>
      </p:pic>
      <p:pic>
        <p:nvPicPr>
          <p:cNvPr id="2097235" name="图片 5"/>
          <p:cNvPicPr>
            <a:picLocks noChangeAspect="1"/>
          </p:cNvPicPr>
          <p:nvPr/>
        </p:nvPicPr>
        <p:blipFill>
          <a:blip r:embed="rId5"/>
          <a:stretch>
            <a:fillRect/>
          </a:stretch>
        </p:blipFill>
        <p:spPr>
          <a:xfrm>
            <a:off x="7629444" y="5903681"/>
            <a:ext cx="1356357" cy="1216078"/>
          </a:xfrm>
          <a:prstGeom prst="rect">
            <a:avLst/>
          </a:prstGeom>
        </p:spPr>
      </p:pic>
      <p:pic>
        <p:nvPicPr>
          <p:cNvPr id="2097236" name="图片 6"/>
          <p:cNvPicPr>
            <a:picLocks noChangeAspect="1"/>
          </p:cNvPicPr>
          <p:nvPr/>
        </p:nvPicPr>
        <p:blipFill>
          <a:blip r:embed="rId6"/>
          <a:stretch>
            <a:fillRect/>
          </a:stretch>
        </p:blipFill>
        <p:spPr>
          <a:xfrm>
            <a:off x="10676688" y="0"/>
            <a:ext cx="1566828" cy="2128137"/>
          </a:xfrm>
          <a:prstGeom prst="rect">
            <a:avLst/>
          </a:prstGeom>
        </p:spPr>
      </p:pic>
      <p:pic>
        <p:nvPicPr>
          <p:cNvPr id="2097237" name="图片 7"/>
          <p:cNvPicPr>
            <a:picLocks noChangeAspect="1"/>
          </p:cNvPicPr>
          <p:nvPr/>
        </p:nvPicPr>
        <p:blipFill>
          <a:blip r:embed="rId7"/>
          <a:stretch>
            <a:fillRect/>
          </a:stretch>
        </p:blipFill>
        <p:spPr>
          <a:xfrm rot="2428072">
            <a:off x="10408135" y="3430161"/>
            <a:ext cx="1590571" cy="1181934"/>
          </a:xfrm>
          <a:prstGeom prst="rect">
            <a:avLst/>
          </a:prstGeom>
        </p:spPr>
      </p:pic>
      <p:pic>
        <p:nvPicPr>
          <p:cNvPr id="2097238" name="图片 8"/>
          <p:cNvPicPr>
            <a:picLocks noChangeAspect="1"/>
          </p:cNvPicPr>
          <p:nvPr/>
        </p:nvPicPr>
        <p:blipFill>
          <a:blip r:embed="rId8"/>
          <a:stretch>
            <a:fillRect/>
          </a:stretch>
        </p:blipFill>
        <p:spPr>
          <a:xfrm>
            <a:off x="-62892" y="2128136"/>
            <a:ext cx="624558" cy="1457336"/>
          </a:xfrm>
          <a:prstGeom prst="rect">
            <a:avLst/>
          </a:prstGeom>
        </p:spPr>
      </p:pic>
      <p:pic>
        <p:nvPicPr>
          <p:cNvPr id="2097239" name="图片 9"/>
          <p:cNvPicPr>
            <a:picLocks noChangeAspect="1"/>
          </p:cNvPicPr>
          <p:nvPr/>
        </p:nvPicPr>
        <p:blipFill>
          <a:blip r:embed="rId9"/>
          <a:stretch>
            <a:fillRect/>
          </a:stretch>
        </p:blipFill>
        <p:spPr>
          <a:xfrm>
            <a:off x="5998181" y="6076028"/>
            <a:ext cx="626891" cy="663784"/>
          </a:xfrm>
          <a:prstGeom prst="rect">
            <a:avLst/>
          </a:prstGeom>
        </p:spPr>
      </p:pic>
      <p:pic>
        <p:nvPicPr>
          <p:cNvPr id="2097240" name="图片 10"/>
          <p:cNvPicPr>
            <a:picLocks noChangeAspect="1"/>
          </p:cNvPicPr>
          <p:nvPr/>
        </p:nvPicPr>
        <p:blipFill>
          <a:blip r:embed="rId10"/>
          <a:stretch>
            <a:fillRect/>
          </a:stretch>
        </p:blipFill>
        <p:spPr>
          <a:xfrm>
            <a:off x="3776243" y="5847935"/>
            <a:ext cx="626891" cy="663784"/>
          </a:xfrm>
          <a:prstGeom prst="rect">
            <a:avLst/>
          </a:prstGeom>
        </p:spPr>
      </p:pic>
      <p:pic>
        <p:nvPicPr>
          <p:cNvPr id="2097241" name="图片 11"/>
          <p:cNvPicPr>
            <a:picLocks noChangeAspect="1"/>
          </p:cNvPicPr>
          <p:nvPr/>
        </p:nvPicPr>
        <p:blipFill>
          <a:blip r:embed="rId11"/>
          <a:stretch>
            <a:fillRect/>
          </a:stretch>
        </p:blipFill>
        <p:spPr>
          <a:xfrm>
            <a:off x="11052565" y="5978293"/>
            <a:ext cx="731040" cy="761519"/>
          </a:xfrm>
          <a:prstGeom prst="rect">
            <a:avLst/>
          </a:prstGeom>
        </p:spPr>
      </p:pic>
      <p:sp>
        <p:nvSpPr>
          <p:cNvPr id="1048656" name="TextBox 1048655"/>
          <p:cNvSpPr txBox="1"/>
          <p:nvPr/>
        </p:nvSpPr>
        <p:spPr>
          <a:xfrm>
            <a:off x="819667" y="1395051"/>
            <a:ext cx="11630894" cy="5450840"/>
          </a:xfrm>
          <a:prstGeom prst="rect">
            <a:avLst/>
          </a:prstGeom>
        </p:spPr>
        <p:txBody>
          <a:bodyPr wrap="square" rtlCol="0">
            <a:spAutoFit/>
          </a:bodyPr>
          <a:lstStyle/>
          <a:p>
            <a:pPr algn="l">
              <a:lnSpc>
                <a:spcPct val="100000"/>
              </a:lnSpc>
            </a:pPr>
            <a:r>
              <a:rPr lang="in-ID" sz="3100" b="1">
                <a:solidFill>
                  <a:srgbClr val="36363D"/>
                </a:solidFill>
              </a:rPr>
              <a:t> para psikolog klinis selama interview ( Nietzel dkk., 1998 ) :
</a:t>
            </a:r>
            <a:r>
              <a:rPr lang="in-ID" sz="3000" b="1">
                <a:solidFill>
                  <a:srgbClr val="36363D"/>
                </a:solidFill>
              </a:rPr>
              <a:t>1. Penampilan fisik — tinggi,berat, kerapian, gaya, dan kondisi pakaian yang tidak biasa, perkembangan otot gaya rambut.
2. Gerakan gerakan isyarat : pengulangan dari lengan tangan kepala kaki atau penampakan lain dari gerakan-gerakan yang tidak disengaja.
3. Postur — sikap atau gaya berjalan yang malas, kaku,  menyilangkan atau tidak menyilangkan kaki, kepala di tangan. 
4. Kontak mata — konstan, bergerak dengan cepat, tidak menatap
5. Ekspresi wajah — tersenyum, mengerutkan dahi, menyeringai, menaikkan alis.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242" name="图片 15"/>
          <p:cNvPicPr>
            <a:picLocks noChangeAspect="1"/>
          </p:cNvPicPr>
          <p:nvPr/>
        </p:nvPicPr>
        <p:blipFill>
          <a:blip r:embed="rId2"/>
          <a:stretch>
            <a:fillRect/>
          </a:stretch>
        </p:blipFill>
        <p:spPr>
          <a:xfrm flipV="1">
            <a:off x="2075448" y="-1"/>
            <a:ext cx="1205634" cy="1377905"/>
          </a:xfrm>
          <a:prstGeom prst="rect">
            <a:avLst/>
          </a:prstGeom>
        </p:spPr>
      </p:pic>
      <p:pic>
        <p:nvPicPr>
          <p:cNvPr id="2097243" name="图片 16"/>
          <p:cNvPicPr>
            <a:picLocks noChangeAspect="1"/>
          </p:cNvPicPr>
          <p:nvPr/>
        </p:nvPicPr>
        <p:blipFill>
          <a:blip r:embed="rId3"/>
          <a:stretch>
            <a:fillRect/>
          </a:stretch>
        </p:blipFill>
        <p:spPr>
          <a:xfrm>
            <a:off x="0" y="1"/>
            <a:ext cx="1684061" cy="1454456"/>
          </a:xfrm>
          <a:prstGeom prst="rect">
            <a:avLst/>
          </a:prstGeom>
        </p:spPr>
      </p:pic>
      <p:pic>
        <p:nvPicPr>
          <p:cNvPr id="2097244" name="图片 17"/>
          <p:cNvPicPr>
            <a:picLocks noChangeAspect="1"/>
          </p:cNvPicPr>
          <p:nvPr/>
        </p:nvPicPr>
        <p:blipFill>
          <a:blip r:embed="rId4"/>
          <a:stretch>
            <a:fillRect/>
          </a:stretch>
        </p:blipFill>
        <p:spPr>
          <a:xfrm rot="16200000">
            <a:off x="9483893" y="71252"/>
            <a:ext cx="1377904" cy="1235397"/>
          </a:xfrm>
          <a:prstGeom prst="rect">
            <a:avLst/>
          </a:prstGeom>
        </p:spPr>
      </p:pic>
      <p:pic>
        <p:nvPicPr>
          <p:cNvPr id="2097245" name="图片 18"/>
          <p:cNvPicPr>
            <a:picLocks noChangeAspect="1"/>
          </p:cNvPicPr>
          <p:nvPr/>
        </p:nvPicPr>
        <p:blipFill>
          <a:blip r:embed="rId5"/>
          <a:stretch>
            <a:fillRect/>
          </a:stretch>
        </p:blipFill>
        <p:spPr>
          <a:xfrm>
            <a:off x="10963603" y="0"/>
            <a:ext cx="1282184" cy="1741521"/>
          </a:xfrm>
          <a:prstGeom prst="rect">
            <a:avLst/>
          </a:prstGeom>
        </p:spPr>
      </p:pic>
      <p:grpSp>
        <p:nvGrpSpPr>
          <p:cNvPr id="35" name="组合 20"/>
          <p:cNvGrpSpPr/>
          <p:nvPr/>
        </p:nvGrpSpPr>
        <p:grpSpPr>
          <a:xfrm>
            <a:off x="4058459" y="1476574"/>
            <a:ext cx="7234596" cy="5124441"/>
            <a:chOff x="2346326" y="252413"/>
            <a:chExt cx="2252663" cy="1803400"/>
          </a:xfrm>
        </p:grpSpPr>
        <p:sp>
          <p:nvSpPr>
            <p:cNvPr id="1048657" name="Freeform 5"/>
            <p:cNvSpPr/>
            <p:nvPr/>
          </p:nvSpPr>
          <p:spPr bwMode="auto">
            <a:xfrm>
              <a:off x="2346326" y="303213"/>
              <a:ext cx="2252663" cy="1752600"/>
            </a:xfrm>
            <a:custGeom>
              <a:avLst/>
              <a:gdLst>
                <a:gd name="T0" fmla="*/ 34 w 531"/>
                <a:gd name="T1" fmla="*/ 335 h 413"/>
                <a:gd name="T2" fmla="*/ 7 w 531"/>
                <a:gd name="T3" fmla="*/ 190 h 413"/>
                <a:gd name="T4" fmla="*/ 64 w 531"/>
                <a:gd name="T5" fmla="*/ 74 h 413"/>
                <a:gd name="T6" fmla="*/ 172 w 531"/>
                <a:gd name="T7" fmla="*/ 30 h 413"/>
                <a:gd name="T8" fmla="*/ 372 w 531"/>
                <a:gd name="T9" fmla="*/ 2 h 413"/>
                <a:gd name="T10" fmla="*/ 440 w 531"/>
                <a:gd name="T11" fmla="*/ 8 h 413"/>
                <a:gd name="T12" fmla="*/ 504 w 531"/>
                <a:gd name="T13" fmla="*/ 77 h 413"/>
                <a:gd name="T14" fmla="*/ 531 w 531"/>
                <a:gd name="T15" fmla="*/ 179 h 413"/>
                <a:gd name="T16" fmla="*/ 497 w 531"/>
                <a:gd name="T17" fmla="*/ 277 h 413"/>
                <a:gd name="T18" fmla="*/ 360 w 531"/>
                <a:gd name="T19" fmla="*/ 339 h 413"/>
                <a:gd name="T20" fmla="*/ 169 w 531"/>
                <a:gd name="T21" fmla="*/ 382 h 413"/>
                <a:gd name="T22" fmla="*/ 148 w 531"/>
                <a:gd name="T23" fmla="*/ 392 h 413"/>
                <a:gd name="T24" fmla="*/ 149 w 531"/>
                <a:gd name="T25" fmla="*/ 412 h 413"/>
                <a:gd name="T26" fmla="*/ 34 w 531"/>
                <a:gd name="T27" fmla="*/ 335 h 4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31" h="413">
                  <a:moveTo>
                    <a:pt x="34" y="335"/>
                  </a:moveTo>
                  <a:cubicBezTo>
                    <a:pt x="8" y="292"/>
                    <a:pt x="0" y="239"/>
                    <a:pt x="7" y="190"/>
                  </a:cubicBezTo>
                  <a:cubicBezTo>
                    <a:pt x="13" y="146"/>
                    <a:pt x="30" y="102"/>
                    <a:pt x="64" y="74"/>
                  </a:cubicBezTo>
                  <a:cubicBezTo>
                    <a:pt x="94" y="49"/>
                    <a:pt x="134" y="38"/>
                    <a:pt x="172" y="30"/>
                  </a:cubicBezTo>
                  <a:cubicBezTo>
                    <a:pt x="238" y="16"/>
                    <a:pt x="305" y="7"/>
                    <a:pt x="372" y="2"/>
                  </a:cubicBezTo>
                  <a:cubicBezTo>
                    <a:pt x="395" y="1"/>
                    <a:pt x="419" y="0"/>
                    <a:pt x="440" y="8"/>
                  </a:cubicBezTo>
                  <a:cubicBezTo>
                    <a:pt x="470" y="20"/>
                    <a:pt x="490" y="49"/>
                    <a:pt x="504" y="77"/>
                  </a:cubicBezTo>
                  <a:cubicBezTo>
                    <a:pt x="520" y="109"/>
                    <a:pt x="531" y="144"/>
                    <a:pt x="531" y="179"/>
                  </a:cubicBezTo>
                  <a:cubicBezTo>
                    <a:pt x="531" y="214"/>
                    <a:pt x="520" y="250"/>
                    <a:pt x="497" y="277"/>
                  </a:cubicBezTo>
                  <a:cubicBezTo>
                    <a:pt x="463" y="315"/>
                    <a:pt x="410" y="328"/>
                    <a:pt x="360" y="339"/>
                  </a:cubicBezTo>
                  <a:cubicBezTo>
                    <a:pt x="297" y="353"/>
                    <a:pt x="233" y="367"/>
                    <a:pt x="169" y="382"/>
                  </a:cubicBezTo>
                  <a:cubicBezTo>
                    <a:pt x="161" y="383"/>
                    <a:pt x="152" y="386"/>
                    <a:pt x="148" y="392"/>
                  </a:cubicBezTo>
                  <a:cubicBezTo>
                    <a:pt x="143" y="398"/>
                    <a:pt x="147" y="406"/>
                    <a:pt x="149" y="412"/>
                  </a:cubicBezTo>
                  <a:cubicBezTo>
                    <a:pt x="103" y="413"/>
                    <a:pt x="56" y="371"/>
                    <a:pt x="34" y="335"/>
                  </a:cubicBezTo>
                  <a:close/>
                </a:path>
              </a:pathLst>
            </a:custGeom>
            <a:noFill/>
            <a:ln w="34925">
              <a:solidFill>
                <a:schemeClr val="tx1">
                  <a:lumMod val="75000"/>
                  <a:lumOff val="25000"/>
                </a:schemeClr>
              </a:solidFill>
            </a:ln>
          </p:spPr>
          <p:txBody>
            <a:bodyPr vert="horz" wrap="square" lIns="91440" tIns="45720" rIns="91440" bIns="45720" numCol="1" anchor="t" anchorCtr="0" compatLnSpc="1"/>
            <a:lstStyle/>
            <a:p>
              <a:endParaRPr lang="zh-CN" altLang="en-US"/>
            </a:p>
          </p:txBody>
        </p:sp>
        <p:sp>
          <p:nvSpPr>
            <p:cNvPr id="1048658" name="Freeform 6"/>
            <p:cNvSpPr/>
            <p:nvPr/>
          </p:nvSpPr>
          <p:spPr bwMode="auto">
            <a:xfrm>
              <a:off x="2438401" y="1041401"/>
              <a:ext cx="268288" cy="722313"/>
            </a:xfrm>
            <a:custGeom>
              <a:avLst/>
              <a:gdLst>
                <a:gd name="T0" fmla="*/ 16 w 63"/>
                <a:gd name="T1" fmla="*/ 0 h 170"/>
                <a:gd name="T2" fmla="*/ 63 w 63"/>
                <a:gd name="T3" fmla="*/ 170 h 170"/>
                <a:gd name="T4" fmla="*/ 60 w 63"/>
                <a:gd name="T5" fmla="*/ 167 h 170"/>
              </a:gdLst>
              <a:ahLst/>
              <a:cxnLst>
                <a:cxn ang="0">
                  <a:pos x="T0" y="T1"/>
                </a:cxn>
                <a:cxn ang="0">
                  <a:pos x="T2" y="T3"/>
                </a:cxn>
                <a:cxn ang="0">
                  <a:pos x="T4" y="T5"/>
                </a:cxn>
              </a:cxnLst>
              <a:rect l="0" t="0" r="r" b="b"/>
              <a:pathLst>
                <a:path w="63" h="170">
                  <a:moveTo>
                    <a:pt x="16" y="0"/>
                  </a:moveTo>
                  <a:cubicBezTo>
                    <a:pt x="0" y="60"/>
                    <a:pt x="18" y="127"/>
                    <a:pt x="63" y="170"/>
                  </a:cubicBezTo>
                  <a:cubicBezTo>
                    <a:pt x="62" y="169"/>
                    <a:pt x="61" y="168"/>
                    <a:pt x="60" y="167"/>
                  </a:cubicBezTo>
                </a:path>
              </a:pathLst>
            </a:custGeom>
            <a:noFill/>
            <a:ln w="34925" cap="rnd">
              <a:solidFill>
                <a:schemeClr val="tx1">
                  <a:lumMod val="75000"/>
                  <a:lumOff val="25000"/>
                </a:schemeClr>
              </a:solidFill>
              <a:prstDash val="solid"/>
              <a:round/>
            </a:ln>
          </p:spPr>
          <p:txBody>
            <a:bodyPr vert="horz" wrap="square" lIns="91440" tIns="45720" rIns="91440" bIns="45720" numCol="1" anchor="t" anchorCtr="0" compatLnSpc="1"/>
            <a:lstStyle/>
            <a:p>
              <a:endParaRPr lang="zh-CN" altLang="en-US"/>
            </a:p>
          </p:txBody>
        </p:sp>
        <p:sp>
          <p:nvSpPr>
            <p:cNvPr id="1048659" name="Freeform 9"/>
            <p:cNvSpPr/>
            <p:nvPr/>
          </p:nvSpPr>
          <p:spPr bwMode="auto">
            <a:xfrm>
              <a:off x="4318001" y="252413"/>
              <a:ext cx="204788" cy="276225"/>
            </a:xfrm>
            <a:custGeom>
              <a:avLst/>
              <a:gdLst>
                <a:gd name="T0" fmla="*/ 0 w 48"/>
                <a:gd name="T1" fmla="*/ 0 h 65"/>
                <a:gd name="T2" fmla="*/ 48 w 48"/>
                <a:gd name="T3" fmla="*/ 65 h 65"/>
              </a:gdLst>
              <a:ahLst/>
              <a:cxnLst>
                <a:cxn ang="0">
                  <a:pos x="T0" y="T1"/>
                </a:cxn>
                <a:cxn ang="0">
                  <a:pos x="T2" y="T3"/>
                </a:cxn>
              </a:cxnLst>
              <a:rect l="0" t="0" r="r" b="b"/>
              <a:pathLst>
                <a:path w="48" h="65">
                  <a:moveTo>
                    <a:pt x="0" y="0"/>
                  </a:moveTo>
                  <a:cubicBezTo>
                    <a:pt x="22" y="15"/>
                    <a:pt x="40" y="39"/>
                    <a:pt x="48" y="65"/>
                  </a:cubicBezTo>
                </a:path>
              </a:pathLst>
            </a:custGeom>
            <a:noFill/>
            <a:ln w="34925" cap="rnd">
              <a:solidFill>
                <a:schemeClr val="tx1">
                  <a:lumMod val="75000"/>
                  <a:lumOff val="25000"/>
                </a:schemeClr>
              </a:solidFill>
              <a:prstDash val="solid"/>
              <a:round/>
            </a:ln>
          </p:spPr>
          <p:txBody>
            <a:bodyPr vert="horz" wrap="square" lIns="91440" tIns="45720" rIns="91440" bIns="45720" numCol="1" anchor="t" anchorCtr="0" compatLnSpc="1"/>
            <a:lstStyle/>
            <a:p>
              <a:endParaRPr lang="zh-CN" altLang="en-US"/>
            </a:p>
          </p:txBody>
        </p:sp>
        <p:sp>
          <p:nvSpPr>
            <p:cNvPr id="1048660" name="Freeform 10"/>
            <p:cNvSpPr/>
            <p:nvPr/>
          </p:nvSpPr>
          <p:spPr bwMode="auto">
            <a:xfrm>
              <a:off x="4505326" y="282576"/>
              <a:ext cx="88900" cy="174625"/>
            </a:xfrm>
            <a:custGeom>
              <a:avLst/>
              <a:gdLst>
                <a:gd name="T0" fmla="*/ 0 w 21"/>
                <a:gd name="T1" fmla="*/ 0 h 41"/>
                <a:gd name="T2" fmla="*/ 21 w 21"/>
                <a:gd name="T3" fmla="*/ 41 h 41"/>
              </a:gdLst>
              <a:ahLst/>
              <a:cxnLst>
                <a:cxn ang="0">
                  <a:pos x="T0" y="T1"/>
                </a:cxn>
                <a:cxn ang="0">
                  <a:pos x="T2" y="T3"/>
                </a:cxn>
              </a:cxnLst>
              <a:rect l="0" t="0" r="r" b="b"/>
              <a:pathLst>
                <a:path w="21" h="41">
                  <a:moveTo>
                    <a:pt x="0" y="0"/>
                  </a:moveTo>
                  <a:cubicBezTo>
                    <a:pt x="10" y="12"/>
                    <a:pt x="18" y="26"/>
                    <a:pt x="21" y="41"/>
                  </a:cubicBezTo>
                </a:path>
              </a:pathLst>
            </a:custGeom>
            <a:noFill/>
            <a:ln w="34925" cap="rnd">
              <a:solidFill>
                <a:schemeClr val="tx1">
                  <a:lumMod val="75000"/>
                  <a:lumOff val="25000"/>
                </a:schemeClr>
              </a:solidFill>
              <a:prstDash val="solid"/>
              <a:round/>
            </a:ln>
          </p:spPr>
          <p:txBody>
            <a:bodyPr vert="horz" wrap="square" lIns="91440" tIns="45720" rIns="91440" bIns="45720" numCol="1" anchor="t" anchorCtr="0" compatLnSpc="1"/>
            <a:lstStyle/>
            <a:p>
              <a:endParaRPr lang="zh-CN" altLang="en-US"/>
            </a:p>
          </p:txBody>
        </p:sp>
        <p:sp>
          <p:nvSpPr>
            <p:cNvPr id="1048661" name="Freeform 11"/>
            <p:cNvSpPr/>
            <p:nvPr/>
          </p:nvSpPr>
          <p:spPr bwMode="auto">
            <a:xfrm>
              <a:off x="4119563" y="469901"/>
              <a:ext cx="365125" cy="644525"/>
            </a:xfrm>
            <a:custGeom>
              <a:avLst/>
              <a:gdLst>
                <a:gd name="T0" fmla="*/ 0 w 86"/>
                <a:gd name="T1" fmla="*/ 0 h 152"/>
                <a:gd name="T2" fmla="*/ 65 w 86"/>
                <a:gd name="T3" fmla="*/ 63 h 152"/>
                <a:gd name="T4" fmla="*/ 84 w 86"/>
                <a:gd name="T5" fmla="*/ 152 h 152"/>
              </a:gdLst>
              <a:ahLst/>
              <a:cxnLst>
                <a:cxn ang="0">
                  <a:pos x="T0" y="T1"/>
                </a:cxn>
                <a:cxn ang="0">
                  <a:pos x="T2" y="T3"/>
                </a:cxn>
                <a:cxn ang="0">
                  <a:pos x="T4" y="T5"/>
                </a:cxn>
              </a:cxnLst>
              <a:rect l="0" t="0" r="r" b="b"/>
              <a:pathLst>
                <a:path w="86" h="152">
                  <a:moveTo>
                    <a:pt x="0" y="0"/>
                  </a:moveTo>
                  <a:cubicBezTo>
                    <a:pt x="27" y="14"/>
                    <a:pt x="50" y="37"/>
                    <a:pt x="65" y="63"/>
                  </a:cubicBezTo>
                  <a:cubicBezTo>
                    <a:pt x="80" y="90"/>
                    <a:pt x="86" y="122"/>
                    <a:pt x="84" y="152"/>
                  </a:cubicBezTo>
                </a:path>
              </a:pathLst>
            </a:custGeom>
            <a:noFill/>
            <a:ln w="34925" cap="rnd">
              <a:solidFill>
                <a:schemeClr val="tx1">
                  <a:lumMod val="75000"/>
                  <a:lumOff val="25000"/>
                </a:schemeClr>
              </a:solidFill>
              <a:prstDash val="solid"/>
              <a:round/>
            </a:ln>
          </p:spPr>
          <p:txBody>
            <a:bodyPr vert="horz" wrap="square" lIns="91440" tIns="45720" rIns="91440" bIns="45720" numCol="1" anchor="t" anchorCtr="0" compatLnSpc="1"/>
            <a:lstStyle/>
            <a:p>
              <a:endParaRPr lang="zh-CN" altLang="en-US"/>
            </a:p>
          </p:txBody>
        </p:sp>
        <p:sp>
          <p:nvSpPr>
            <p:cNvPr id="1048662" name="Freeform 12"/>
            <p:cNvSpPr/>
            <p:nvPr/>
          </p:nvSpPr>
          <p:spPr bwMode="auto">
            <a:xfrm>
              <a:off x="4432301" y="1195388"/>
              <a:ext cx="47625" cy="182563"/>
            </a:xfrm>
            <a:custGeom>
              <a:avLst/>
              <a:gdLst>
                <a:gd name="T0" fmla="*/ 11 w 11"/>
                <a:gd name="T1" fmla="*/ 0 h 43"/>
                <a:gd name="T2" fmla="*/ 0 w 11"/>
                <a:gd name="T3" fmla="*/ 43 h 43"/>
              </a:gdLst>
              <a:ahLst/>
              <a:cxnLst>
                <a:cxn ang="0">
                  <a:pos x="T0" y="T1"/>
                </a:cxn>
                <a:cxn ang="0">
                  <a:pos x="T2" y="T3"/>
                </a:cxn>
              </a:cxnLst>
              <a:rect l="0" t="0" r="r" b="b"/>
              <a:pathLst>
                <a:path w="11" h="43">
                  <a:moveTo>
                    <a:pt x="11" y="0"/>
                  </a:moveTo>
                  <a:cubicBezTo>
                    <a:pt x="9" y="14"/>
                    <a:pt x="5" y="29"/>
                    <a:pt x="0" y="43"/>
                  </a:cubicBezTo>
                </a:path>
              </a:pathLst>
            </a:custGeom>
            <a:noFill/>
            <a:ln w="34925" cap="rnd">
              <a:solidFill>
                <a:schemeClr val="tx1">
                  <a:lumMod val="75000"/>
                  <a:lumOff val="25000"/>
                </a:schemeClr>
              </a:solidFill>
              <a:prstDash val="solid"/>
              <a:round/>
            </a:ln>
          </p:spPr>
          <p:txBody>
            <a:bodyPr vert="horz" wrap="square" lIns="91440" tIns="45720" rIns="91440" bIns="45720" numCol="1" anchor="t" anchorCtr="0" compatLnSpc="1"/>
            <a:lstStyle/>
            <a:p>
              <a:endParaRPr lang="zh-CN" altLang="en-US"/>
            </a:p>
          </p:txBody>
        </p:sp>
      </p:grpSp>
      <p:pic>
        <p:nvPicPr>
          <p:cNvPr id="2097246" name="图片 27"/>
          <p:cNvPicPr>
            <a:picLocks noChangeAspect="1"/>
          </p:cNvPicPr>
          <p:nvPr/>
        </p:nvPicPr>
        <p:blipFill>
          <a:blip r:embed="rId6"/>
          <a:stretch>
            <a:fillRect/>
          </a:stretch>
        </p:blipFill>
        <p:spPr>
          <a:xfrm rot="16200000">
            <a:off x="272382" y="2497577"/>
            <a:ext cx="3244799" cy="2772601"/>
          </a:xfrm>
          <a:prstGeom prst="rect">
            <a:avLst/>
          </a:prstGeom>
        </p:spPr>
      </p:pic>
      <p:sp>
        <p:nvSpPr>
          <p:cNvPr id="1048663" name="文本框 28"/>
          <p:cNvSpPr txBox="1"/>
          <p:nvPr/>
        </p:nvSpPr>
        <p:spPr>
          <a:xfrm>
            <a:off x="4784978" y="2261479"/>
            <a:ext cx="5764671" cy="3241040"/>
          </a:xfrm>
          <a:prstGeom prst="rect">
            <a:avLst/>
          </a:prstGeom>
          <a:noFill/>
        </p:spPr>
        <p:txBody>
          <a:bodyPr wrap="square" rtlCol="0">
            <a:spAutoFit/>
            <a:scene3d>
              <a:camera prst="orthographicFront"/>
              <a:lightRig rig="threePt" dir="t"/>
            </a:scene3d>
            <a:sp3d contourW="12700"/>
          </a:bodyPr>
          <a:lstStyle/>
          <a:p>
            <a:pPr algn="ctr">
              <a:lnSpc>
                <a:spcPct val="114000"/>
              </a:lnSpc>
            </a:pPr>
            <a:r>
              <a:rPr lang="en-US" altLang="zh-CN" sz="2300" b="1" dirty="0">
                <a:solidFill>
                  <a:schemeClr val="tx1">
                    <a:lumMod val="65000"/>
                    <a:lumOff val="35000"/>
                  </a:schemeClr>
                </a:solidFill>
                <a:latin typeface="Calibri" panose="020F0502020204030204" pitchFamily="34" charset="0"/>
                <a:ea typeface="+mj-ea"/>
              </a:rPr>
              <a:t>keterampilan observasi perlu dikembangkan pada saat melakukan wawancara. Pewawancara (interview) harus mampu mengamati perilaku verbal dan nonverbal dengan matanya guna mengidentifikasikan kesenjangan pesan-pesan yang bercampur ketidakcocokan dan konflik. Ivey (1988)</a:t>
            </a:r>
            <a:r>
              <a:rPr lang="en-US" altLang="zh-CN" dirty="0">
                <a:solidFill>
                  <a:schemeClr val="tx1">
                    <a:lumMod val="65000"/>
                    <a:lumOff val="35000"/>
                  </a:schemeClr>
                </a:solidFill>
                <a:latin typeface="Calibri" panose="020F0502020204030204" pitchFamily="34" charset="0"/>
                <a:ea typeface="+mj-ea"/>
              </a:rPr>
              <a:t>  </a:t>
            </a:r>
          </a:p>
        </p:txBody>
      </p:sp>
      <p:sp>
        <p:nvSpPr>
          <p:cNvPr id="1048664" name="文本框 29"/>
          <p:cNvSpPr txBox="1"/>
          <p:nvPr/>
        </p:nvSpPr>
        <p:spPr>
          <a:xfrm>
            <a:off x="3756567" y="470674"/>
            <a:ext cx="5401081" cy="624840"/>
          </a:xfrm>
          <a:prstGeom prst="rect">
            <a:avLst/>
          </a:prstGeom>
          <a:noFill/>
        </p:spPr>
        <p:txBody>
          <a:bodyPr wrap="square" rtlCol="0">
            <a:spAutoFit/>
          </a:bodyPr>
          <a:lstStyle/>
          <a:p>
            <a:r>
              <a:rPr lang="en-US" altLang="zh-CN" sz="3600" b="1" dirty="0">
                <a:solidFill>
                  <a:srgbClr val="36363D"/>
                </a:solidFill>
                <a:latin typeface="Calibri" panose="020F0502020204030204" pitchFamily="34" charset="0"/>
                <a:ea typeface="张海山锐线体2.0" panose="02000000000000000000" pitchFamily="2" charset="-122"/>
              </a:rPr>
              <a:t>Keterampilan Observasi</a:t>
            </a:r>
            <a:r>
              <a:rPr lang="en-US" altLang="zh-CN" sz="3600" b="1" dirty="0">
                <a:solidFill>
                  <a:schemeClr val="tx1">
                    <a:lumMod val="65000"/>
                    <a:lumOff val="35000"/>
                  </a:schemeClr>
                </a:solidFill>
                <a:latin typeface="Calibri" panose="020F0502020204030204" pitchFamily="34" charset="0"/>
                <a:ea typeface="张海山锐线体2.0" panose="02000000000000000000" pitchFamily="2" charset="-122"/>
              </a:rPr>
              <a:t> </a:t>
            </a:r>
            <a:endParaRPr lang="zh-CN" altLang="en-US" sz="3600" b="1" dirty="0">
              <a:solidFill>
                <a:schemeClr val="tx1">
                  <a:lumMod val="65000"/>
                  <a:lumOff val="35000"/>
                </a:schemeClr>
              </a:solidFill>
              <a:latin typeface="Calibri" panose="020F0502020204030204" pitchFamily="34" charset="0"/>
              <a:ea typeface="张海山锐线体2.0" panose="02000000000000000000" pitchFamily="2" charset="-122"/>
            </a:endParaRPr>
          </a:p>
        </p:txBody>
      </p:sp>
      <mc:AlternateContent xmlns:mc="http://schemas.openxmlformats.org/markup-compatibility/2006" xmlns:p14="http://schemas.microsoft.com/office/powerpoint/2010/main">
        <mc:Choice Requires="p14">
          <p:contentPart p14:bwMode="auto" r:id="rId7">
            <p14:nvContentPartPr>
              <p14:cNvPr id="1048665" name="Ink 1048664"/>
              <p14:cNvContentPartPr/>
              <p14:nvPr/>
            </p14:nvContentPartPr>
            <p14:xfrm>
              <a:off x="3175242" y="426774"/>
              <a:ext cx="6210518" cy="830108"/>
            </p14:xfrm>
          </p:contentPart>
        </mc:Choice>
        <mc:Fallback xmlns="">
          <p:sp>
            <p:nvSpPr>
              <p:cNvPr id="1048665" name=""/>
              <p:cNvSpPr/>
              <p:nvPr/>
            </p:nvSpPr>
            <p:spPr>
              <a:xfrm>
                <a:off x="3175242" y="426774"/>
                <a:ext cx="6210518" cy="830108"/>
              </a:xfrm>
            </p:spPr>
          </p:sp>
        </mc:Fallback>
      </mc:AlternateContent>
      <mc:AlternateContent xmlns:mc="http://schemas.openxmlformats.org/markup-compatibility/2006" xmlns:p14="http://schemas.microsoft.com/office/powerpoint/2010/main">
        <mc:Choice Requires="p14">
          <p:contentPart p14:bwMode="auto" r:id="rId8">
            <p14:nvContentPartPr>
              <p14:cNvPr id="1048666" name="Ink 1048665"/>
              <p14:cNvContentPartPr/>
              <p14:nvPr/>
            </p14:nvContentPartPr>
            <p14:xfrm>
              <a:off x="3920266" y="367480"/>
              <a:ext cx="5119803" cy="308325"/>
            </p14:xfrm>
          </p:contentPart>
        </mc:Choice>
        <mc:Fallback xmlns="">
          <p:sp>
            <p:nvSpPr>
              <p:cNvPr id="1048666" name=""/>
              <p:cNvSpPr/>
              <p:nvPr/>
            </p:nvSpPr>
            <p:spPr>
              <a:xfrm>
                <a:off x="3920266" y="367480"/>
                <a:ext cx="5119803" cy="308325"/>
              </a:xfrm>
            </p:spPr>
          </p:sp>
        </mc:Fallback>
      </mc:AlternateContent>
      <mc:AlternateContent xmlns:mc="http://schemas.openxmlformats.org/markup-compatibility/2006" xmlns:p14="http://schemas.microsoft.com/office/powerpoint/2010/main">
        <mc:Choice Requires="p14">
          <p:contentPart p14:bwMode="auto" r:id="rId9">
            <p14:nvContentPartPr>
              <p14:cNvPr id="1048667" name="Ink 1048666"/>
              <p14:cNvContentPartPr/>
              <p14:nvPr/>
            </p14:nvContentPartPr>
            <p14:xfrm>
              <a:off x="2737922" y="167839"/>
              <a:ext cx="1090761" cy="1106023"/>
            </p14:xfrm>
          </p:contentPart>
        </mc:Choice>
        <mc:Fallback xmlns="">
          <p:sp>
            <p:nvSpPr>
              <p:cNvPr id="1048667" name=""/>
              <p:cNvSpPr/>
              <p:nvPr/>
            </p:nvSpPr>
            <p:spPr>
              <a:xfrm>
                <a:off x="2737922" y="167839"/>
                <a:ext cx="1090761" cy="1106023"/>
              </a:xfrm>
            </p:spPr>
          </p:sp>
        </mc:Fallback>
      </mc:AlternateContent>
      <mc:AlternateContent xmlns:mc="http://schemas.openxmlformats.org/markup-compatibility/2006" xmlns:p14="http://schemas.microsoft.com/office/powerpoint/2010/main">
        <mc:Choice Requires="p14">
          <p:contentPart p14:bwMode="auto" r:id="rId10">
            <p14:nvContentPartPr>
              <p14:cNvPr id="1048668" name="Ink 1048667"/>
              <p14:cNvContentPartPr/>
              <p14:nvPr/>
            </p14:nvContentPartPr>
            <p14:xfrm>
              <a:off x="8582502" y="558466"/>
              <a:ext cx="1001726" cy="1037990"/>
            </p14:xfrm>
          </p:contentPart>
        </mc:Choice>
        <mc:Fallback xmlns="">
          <p:sp>
            <p:nvSpPr>
              <p:cNvPr id="1048668" name=""/>
              <p:cNvSpPr/>
              <p:nvPr/>
            </p:nvSpPr>
            <p:spPr>
              <a:xfrm>
                <a:off x="8582502" y="558466"/>
                <a:ext cx="1001726" cy="1037990"/>
              </a:xfrm>
            </p:spPr>
          </p:sp>
        </mc:Fallback>
      </mc:AlternateContent>
      <p:pic>
        <p:nvPicPr>
          <p:cNvPr id="2097247" name="图片 14"/>
          <p:cNvPicPr>
            <a:picLocks noChangeAspect="1"/>
          </p:cNvPicPr>
          <p:nvPr/>
        </p:nvPicPr>
        <p:blipFill>
          <a:blip r:embed="rId11"/>
          <a:stretch>
            <a:fillRect/>
          </a:stretch>
        </p:blipFill>
        <p:spPr>
          <a:xfrm>
            <a:off x="10339656" y="4904897"/>
            <a:ext cx="2125712" cy="186207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75" name="Title 1048674"/>
          <p:cNvSpPr>
            <a:spLocks noGrp="1"/>
          </p:cNvSpPr>
          <p:nvPr>
            <p:ph type="title"/>
          </p:nvPr>
        </p:nvSpPr>
        <p:spPr/>
        <p:txBody>
          <a:bodyPr>
            <a:normAutofit fontScale="90000"/>
          </a:bodyPr>
          <a:lstStyle/>
          <a:p>
            <a:pPr algn="ctr"/>
            <a:r>
              <a:rPr lang="en-US" sz="4200" b="1"/>
              <a:t>  Poin-poin penting untuk observasi dalam wawancara</a:t>
            </a:r>
            <a:br>
              <a:rPr lang="en-US" sz="4200" b="1"/>
            </a:br>
            <a:endParaRPr lang="in-ID" sz="4200" b="1"/>
          </a:p>
        </p:txBody>
      </p:sp>
      <p:sp>
        <p:nvSpPr>
          <p:cNvPr id="1048676" name="Content Placeholder 1048675"/>
          <p:cNvSpPr>
            <a:spLocks noGrp="1"/>
          </p:cNvSpPr>
          <p:nvPr>
            <p:ph sz="half" idx="1" hasCustomPrompt="1"/>
          </p:nvPr>
        </p:nvSpPr>
        <p:spPr>
          <a:xfrm>
            <a:off x="733975" y="1690686"/>
            <a:ext cx="2771223" cy="4351338"/>
          </a:xfrm>
          <a:noFill/>
          <a:ln>
            <a:solidFill>
              <a:srgbClr val="002060"/>
            </a:solidFill>
            <a:prstDash val="solid"/>
          </a:ln>
        </p:spPr>
        <p:txBody>
          <a:bodyPr/>
          <a:lstStyle/>
          <a:p>
            <a:r>
              <a:rPr lang="en-US"/>
              <a:t> Kenapa</a:t>
            </a:r>
            <a:endParaRPr lang="in-ID"/>
          </a:p>
          <a:p>
            <a:endParaRPr lang="in-ID"/>
          </a:p>
          <a:p>
            <a:endParaRPr lang="in-ID"/>
          </a:p>
          <a:p>
            <a:endParaRPr lang="in-ID"/>
          </a:p>
          <a:p>
            <a:r>
              <a:rPr lang="en-US"/>
              <a:t>Apa ?  </a:t>
            </a:r>
            <a:endParaRPr lang="in-ID"/>
          </a:p>
        </p:txBody>
      </p:sp>
      <p:sp>
        <p:nvSpPr>
          <p:cNvPr id="1048677" name="Content Placeholder 1048676"/>
          <p:cNvSpPr>
            <a:spLocks noGrp="1"/>
          </p:cNvSpPr>
          <p:nvPr>
            <p:ph sz="half" idx="2" hasCustomPrompt="1"/>
          </p:nvPr>
        </p:nvSpPr>
        <p:spPr>
          <a:xfrm>
            <a:off x="3505199" y="1690687"/>
            <a:ext cx="8026210" cy="4351338"/>
          </a:xfrm>
          <a:solidFill>
            <a:srgbClr val="CC99FF"/>
          </a:solidFill>
          <a:ln>
            <a:solidFill>
              <a:srgbClr val="000000"/>
            </a:solidFill>
            <a:prstDash val="solid"/>
          </a:ln>
        </p:spPr>
        <p:txBody>
          <a:bodyPr>
            <a:normAutofit fontScale="85714" lnSpcReduction="20000"/>
          </a:bodyPr>
          <a:lstStyle/>
          <a:p>
            <a:r>
              <a:rPr lang="en-US"/>
              <a:t>Pewawancara yang efektif secara konstan menyadari keberadaan klien. Klien menceritakan kepada kita tentang dirinya dengan cara verbal maupun nonverbal.</a:t>
            </a:r>
            <a:endParaRPr lang="in-ID"/>
          </a:p>
          <a:p>
            <a:r>
              <a:rPr lang="en-US"/>
              <a:t> Observasi terhadap klien difokuskan pada tiga area: </a:t>
            </a:r>
            <a:endParaRPr lang="in-ID"/>
          </a:p>
          <a:p>
            <a:r>
              <a:rPr lang="en-US"/>
              <a:t>1. Perilaku nonverbal client. Pola kontak mata ,bahasa tubuh, dan kualitas suara.</a:t>
            </a:r>
            <a:endParaRPr lang="in-ID"/>
          </a:p>
          <a:p>
            <a:r>
              <a:rPr lang="en-US"/>
              <a:t>2. Perilaku verbal client. klien cenderung menggunakan kata-kata kunci tertentu untuk menggambarkan perilaku dan situasi.</a:t>
            </a:r>
            <a:endParaRPr lang="in-ID"/>
          </a:p>
          <a:p>
            <a:r>
              <a:rPr lang="en-US"/>
              <a:t>3. Kesenjangan, ketidakcocokan, pesan-pesan yang bercampur kontradiksi dan konflik akan termanifestasikan dalam wawancara.    </a:t>
            </a:r>
            <a:endParaRPr lang="in-ID"/>
          </a:p>
        </p:txBody>
      </p:sp>
      <p:pic>
        <p:nvPicPr>
          <p:cNvPr id="2097248" name="图片 16"/>
          <p:cNvPicPr>
            <a:picLocks noChangeAspect="1"/>
          </p:cNvPicPr>
          <p:nvPr/>
        </p:nvPicPr>
        <p:blipFill>
          <a:blip r:embed="rId2"/>
          <a:stretch>
            <a:fillRect/>
          </a:stretch>
        </p:blipFill>
        <p:spPr>
          <a:xfrm>
            <a:off x="-413257" y="0"/>
            <a:ext cx="1684061" cy="1454456"/>
          </a:xfrm>
          <a:prstGeom prst="rect">
            <a:avLst/>
          </a:prstGeom>
        </p:spPr>
      </p:pic>
      <p:pic>
        <p:nvPicPr>
          <p:cNvPr id="2097249" name="图片 17"/>
          <p:cNvPicPr>
            <a:picLocks noChangeAspect="1"/>
          </p:cNvPicPr>
          <p:nvPr/>
        </p:nvPicPr>
        <p:blipFill>
          <a:blip r:embed="rId3"/>
          <a:stretch>
            <a:fillRect/>
          </a:stretch>
        </p:blipFill>
        <p:spPr>
          <a:xfrm rot="16200000">
            <a:off x="11282547" y="71253"/>
            <a:ext cx="1377904" cy="1235397"/>
          </a:xfrm>
          <a:prstGeom prst="rect">
            <a:avLst/>
          </a:prstGeom>
        </p:spPr>
      </p:pic>
      <p:pic>
        <p:nvPicPr>
          <p:cNvPr id="2097250" name="图片 11"/>
          <p:cNvPicPr>
            <a:picLocks noChangeAspect="1"/>
          </p:cNvPicPr>
          <p:nvPr/>
        </p:nvPicPr>
        <p:blipFill>
          <a:blip r:embed="rId4"/>
          <a:stretch>
            <a:fillRect/>
          </a:stretch>
        </p:blipFill>
        <p:spPr>
          <a:xfrm>
            <a:off x="2119586" y="2667480"/>
            <a:ext cx="731040" cy="761519"/>
          </a:xfrm>
          <a:prstGeom prst="rect">
            <a:avLst/>
          </a:prstGeom>
        </p:spPr>
      </p:pic>
      <p:pic>
        <p:nvPicPr>
          <p:cNvPr id="2097251" name="图片 9"/>
          <p:cNvPicPr>
            <a:picLocks noChangeAspect="1"/>
          </p:cNvPicPr>
          <p:nvPr/>
        </p:nvPicPr>
        <p:blipFill>
          <a:blip r:embed="rId5"/>
          <a:stretch>
            <a:fillRect/>
          </a:stretch>
        </p:blipFill>
        <p:spPr>
          <a:xfrm>
            <a:off x="428773" y="5513178"/>
            <a:ext cx="626891" cy="663784"/>
          </a:xfrm>
          <a:prstGeom prst="rect">
            <a:avLst/>
          </a:prstGeom>
        </p:spPr>
      </p:pic>
      <p:pic>
        <p:nvPicPr>
          <p:cNvPr id="2097252" name="图片 9"/>
          <p:cNvPicPr>
            <a:picLocks noChangeAspect="1"/>
          </p:cNvPicPr>
          <p:nvPr/>
        </p:nvPicPr>
        <p:blipFill>
          <a:blip r:embed="rId5"/>
          <a:stretch>
            <a:fillRect/>
          </a:stretch>
        </p:blipFill>
        <p:spPr>
          <a:xfrm>
            <a:off x="10008502" y="5845070"/>
            <a:ext cx="626891" cy="663784"/>
          </a:xfrm>
          <a:prstGeom prst="rect">
            <a:avLst/>
          </a:prstGeom>
        </p:spPr>
      </p:pic>
      <p:pic>
        <p:nvPicPr>
          <p:cNvPr id="2097253" name="图片 15"/>
          <p:cNvPicPr>
            <a:picLocks noChangeAspect="1"/>
          </p:cNvPicPr>
          <p:nvPr/>
        </p:nvPicPr>
        <p:blipFill>
          <a:blip r:embed="rId6"/>
          <a:stretch>
            <a:fillRect/>
          </a:stretch>
        </p:blipFill>
        <p:spPr>
          <a:xfrm rot="10800000" flipV="1">
            <a:off x="1677614" y="4664119"/>
            <a:ext cx="1205634" cy="1377905"/>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199" name="图片 15"/>
          <p:cNvPicPr>
            <a:picLocks noChangeAspect="1"/>
          </p:cNvPicPr>
          <p:nvPr/>
        </p:nvPicPr>
        <p:blipFill>
          <a:blip r:embed="rId2"/>
          <a:stretch>
            <a:fillRect/>
          </a:stretch>
        </p:blipFill>
        <p:spPr>
          <a:xfrm flipV="1">
            <a:off x="1684060" y="-156719"/>
            <a:ext cx="1205634" cy="1377905"/>
          </a:xfrm>
          <a:prstGeom prst="rect">
            <a:avLst/>
          </a:prstGeom>
        </p:spPr>
      </p:pic>
      <p:pic>
        <p:nvPicPr>
          <p:cNvPr id="2097200" name="图片 16"/>
          <p:cNvPicPr>
            <a:picLocks noChangeAspect="1"/>
          </p:cNvPicPr>
          <p:nvPr/>
        </p:nvPicPr>
        <p:blipFill>
          <a:blip r:embed="rId3"/>
          <a:stretch>
            <a:fillRect/>
          </a:stretch>
        </p:blipFill>
        <p:spPr>
          <a:xfrm>
            <a:off x="0" y="1"/>
            <a:ext cx="1684061" cy="1454456"/>
          </a:xfrm>
          <a:prstGeom prst="rect">
            <a:avLst/>
          </a:prstGeom>
        </p:spPr>
      </p:pic>
      <p:pic>
        <p:nvPicPr>
          <p:cNvPr id="2097201" name="图片 17"/>
          <p:cNvPicPr>
            <a:picLocks noChangeAspect="1"/>
          </p:cNvPicPr>
          <p:nvPr/>
        </p:nvPicPr>
        <p:blipFill>
          <a:blip r:embed="rId4"/>
          <a:stretch>
            <a:fillRect/>
          </a:stretch>
        </p:blipFill>
        <p:spPr>
          <a:xfrm rot="16200000">
            <a:off x="10073363" y="-85466"/>
            <a:ext cx="1377904" cy="1235397"/>
          </a:xfrm>
          <a:prstGeom prst="rect">
            <a:avLst/>
          </a:prstGeom>
        </p:spPr>
      </p:pic>
      <p:pic>
        <p:nvPicPr>
          <p:cNvPr id="2097202" name="图片 18"/>
          <p:cNvPicPr>
            <a:picLocks noChangeAspect="1"/>
          </p:cNvPicPr>
          <p:nvPr/>
        </p:nvPicPr>
        <p:blipFill>
          <a:blip r:embed="rId5"/>
          <a:stretch>
            <a:fillRect/>
          </a:stretch>
        </p:blipFill>
        <p:spPr>
          <a:xfrm>
            <a:off x="10963603" y="0"/>
            <a:ext cx="1282184" cy="1741521"/>
          </a:xfrm>
          <a:prstGeom prst="rect">
            <a:avLst/>
          </a:prstGeom>
        </p:spPr>
      </p:pic>
      <p:grpSp>
        <p:nvGrpSpPr>
          <p:cNvPr id="30" name="组合 12"/>
          <p:cNvGrpSpPr/>
          <p:nvPr/>
        </p:nvGrpSpPr>
        <p:grpSpPr>
          <a:xfrm>
            <a:off x="367028" y="1741521"/>
            <a:ext cx="11827151" cy="5787520"/>
            <a:chOff x="2371726" y="4784726"/>
            <a:chExt cx="2217738" cy="1993900"/>
          </a:xfrm>
        </p:grpSpPr>
        <p:sp>
          <p:nvSpPr>
            <p:cNvPr id="1048601" name="Freeform 126"/>
            <p:cNvSpPr/>
            <p:nvPr/>
          </p:nvSpPr>
          <p:spPr bwMode="auto">
            <a:xfrm>
              <a:off x="2371726" y="4848226"/>
              <a:ext cx="2189163" cy="1930400"/>
            </a:xfrm>
            <a:custGeom>
              <a:avLst/>
              <a:gdLst>
                <a:gd name="T0" fmla="*/ 2 w 516"/>
                <a:gd name="T1" fmla="*/ 104 h 455"/>
                <a:gd name="T2" fmla="*/ 18 w 516"/>
                <a:gd name="T3" fmla="*/ 171 h 455"/>
                <a:gd name="T4" fmla="*/ 74 w 516"/>
                <a:gd name="T5" fmla="*/ 184 h 455"/>
                <a:gd name="T6" fmla="*/ 220 w 516"/>
                <a:gd name="T7" fmla="*/ 180 h 455"/>
                <a:gd name="T8" fmla="*/ 228 w 516"/>
                <a:gd name="T9" fmla="*/ 225 h 455"/>
                <a:gd name="T10" fmla="*/ 154 w 516"/>
                <a:gd name="T11" fmla="*/ 236 h 455"/>
                <a:gd name="T12" fmla="*/ 97 w 516"/>
                <a:gd name="T13" fmla="*/ 281 h 455"/>
                <a:gd name="T14" fmla="*/ 106 w 516"/>
                <a:gd name="T15" fmla="*/ 350 h 455"/>
                <a:gd name="T16" fmla="*/ 165 w 516"/>
                <a:gd name="T17" fmla="*/ 369 h 455"/>
                <a:gd name="T18" fmla="*/ 371 w 516"/>
                <a:gd name="T19" fmla="*/ 373 h 455"/>
                <a:gd name="T20" fmla="*/ 463 w 516"/>
                <a:gd name="T21" fmla="*/ 455 h 455"/>
                <a:gd name="T22" fmla="*/ 430 w 516"/>
                <a:gd name="T23" fmla="*/ 417 h 455"/>
                <a:gd name="T24" fmla="*/ 433 w 516"/>
                <a:gd name="T25" fmla="*/ 369 h 455"/>
                <a:gd name="T26" fmla="*/ 468 w 516"/>
                <a:gd name="T27" fmla="*/ 348 h 455"/>
                <a:gd name="T28" fmla="*/ 505 w 516"/>
                <a:gd name="T29" fmla="*/ 255 h 455"/>
                <a:gd name="T30" fmla="*/ 466 w 516"/>
                <a:gd name="T31" fmla="*/ 209 h 455"/>
                <a:gd name="T32" fmla="*/ 387 w 516"/>
                <a:gd name="T33" fmla="*/ 204 h 455"/>
                <a:gd name="T34" fmla="*/ 245 w 516"/>
                <a:gd name="T35" fmla="*/ 221 h 455"/>
                <a:gd name="T36" fmla="*/ 238 w 516"/>
                <a:gd name="T37" fmla="*/ 181 h 455"/>
                <a:gd name="T38" fmla="*/ 353 w 516"/>
                <a:gd name="T39" fmla="*/ 181 h 455"/>
                <a:gd name="T40" fmla="*/ 393 w 516"/>
                <a:gd name="T41" fmla="*/ 163 h 455"/>
                <a:gd name="T42" fmla="*/ 405 w 516"/>
                <a:gd name="T43" fmla="*/ 104 h 455"/>
                <a:gd name="T44" fmla="*/ 379 w 516"/>
                <a:gd name="T45" fmla="*/ 27 h 455"/>
                <a:gd name="T46" fmla="*/ 322 w 516"/>
                <a:gd name="T47" fmla="*/ 8 h 455"/>
                <a:gd name="T48" fmla="*/ 150 w 516"/>
                <a:gd name="T49" fmla="*/ 2 h 455"/>
                <a:gd name="T50" fmla="*/ 64 w 516"/>
                <a:gd name="T51" fmla="*/ 8 h 455"/>
                <a:gd name="T52" fmla="*/ 8 w 516"/>
                <a:gd name="T53" fmla="*/ 26 h 455"/>
                <a:gd name="T54" fmla="*/ 2 w 516"/>
                <a:gd name="T55" fmla="*/ 104 h 4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516" h="455">
                  <a:moveTo>
                    <a:pt x="2" y="104"/>
                  </a:moveTo>
                  <a:cubicBezTo>
                    <a:pt x="1" y="128"/>
                    <a:pt x="1" y="155"/>
                    <a:pt x="18" y="171"/>
                  </a:cubicBezTo>
                  <a:cubicBezTo>
                    <a:pt x="33" y="184"/>
                    <a:pt x="55" y="184"/>
                    <a:pt x="74" y="184"/>
                  </a:cubicBezTo>
                  <a:cubicBezTo>
                    <a:pt x="123" y="182"/>
                    <a:pt x="171" y="181"/>
                    <a:pt x="220" y="180"/>
                  </a:cubicBezTo>
                  <a:cubicBezTo>
                    <a:pt x="218" y="195"/>
                    <a:pt x="221" y="211"/>
                    <a:pt x="228" y="225"/>
                  </a:cubicBezTo>
                  <a:cubicBezTo>
                    <a:pt x="204" y="226"/>
                    <a:pt x="178" y="228"/>
                    <a:pt x="154" y="236"/>
                  </a:cubicBezTo>
                  <a:cubicBezTo>
                    <a:pt x="131" y="244"/>
                    <a:pt x="108" y="259"/>
                    <a:pt x="97" y="281"/>
                  </a:cubicBezTo>
                  <a:cubicBezTo>
                    <a:pt x="86" y="303"/>
                    <a:pt x="88" y="333"/>
                    <a:pt x="106" y="350"/>
                  </a:cubicBezTo>
                  <a:cubicBezTo>
                    <a:pt x="121" y="365"/>
                    <a:pt x="144" y="367"/>
                    <a:pt x="165" y="369"/>
                  </a:cubicBezTo>
                  <a:cubicBezTo>
                    <a:pt x="234" y="374"/>
                    <a:pt x="303" y="376"/>
                    <a:pt x="371" y="373"/>
                  </a:cubicBezTo>
                  <a:cubicBezTo>
                    <a:pt x="389" y="412"/>
                    <a:pt x="423" y="442"/>
                    <a:pt x="463" y="455"/>
                  </a:cubicBezTo>
                  <a:cubicBezTo>
                    <a:pt x="450" y="443"/>
                    <a:pt x="438" y="432"/>
                    <a:pt x="430" y="417"/>
                  </a:cubicBezTo>
                  <a:cubicBezTo>
                    <a:pt x="423" y="401"/>
                    <a:pt x="422" y="382"/>
                    <a:pt x="433" y="369"/>
                  </a:cubicBezTo>
                  <a:cubicBezTo>
                    <a:pt x="442" y="358"/>
                    <a:pt x="456" y="354"/>
                    <a:pt x="468" y="348"/>
                  </a:cubicBezTo>
                  <a:cubicBezTo>
                    <a:pt x="499" y="330"/>
                    <a:pt x="516" y="290"/>
                    <a:pt x="505" y="255"/>
                  </a:cubicBezTo>
                  <a:cubicBezTo>
                    <a:pt x="499" y="235"/>
                    <a:pt x="485" y="218"/>
                    <a:pt x="466" y="209"/>
                  </a:cubicBezTo>
                  <a:cubicBezTo>
                    <a:pt x="442" y="197"/>
                    <a:pt x="414" y="200"/>
                    <a:pt x="387" y="204"/>
                  </a:cubicBezTo>
                  <a:cubicBezTo>
                    <a:pt x="340" y="209"/>
                    <a:pt x="292" y="215"/>
                    <a:pt x="245" y="221"/>
                  </a:cubicBezTo>
                  <a:cubicBezTo>
                    <a:pt x="243" y="208"/>
                    <a:pt x="240" y="195"/>
                    <a:pt x="238" y="181"/>
                  </a:cubicBezTo>
                  <a:cubicBezTo>
                    <a:pt x="276" y="189"/>
                    <a:pt x="315" y="189"/>
                    <a:pt x="353" y="181"/>
                  </a:cubicBezTo>
                  <a:cubicBezTo>
                    <a:pt x="368" y="178"/>
                    <a:pt x="383" y="174"/>
                    <a:pt x="393" y="163"/>
                  </a:cubicBezTo>
                  <a:cubicBezTo>
                    <a:pt x="406" y="147"/>
                    <a:pt x="406" y="124"/>
                    <a:pt x="405" y="104"/>
                  </a:cubicBezTo>
                  <a:cubicBezTo>
                    <a:pt x="403" y="76"/>
                    <a:pt x="400" y="45"/>
                    <a:pt x="379" y="27"/>
                  </a:cubicBezTo>
                  <a:cubicBezTo>
                    <a:pt x="364" y="14"/>
                    <a:pt x="342" y="11"/>
                    <a:pt x="322" y="8"/>
                  </a:cubicBezTo>
                  <a:cubicBezTo>
                    <a:pt x="265" y="2"/>
                    <a:pt x="207" y="0"/>
                    <a:pt x="150" y="2"/>
                  </a:cubicBezTo>
                  <a:cubicBezTo>
                    <a:pt x="121" y="3"/>
                    <a:pt x="92" y="5"/>
                    <a:pt x="64" y="8"/>
                  </a:cubicBezTo>
                  <a:cubicBezTo>
                    <a:pt x="47" y="10"/>
                    <a:pt x="16" y="7"/>
                    <a:pt x="8" y="26"/>
                  </a:cubicBezTo>
                  <a:cubicBezTo>
                    <a:pt x="0" y="48"/>
                    <a:pt x="4" y="81"/>
                    <a:pt x="2" y="104"/>
                  </a:cubicBezTo>
                  <a:close/>
                </a:path>
              </a:pathLst>
            </a:custGeom>
            <a:solidFill>
              <a:srgbClr val="CC99FF"/>
            </a:solidFill>
            <a:ln w="34925">
              <a:solidFill>
                <a:schemeClr val="tx1">
                  <a:lumMod val="75000"/>
                  <a:lumOff val="25000"/>
                </a:schemeClr>
              </a:solidFill>
            </a:ln>
          </p:spPr>
          <p:txBody>
            <a:bodyPr vert="horz" wrap="square" lIns="91440" tIns="45720" rIns="91440" bIns="45720" numCol="1" anchor="t" anchorCtr="0" compatLnSpc="1"/>
            <a:lstStyle/>
            <a:p>
              <a:endParaRPr lang="zh-CN" altLang="en-US"/>
            </a:p>
          </p:txBody>
        </p:sp>
        <p:sp>
          <p:nvSpPr>
            <p:cNvPr id="1048602" name="Freeform 127"/>
            <p:cNvSpPr/>
            <p:nvPr/>
          </p:nvSpPr>
          <p:spPr bwMode="auto">
            <a:xfrm>
              <a:off x="3787776" y="4784726"/>
              <a:ext cx="369888" cy="288925"/>
            </a:xfrm>
            <a:custGeom>
              <a:avLst/>
              <a:gdLst>
                <a:gd name="T0" fmla="*/ 0 w 87"/>
                <a:gd name="T1" fmla="*/ 0 h 68"/>
                <a:gd name="T2" fmla="*/ 66 w 87"/>
                <a:gd name="T3" fmla="*/ 16 h 68"/>
                <a:gd name="T4" fmla="*/ 81 w 87"/>
                <a:gd name="T5" fmla="*/ 68 h 68"/>
              </a:gdLst>
              <a:ahLst/>
              <a:cxnLst>
                <a:cxn ang="0">
                  <a:pos x="T0" y="T1"/>
                </a:cxn>
                <a:cxn ang="0">
                  <a:pos x="T2" y="T3"/>
                </a:cxn>
                <a:cxn ang="0">
                  <a:pos x="T4" y="T5"/>
                </a:cxn>
              </a:cxnLst>
              <a:rect l="0" t="0" r="r" b="b"/>
              <a:pathLst>
                <a:path w="87" h="68">
                  <a:moveTo>
                    <a:pt x="0" y="0"/>
                  </a:moveTo>
                  <a:cubicBezTo>
                    <a:pt x="23" y="0"/>
                    <a:pt x="48" y="1"/>
                    <a:pt x="66" y="16"/>
                  </a:cubicBezTo>
                  <a:cubicBezTo>
                    <a:pt x="81" y="29"/>
                    <a:pt x="87" y="50"/>
                    <a:pt x="81" y="68"/>
                  </a:cubicBezTo>
                </a:path>
              </a:pathLst>
            </a:custGeom>
            <a:noFill/>
            <a:ln w="34925" cap="rnd">
              <a:solidFill>
                <a:schemeClr val="tx1">
                  <a:lumMod val="75000"/>
                  <a:lumOff val="25000"/>
                </a:schemeClr>
              </a:solidFill>
              <a:prstDash val="solid"/>
              <a:round/>
            </a:ln>
          </p:spPr>
          <p:txBody>
            <a:bodyPr vert="horz" wrap="square" lIns="91440" tIns="45720" rIns="91440" bIns="45720" numCol="1" anchor="t" anchorCtr="0" compatLnSpc="1"/>
            <a:lstStyle/>
            <a:p>
              <a:endParaRPr lang="zh-CN" altLang="en-US"/>
            </a:p>
          </p:txBody>
        </p:sp>
        <p:sp>
          <p:nvSpPr>
            <p:cNvPr id="1048603" name="Freeform 128"/>
            <p:cNvSpPr/>
            <p:nvPr/>
          </p:nvSpPr>
          <p:spPr bwMode="auto">
            <a:xfrm>
              <a:off x="2425701" y="5013326"/>
              <a:ext cx="55563" cy="504825"/>
            </a:xfrm>
            <a:custGeom>
              <a:avLst/>
              <a:gdLst>
                <a:gd name="T0" fmla="*/ 3 w 13"/>
                <a:gd name="T1" fmla="*/ 0 h 119"/>
                <a:gd name="T2" fmla="*/ 2 w 13"/>
                <a:gd name="T3" fmla="*/ 89 h 119"/>
                <a:gd name="T4" fmla="*/ 13 w 13"/>
                <a:gd name="T5" fmla="*/ 119 h 119"/>
              </a:gdLst>
              <a:ahLst/>
              <a:cxnLst>
                <a:cxn ang="0">
                  <a:pos x="T0" y="T1"/>
                </a:cxn>
                <a:cxn ang="0">
                  <a:pos x="T2" y="T3"/>
                </a:cxn>
                <a:cxn ang="0">
                  <a:pos x="T4" y="T5"/>
                </a:cxn>
              </a:cxnLst>
              <a:rect l="0" t="0" r="r" b="b"/>
              <a:pathLst>
                <a:path w="13" h="119">
                  <a:moveTo>
                    <a:pt x="3" y="0"/>
                  </a:moveTo>
                  <a:cubicBezTo>
                    <a:pt x="0" y="30"/>
                    <a:pt x="0" y="59"/>
                    <a:pt x="2" y="89"/>
                  </a:cubicBezTo>
                  <a:cubicBezTo>
                    <a:pt x="3" y="100"/>
                    <a:pt x="5" y="112"/>
                    <a:pt x="13" y="119"/>
                  </a:cubicBezTo>
                </a:path>
              </a:pathLst>
            </a:custGeom>
            <a:noFill/>
            <a:ln w="34925" cap="rnd">
              <a:solidFill>
                <a:schemeClr val="tx1">
                  <a:lumMod val="75000"/>
                  <a:lumOff val="25000"/>
                </a:schemeClr>
              </a:solidFill>
              <a:prstDash val="solid"/>
              <a:round/>
            </a:ln>
          </p:spPr>
          <p:txBody>
            <a:bodyPr vert="horz" wrap="square" lIns="91440" tIns="45720" rIns="91440" bIns="45720" numCol="1" anchor="t" anchorCtr="0" compatLnSpc="1"/>
            <a:lstStyle/>
            <a:p>
              <a:endParaRPr lang="zh-CN" altLang="en-US"/>
            </a:p>
          </p:txBody>
        </p:sp>
        <p:sp>
          <p:nvSpPr>
            <p:cNvPr id="1048604" name="Freeform 129"/>
            <p:cNvSpPr/>
            <p:nvPr/>
          </p:nvSpPr>
          <p:spPr bwMode="auto">
            <a:xfrm>
              <a:off x="4505326" y="5768976"/>
              <a:ext cx="84138" cy="565150"/>
            </a:xfrm>
            <a:custGeom>
              <a:avLst/>
              <a:gdLst>
                <a:gd name="T0" fmla="*/ 0 w 20"/>
                <a:gd name="T1" fmla="*/ 0 h 133"/>
                <a:gd name="T2" fmla="*/ 18 w 20"/>
                <a:gd name="T3" fmla="*/ 67 h 133"/>
                <a:gd name="T4" fmla="*/ 3 w 20"/>
                <a:gd name="T5" fmla="*/ 133 h 133"/>
              </a:gdLst>
              <a:ahLst/>
              <a:cxnLst>
                <a:cxn ang="0">
                  <a:pos x="T0" y="T1"/>
                </a:cxn>
                <a:cxn ang="0">
                  <a:pos x="T2" y="T3"/>
                </a:cxn>
                <a:cxn ang="0">
                  <a:pos x="T4" y="T5"/>
                </a:cxn>
              </a:cxnLst>
              <a:rect l="0" t="0" r="r" b="b"/>
              <a:pathLst>
                <a:path w="20" h="133">
                  <a:moveTo>
                    <a:pt x="0" y="0"/>
                  </a:moveTo>
                  <a:cubicBezTo>
                    <a:pt x="8" y="22"/>
                    <a:pt x="16" y="44"/>
                    <a:pt x="18" y="67"/>
                  </a:cubicBezTo>
                  <a:cubicBezTo>
                    <a:pt x="20" y="90"/>
                    <a:pt x="17" y="114"/>
                    <a:pt x="3" y="133"/>
                  </a:cubicBezTo>
                </a:path>
              </a:pathLst>
            </a:custGeom>
            <a:noFill/>
            <a:ln w="34925" cap="rnd">
              <a:solidFill>
                <a:schemeClr val="tx1">
                  <a:lumMod val="75000"/>
                  <a:lumOff val="25000"/>
                </a:schemeClr>
              </a:solidFill>
              <a:prstDash val="solid"/>
              <a:round/>
            </a:ln>
          </p:spPr>
          <p:txBody>
            <a:bodyPr vert="horz" wrap="square" lIns="91440" tIns="45720" rIns="91440" bIns="45720" numCol="1" anchor="t" anchorCtr="0" compatLnSpc="1"/>
            <a:lstStyle/>
            <a:p>
              <a:endParaRPr lang="zh-CN" altLang="en-US"/>
            </a:p>
          </p:txBody>
        </p:sp>
        <p:sp>
          <p:nvSpPr>
            <p:cNvPr id="1048605" name="Freeform 130"/>
            <p:cNvSpPr/>
            <p:nvPr/>
          </p:nvSpPr>
          <p:spPr bwMode="auto">
            <a:xfrm>
              <a:off x="2689226" y="6227763"/>
              <a:ext cx="215900" cy="266700"/>
            </a:xfrm>
            <a:custGeom>
              <a:avLst/>
              <a:gdLst>
                <a:gd name="T0" fmla="*/ 1 w 51"/>
                <a:gd name="T1" fmla="*/ 0 h 63"/>
                <a:gd name="T2" fmla="*/ 13 w 51"/>
                <a:gd name="T3" fmla="*/ 41 h 63"/>
                <a:gd name="T4" fmla="*/ 51 w 51"/>
                <a:gd name="T5" fmla="*/ 63 h 63"/>
              </a:gdLst>
              <a:ahLst/>
              <a:cxnLst>
                <a:cxn ang="0">
                  <a:pos x="T0" y="T1"/>
                </a:cxn>
                <a:cxn ang="0">
                  <a:pos x="T2" y="T3"/>
                </a:cxn>
                <a:cxn ang="0">
                  <a:pos x="T4" y="T5"/>
                </a:cxn>
              </a:cxnLst>
              <a:rect l="0" t="0" r="r" b="b"/>
              <a:pathLst>
                <a:path w="51" h="63">
                  <a:moveTo>
                    <a:pt x="1" y="0"/>
                  </a:moveTo>
                  <a:cubicBezTo>
                    <a:pt x="0" y="15"/>
                    <a:pt x="4" y="30"/>
                    <a:pt x="13" y="41"/>
                  </a:cubicBezTo>
                  <a:cubicBezTo>
                    <a:pt x="23" y="53"/>
                    <a:pt x="36" y="61"/>
                    <a:pt x="51" y="63"/>
                  </a:cubicBezTo>
                </a:path>
              </a:pathLst>
            </a:custGeom>
            <a:noFill/>
            <a:ln w="34925" cap="rnd">
              <a:solidFill>
                <a:schemeClr val="tx1">
                  <a:lumMod val="75000"/>
                  <a:lumOff val="25000"/>
                </a:schemeClr>
              </a:solidFill>
              <a:prstDash val="solid"/>
              <a:round/>
            </a:ln>
          </p:spPr>
          <p:txBody>
            <a:bodyPr vert="horz" wrap="square" lIns="91440" tIns="45720" rIns="91440" bIns="45720" numCol="1" anchor="t" anchorCtr="0" compatLnSpc="1"/>
            <a:lstStyle/>
            <a:p>
              <a:endParaRPr lang="zh-CN" altLang="en-US"/>
            </a:p>
          </p:txBody>
        </p:sp>
        <p:sp>
          <p:nvSpPr>
            <p:cNvPr id="1048606" name="Freeform 131"/>
            <p:cNvSpPr/>
            <p:nvPr/>
          </p:nvSpPr>
          <p:spPr bwMode="auto">
            <a:xfrm>
              <a:off x="2613026" y="6350001"/>
              <a:ext cx="131763" cy="119063"/>
            </a:xfrm>
            <a:custGeom>
              <a:avLst/>
              <a:gdLst>
                <a:gd name="T0" fmla="*/ 0 w 31"/>
                <a:gd name="T1" fmla="*/ 0 h 28"/>
                <a:gd name="T2" fmla="*/ 31 w 31"/>
                <a:gd name="T3" fmla="*/ 28 h 28"/>
              </a:gdLst>
              <a:ahLst/>
              <a:cxnLst>
                <a:cxn ang="0">
                  <a:pos x="T0" y="T1"/>
                </a:cxn>
                <a:cxn ang="0">
                  <a:pos x="T2" y="T3"/>
                </a:cxn>
              </a:cxnLst>
              <a:rect l="0" t="0" r="r" b="b"/>
              <a:pathLst>
                <a:path w="31" h="28">
                  <a:moveTo>
                    <a:pt x="0" y="0"/>
                  </a:moveTo>
                  <a:cubicBezTo>
                    <a:pt x="6" y="13"/>
                    <a:pt x="17" y="23"/>
                    <a:pt x="31" y="28"/>
                  </a:cubicBezTo>
                </a:path>
              </a:pathLst>
            </a:custGeom>
            <a:noFill/>
            <a:ln w="34925" cap="rnd">
              <a:solidFill>
                <a:schemeClr val="tx1">
                  <a:lumMod val="75000"/>
                  <a:lumOff val="25000"/>
                </a:schemeClr>
              </a:solidFill>
              <a:prstDash val="solid"/>
              <a:round/>
            </a:ln>
          </p:spPr>
          <p:txBody>
            <a:bodyPr vert="horz" wrap="square" lIns="91440" tIns="45720" rIns="91440" bIns="45720" numCol="1" anchor="t" anchorCtr="0" compatLnSpc="1"/>
            <a:lstStyle/>
            <a:p>
              <a:endParaRPr lang="zh-CN" altLang="en-US"/>
            </a:p>
          </p:txBody>
        </p:sp>
        <p:sp>
          <p:nvSpPr>
            <p:cNvPr id="1048607" name="Freeform 132"/>
            <p:cNvSpPr/>
            <p:nvPr/>
          </p:nvSpPr>
          <p:spPr bwMode="auto">
            <a:xfrm>
              <a:off x="3500438" y="4906963"/>
              <a:ext cx="461963" cy="161925"/>
            </a:xfrm>
            <a:custGeom>
              <a:avLst/>
              <a:gdLst>
                <a:gd name="T0" fmla="*/ 0 w 109"/>
                <a:gd name="T1" fmla="*/ 0 h 38"/>
                <a:gd name="T2" fmla="*/ 78 w 109"/>
                <a:gd name="T3" fmla="*/ 12 h 38"/>
                <a:gd name="T4" fmla="*/ 99 w 109"/>
                <a:gd name="T5" fmla="*/ 19 h 38"/>
                <a:gd name="T6" fmla="*/ 106 w 109"/>
                <a:gd name="T7" fmla="*/ 38 h 38"/>
              </a:gdLst>
              <a:ahLst/>
              <a:cxnLst>
                <a:cxn ang="0">
                  <a:pos x="T0" y="T1"/>
                </a:cxn>
                <a:cxn ang="0">
                  <a:pos x="T2" y="T3"/>
                </a:cxn>
                <a:cxn ang="0">
                  <a:pos x="T4" y="T5"/>
                </a:cxn>
                <a:cxn ang="0">
                  <a:pos x="T6" y="T7"/>
                </a:cxn>
              </a:cxnLst>
              <a:rect l="0" t="0" r="r" b="b"/>
              <a:pathLst>
                <a:path w="109" h="38">
                  <a:moveTo>
                    <a:pt x="0" y="0"/>
                  </a:moveTo>
                  <a:cubicBezTo>
                    <a:pt x="26" y="4"/>
                    <a:pt x="52" y="8"/>
                    <a:pt x="78" y="12"/>
                  </a:cubicBezTo>
                  <a:cubicBezTo>
                    <a:pt x="86" y="13"/>
                    <a:pt x="93" y="14"/>
                    <a:pt x="99" y="19"/>
                  </a:cubicBezTo>
                  <a:cubicBezTo>
                    <a:pt x="105" y="23"/>
                    <a:pt x="109" y="31"/>
                    <a:pt x="106" y="38"/>
                  </a:cubicBezTo>
                </a:path>
              </a:pathLst>
            </a:custGeom>
            <a:noFill/>
            <a:ln w="34925" cap="rnd">
              <a:solidFill>
                <a:schemeClr val="tx1">
                  <a:lumMod val="75000"/>
                  <a:lumOff val="25000"/>
                </a:schemeClr>
              </a:solidFill>
              <a:prstDash val="solid"/>
              <a:round/>
            </a:ln>
          </p:spPr>
          <p:txBody>
            <a:bodyPr vert="horz" wrap="square" lIns="91440" tIns="45720" rIns="91440" bIns="45720" numCol="1" anchor="t" anchorCtr="0" compatLnSpc="1"/>
            <a:lstStyle/>
            <a:p>
              <a:endParaRPr lang="zh-CN" altLang="en-US"/>
            </a:p>
          </p:txBody>
        </p:sp>
        <p:sp>
          <p:nvSpPr>
            <p:cNvPr id="1048608" name="Freeform 133"/>
            <p:cNvSpPr/>
            <p:nvPr/>
          </p:nvSpPr>
          <p:spPr bwMode="auto">
            <a:xfrm>
              <a:off x="4327526" y="5827713"/>
              <a:ext cx="101600" cy="230188"/>
            </a:xfrm>
            <a:custGeom>
              <a:avLst/>
              <a:gdLst>
                <a:gd name="T0" fmla="*/ 0 w 24"/>
                <a:gd name="T1" fmla="*/ 0 h 54"/>
                <a:gd name="T2" fmla="*/ 24 w 24"/>
                <a:gd name="T3" fmla="*/ 54 h 54"/>
              </a:gdLst>
              <a:ahLst/>
              <a:cxnLst>
                <a:cxn ang="0">
                  <a:pos x="T0" y="T1"/>
                </a:cxn>
                <a:cxn ang="0">
                  <a:pos x="T2" y="T3"/>
                </a:cxn>
              </a:cxnLst>
              <a:rect l="0" t="0" r="r" b="b"/>
              <a:pathLst>
                <a:path w="24" h="54">
                  <a:moveTo>
                    <a:pt x="0" y="0"/>
                  </a:moveTo>
                  <a:cubicBezTo>
                    <a:pt x="14" y="14"/>
                    <a:pt x="23" y="33"/>
                    <a:pt x="24" y="54"/>
                  </a:cubicBezTo>
                </a:path>
              </a:pathLst>
            </a:custGeom>
            <a:noFill/>
            <a:ln w="34925" cap="rnd">
              <a:solidFill>
                <a:schemeClr val="tx1">
                  <a:lumMod val="75000"/>
                  <a:lumOff val="25000"/>
                </a:schemeClr>
              </a:solidFill>
              <a:prstDash val="solid"/>
              <a:round/>
            </a:ln>
          </p:spPr>
          <p:txBody>
            <a:bodyPr vert="horz" wrap="square" lIns="91440" tIns="45720" rIns="91440" bIns="45720" numCol="1" anchor="t" anchorCtr="0" compatLnSpc="1"/>
            <a:lstStyle/>
            <a:p>
              <a:endParaRPr lang="zh-CN" altLang="en-US"/>
            </a:p>
          </p:txBody>
        </p:sp>
      </p:grpSp>
      <p:pic>
        <p:nvPicPr>
          <p:cNvPr id="2097203" name="图片 32"/>
          <p:cNvPicPr>
            <a:picLocks noChangeAspect="1"/>
          </p:cNvPicPr>
          <p:nvPr/>
        </p:nvPicPr>
        <p:blipFill>
          <a:blip r:embed="rId6"/>
          <a:stretch>
            <a:fillRect/>
          </a:stretch>
        </p:blipFill>
        <p:spPr>
          <a:xfrm rot="16200000">
            <a:off x="10019185" y="2818708"/>
            <a:ext cx="2944770" cy="2266524"/>
          </a:xfrm>
          <a:prstGeom prst="rect">
            <a:avLst/>
          </a:prstGeom>
        </p:spPr>
      </p:pic>
      <p:cxnSp>
        <p:nvCxnSpPr>
          <p:cNvPr id="3145728" name="直接连接符 33"/>
          <p:cNvCxnSpPr>
            <a:cxnSpLocks/>
          </p:cNvCxnSpPr>
          <p:nvPr/>
        </p:nvCxnSpPr>
        <p:spPr>
          <a:xfrm>
            <a:off x="10572000" y="5511977"/>
            <a:ext cx="3240000" cy="0"/>
          </a:xfrm>
          <a:prstGeom prst="line">
            <a:avLst/>
          </a:prstGeom>
          <a:ln w="317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1048609" name="文本框 34"/>
          <p:cNvSpPr txBox="1"/>
          <p:nvPr/>
        </p:nvSpPr>
        <p:spPr>
          <a:xfrm flipH="1">
            <a:off x="803032" y="2333921"/>
            <a:ext cx="8377252" cy="1805940"/>
          </a:xfrm>
          <a:prstGeom prst="rect">
            <a:avLst/>
          </a:prstGeom>
          <a:noFill/>
        </p:spPr>
        <p:txBody>
          <a:bodyPr wrap="square" rtlCol="0">
            <a:spAutoFit/>
            <a:scene3d>
              <a:camera prst="orthographicFront"/>
              <a:lightRig rig="threePt" dir="t"/>
            </a:scene3d>
            <a:sp3d contourW="12700"/>
          </a:bodyPr>
          <a:lstStyle/>
          <a:p>
            <a:pPr algn="ctr">
              <a:lnSpc>
                <a:spcPct val="114000"/>
              </a:lnSpc>
            </a:pPr>
            <a:r>
              <a:rPr lang="en-US" altLang="zh-CN" sz="2100" b="1" dirty="0">
                <a:solidFill>
                  <a:srgbClr val="36363D"/>
                </a:solidFill>
                <a:latin typeface="Calibri" panose="020F0502020204030204" pitchFamily="34" charset="0"/>
                <a:ea typeface="+mj-ea"/>
              </a:rPr>
              <a:t>1. Leaderles Group Discusion (LDG)</a:t>
            </a:r>
          </a:p>
          <a:p>
            <a:pPr algn="ctr">
              <a:lnSpc>
                <a:spcPct val="114000"/>
              </a:lnSpc>
            </a:pPr>
            <a:r>
              <a:rPr lang="en-US" altLang="zh-CN" sz="2100" b="1" dirty="0">
                <a:solidFill>
                  <a:srgbClr val="36363D"/>
                </a:solidFill>
                <a:latin typeface="Calibri" panose="020F0502020204030204" pitchFamily="34" charset="0"/>
                <a:ea typeface="+mj-ea"/>
              </a:rPr>
              <a:t>Suatu variasi menarik dari pengujian situasi yang secara ekstensif telah digunakan pada assessment center untuk menyeleksi personal eksekutif pada jabatan tertentu digunakan untuk tingkatan supervisor keatas yang berjumlah kurang dari 12 orang.</a:t>
            </a:r>
            <a:r>
              <a:rPr lang="en-US" altLang="zh-CN" sz="1900" dirty="0">
                <a:solidFill>
                  <a:schemeClr val="tx1">
                    <a:lumMod val="65000"/>
                    <a:lumOff val="35000"/>
                  </a:schemeClr>
                </a:solidFill>
                <a:latin typeface="Calibri" panose="020F0502020204030204" pitchFamily="34" charset="0"/>
                <a:ea typeface="+mj-ea"/>
              </a:rPr>
              <a:t> </a:t>
            </a:r>
            <a:r>
              <a:rPr lang="en-US" altLang="zh-CN" sz="1600" dirty="0">
                <a:solidFill>
                  <a:schemeClr val="tx1">
                    <a:lumMod val="65000"/>
                    <a:lumOff val="35000"/>
                  </a:schemeClr>
                </a:solidFill>
                <a:latin typeface="Calibri" panose="020F0502020204030204" pitchFamily="34" charset="0"/>
                <a:ea typeface="+mj-ea"/>
              </a:rPr>
              <a:t> </a:t>
            </a:r>
          </a:p>
        </p:txBody>
      </p:sp>
      <p:sp>
        <p:nvSpPr>
          <p:cNvPr id="1048610" name="文本框 35"/>
          <p:cNvSpPr txBox="1"/>
          <p:nvPr/>
        </p:nvSpPr>
        <p:spPr>
          <a:xfrm flipH="1">
            <a:off x="2842727" y="4898286"/>
            <a:ext cx="7729273" cy="1463041"/>
          </a:xfrm>
          <a:prstGeom prst="rect">
            <a:avLst/>
          </a:prstGeom>
          <a:noFill/>
        </p:spPr>
        <p:txBody>
          <a:bodyPr wrap="square" rtlCol="0">
            <a:spAutoFit/>
            <a:scene3d>
              <a:camera prst="orthographicFront"/>
              <a:lightRig rig="threePt" dir="t"/>
            </a:scene3d>
            <a:sp3d contourW="12700"/>
          </a:bodyPr>
          <a:lstStyle/>
          <a:p>
            <a:pPr algn="ctr">
              <a:lnSpc>
                <a:spcPct val="114000"/>
              </a:lnSpc>
            </a:pPr>
            <a:r>
              <a:rPr lang="en-US" altLang="zh-CN" sz="2000" b="1" dirty="0">
                <a:solidFill>
                  <a:srgbClr val="36363D"/>
                </a:solidFill>
                <a:latin typeface="Calibri" panose="020F0502020204030204" pitchFamily="34" charset="0"/>
                <a:ea typeface="+mj-ea"/>
              </a:rPr>
              <a:t>2. Fokus Group Discussion ( FGD) </a:t>
            </a:r>
          </a:p>
          <a:p>
            <a:pPr algn="ctr">
              <a:lnSpc>
                <a:spcPct val="114000"/>
              </a:lnSpc>
            </a:pPr>
            <a:r>
              <a:rPr lang="en-US" altLang="zh-CN" sz="2000" b="1" dirty="0">
                <a:solidFill>
                  <a:srgbClr val="36363D"/>
                </a:solidFill>
                <a:latin typeface="Calibri" panose="020F0502020204030204" pitchFamily="34" charset="0"/>
                <a:ea typeface="+mj-ea"/>
              </a:rPr>
              <a:t>diskusi kelompok terpada digunakan dalam bidang psikologi klinis dan sosial. pada fokus ini,  peran moderator sangat besar dalam mempengaruhi dan mengarahkan jalannya diskusi Ekowarni (2002)</a:t>
            </a:r>
            <a:r>
              <a:rPr lang="en-US" altLang="zh-CN" sz="1600" dirty="0">
                <a:solidFill>
                  <a:schemeClr val="tx1">
                    <a:lumMod val="65000"/>
                    <a:lumOff val="35000"/>
                  </a:schemeClr>
                </a:solidFill>
                <a:latin typeface="Calibri" panose="020F0502020204030204" pitchFamily="34" charset="0"/>
                <a:ea typeface="+mj-ea"/>
              </a:rPr>
              <a:t>   </a:t>
            </a:r>
          </a:p>
        </p:txBody>
      </p:sp>
      <p:sp>
        <p:nvSpPr>
          <p:cNvPr id="1048611" name="文本框 20"/>
          <p:cNvSpPr txBox="1"/>
          <p:nvPr/>
        </p:nvSpPr>
        <p:spPr>
          <a:xfrm>
            <a:off x="2126365" y="-49946"/>
            <a:ext cx="8635948" cy="1882140"/>
          </a:xfrm>
          <a:prstGeom prst="rect">
            <a:avLst/>
          </a:prstGeom>
          <a:noFill/>
        </p:spPr>
        <p:txBody>
          <a:bodyPr wrap="square" rtlCol="0">
            <a:spAutoFit/>
          </a:bodyPr>
          <a:lstStyle/>
          <a:p>
            <a:r>
              <a:rPr lang="en-US" altLang="zh-CN" sz="3600" b="1" dirty="0">
                <a:solidFill>
                  <a:srgbClr val="36363D"/>
                </a:solidFill>
                <a:latin typeface="Calibri" panose="020F0502020204030204" pitchFamily="34" charset="0"/>
                <a:ea typeface="张海山锐线体2.0" panose="02000000000000000000" pitchFamily="2" charset="-122"/>
              </a:rPr>
              <a:t>               C. Diskusi Kelompok</a:t>
            </a:r>
            <a:endParaRPr lang="zh-CN" altLang="en-US" sz="3600" b="1" dirty="0">
              <a:solidFill>
                <a:srgbClr val="36363D"/>
              </a:solidFill>
              <a:latin typeface="Calibri" panose="020F0502020204030204" pitchFamily="34" charset="0"/>
              <a:ea typeface="张海山锐线体2.0" panose="02000000000000000000" pitchFamily="2" charset="-122"/>
            </a:endParaRPr>
          </a:p>
          <a:p>
            <a:endParaRPr lang="zh-CN" altLang="en-US" sz="2800" b="1" dirty="0">
              <a:solidFill>
                <a:srgbClr val="36363D"/>
              </a:solidFill>
              <a:latin typeface="Calibri" panose="020F0502020204030204" pitchFamily="34" charset="0"/>
              <a:ea typeface="张海山锐线体2.0" panose="02000000000000000000" pitchFamily="2" charset="-122"/>
            </a:endParaRPr>
          </a:p>
          <a:p>
            <a:r>
              <a:rPr lang="en-US" altLang="zh-CN" sz="2800" b="1" dirty="0">
                <a:solidFill>
                  <a:srgbClr val="36363D"/>
                </a:solidFill>
                <a:latin typeface="Calibri" panose="020F0502020204030204" pitchFamily="34" charset="0"/>
                <a:ea typeface="张海山锐线体2.0" panose="02000000000000000000" pitchFamily="2" charset="-122"/>
              </a:rPr>
              <a:t>Bentuk diskusi kelompok yang cukup populer antara lain adalah</a:t>
            </a:r>
            <a:endParaRPr lang="zh-CN" altLang="en-US" sz="2800" b="1" dirty="0">
              <a:solidFill>
                <a:srgbClr val="36363D"/>
              </a:solidFill>
              <a:latin typeface="Calibri" panose="020F0502020204030204" pitchFamily="34" charset="0"/>
              <a:ea typeface="张海山锐线体2.0" panose="02000000000000000000" pitchFamily="2" charset="-122"/>
            </a:endParaRPr>
          </a:p>
        </p:txBody>
      </p:sp>
      <mc:AlternateContent xmlns:mc="http://schemas.openxmlformats.org/markup-compatibility/2006" xmlns:p14="http://schemas.microsoft.com/office/powerpoint/2010/main">
        <mc:Choice Requires="p14">
          <p:contentPart p14:bwMode="auto" r:id="rId7">
            <p14:nvContentPartPr>
              <p14:cNvPr id="1048612" name="Ink 1048611"/>
              <p14:cNvContentPartPr/>
              <p14:nvPr/>
            </p14:nvContentPartPr>
            <p14:xfrm>
              <a:off x="3173948" y="-96940"/>
              <a:ext cx="5570990" cy="855126"/>
            </p14:xfrm>
          </p:contentPart>
        </mc:Choice>
        <mc:Fallback xmlns="">
          <p:sp>
            <p:nvSpPr>
              <p:cNvPr id="1048612" name=""/>
              <p:cNvSpPr/>
              <p:nvPr/>
            </p:nvSpPr>
            <p:spPr>
              <a:xfrm>
                <a:off x="3173948" y="-96940"/>
                <a:ext cx="5570990" cy="855126"/>
              </a:xfrm>
            </p:spPr>
          </p:sp>
        </mc:Fallback>
      </mc:AlternateContent>
      <mc:AlternateContent xmlns:mc="http://schemas.openxmlformats.org/markup-compatibility/2006" xmlns:p14="http://schemas.microsoft.com/office/powerpoint/2010/main">
        <mc:Choice Requires="p14">
          <p:contentPart p14:bwMode="auto" r:id="rId8">
            <p14:nvContentPartPr>
              <p14:cNvPr id="1048613" name="Ink 1048612"/>
              <p14:cNvContentPartPr/>
              <p14:nvPr/>
            </p14:nvContentPartPr>
            <p14:xfrm>
              <a:off x="3237685" y="347067"/>
              <a:ext cx="2363830" cy="296005"/>
            </p14:xfrm>
          </p:contentPart>
        </mc:Choice>
        <mc:Fallback xmlns="">
          <p:sp>
            <p:nvSpPr>
              <p:cNvPr id="1048613" name=""/>
              <p:cNvSpPr/>
              <p:nvPr/>
            </p:nvSpPr>
            <p:spPr>
              <a:xfrm>
                <a:off x="3237685" y="347067"/>
                <a:ext cx="2363830" cy="296005"/>
              </a:xfrm>
            </p:spPr>
          </p:sp>
        </mc:Fallback>
      </mc:AlternateContent>
      <mc:AlternateContent xmlns:mc="http://schemas.openxmlformats.org/markup-compatibility/2006" xmlns:p14="http://schemas.microsoft.com/office/powerpoint/2010/main">
        <mc:Choice Requires="p14">
          <p:contentPart p14:bwMode="auto" r:id="rId9">
            <p14:nvContentPartPr>
              <p14:cNvPr id="1048614" name="Ink 1048613"/>
              <p14:cNvContentPartPr/>
              <p14:nvPr/>
            </p14:nvContentPartPr>
            <p14:xfrm>
              <a:off x="3276509" y="437306"/>
              <a:ext cx="1883470" cy="244371"/>
            </p14:xfrm>
          </p:contentPart>
        </mc:Choice>
        <mc:Fallback xmlns="">
          <p:sp>
            <p:nvSpPr>
              <p:cNvPr id="1048614" name=""/>
              <p:cNvSpPr/>
              <p:nvPr/>
            </p:nvSpPr>
            <p:spPr>
              <a:xfrm>
                <a:off x="3276509" y="437306"/>
                <a:ext cx="1883470" cy="244371"/>
              </a:xfrm>
            </p:spPr>
          </p:sp>
        </mc:Fallback>
      </mc:AlternateContent>
      <p:pic>
        <p:nvPicPr>
          <p:cNvPr id="2097204" name="图片 11"/>
          <p:cNvPicPr>
            <a:picLocks noChangeAspect="1"/>
          </p:cNvPicPr>
          <p:nvPr/>
        </p:nvPicPr>
        <p:blipFill>
          <a:blip r:embed="rId10"/>
          <a:stretch>
            <a:fillRect/>
          </a:stretch>
        </p:blipFill>
        <p:spPr>
          <a:xfrm>
            <a:off x="951192" y="4868287"/>
            <a:ext cx="731040" cy="761519"/>
          </a:xfrm>
          <a:prstGeom prst="rect">
            <a:avLst/>
          </a:prstGeom>
        </p:spPr>
      </p:pic>
      <p:pic>
        <p:nvPicPr>
          <p:cNvPr id="2097205" name="图片 9"/>
          <p:cNvPicPr>
            <a:picLocks noChangeAspect="1"/>
          </p:cNvPicPr>
          <p:nvPr/>
        </p:nvPicPr>
        <p:blipFill>
          <a:blip r:embed="rId11"/>
          <a:stretch>
            <a:fillRect/>
          </a:stretch>
        </p:blipFill>
        <p:spPr>
          <a:xfrm>
            <a:off x="9577953" y="2002028"/>
            <a:ext cx="626891" cy="663784"/>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182" name="图片 2"/>
          <p:cNvPicPr>
            <a:picLocks noChangeAspect="1"/>
          </p:cNvPicPr>
          <p:nvPr/>
        </p:nvPicPr>
        <p:blipFill>
          <a:blip r:embed="rId2"/>
          <a:stretch>
            <a:fillRect/>
          </a:stretch>
        </p:blipFill>
        <p:spPr>
          <a:xfrm>
            <a:off x="526174" y="5080027"/>
            <a:ext cx="2128078" cy="1824117"/>
          </a:xfrm>
          <a:prstGeom prst="rect">
            <a:avLst/>
          </a:prstGeom>
        </p:spPr>
      </p:pic>
      <p:pic>
        <p:nvPicPr>
          <p:cNvPr id="2097183" name="图片 3"/>
          <p:cNvPicPr>
            <a:picLocks noChangeAspect="1"/>
          </p:cNvPicPr>
          <p:nvPr/>
        </p:nvPicPr>
        <p:blipFill>
          <a:blip r:embed="rId3"/>
          <a:stretch>
            <a:fillRect/>
          </a:stretch>
        </p:blipFill>
        <p:spPr>
          <a:xfrm>
            <a:off x="-19523" y="3700248"/>
            <a:ext cx="1590212" cy="1379779"/>
          </a:xfrm>
          <a:prstGeom prst="rect">
            <a:avLst/>
          </a:prstGeom>
        </p:spPr>
      </p:pic>
      <p:pic>
        <p:nvPicPr>
          <p:cNvPr id="2097184" name="图片 4"/>
          <p:cNvPicPr>
            <a:picLocks noChangeAspect="1"/>
          </p:cNvPicPr>
          <p:nvPr/>
        </p:nvPicPr>
        <p:blipFill>
          <a:blip r:embed="rId4"/>
          <a:stretch>
            <a:fillRect/>
          </a:stretch>
        </p:blipFill>
        <p:spPr>
          <a:xfrm>
            <a:off x="0" y="401774"/>
            <a:ext cx="1913731" cy="1623815"/>
          </a:xfrm>
          <a:prstGeom prst="rect">
            <a:avLst/>
          </a:prstGeom>
        </p:spPr>
      </p:pic>
      <p:pic>
        <p:nvPicPr>
          <p:cNvPr id="2097185" name="图片 5"/>
          <p:cNvPicPr>
            <a:picLocks noChangeAspect="1"/>
          </p:cNvPicPr>
          <p:nvPr/>
        </p:nvPicPr>
        <p:blipFill>
          <a:blip r:embed="rId5"/>
          <a:stretch>
            <a:fillRect/>
          </a:stretch>
        </p:blipFill>
        <p:spPr>
          <a:xfrm>
            <a:off x="10834098" y="5370255"/>
            <a:ext cx="1356357" cy="1216078"/>
          </a:xfrm>
          <a:prstGeom prst="rect">
            <a:avLst/>
          </a:prstGeom>
        </p:spPr>
      </p:pic>
      <p:pic>
        <p:nvPicPr>
          <p:cNvPr id="2097186" name="图片 6"/>
          <p:cNvPicPr>
            <a:picLocks noChangeAspect="1"/>
          </p:cNvPicPr>
          <p:nvPr/>
        </p:nvPicPr>
        <p:blipFill>
          <a:blip r:embed="rId6"/>
          <a:stretch>
            <a:fillRect/>
          </a:stretch>
        </p:blipFill>
        <p:spPr>
          <a:xfrm>
            <a:off x="10676688" y="0"/>
            <a:ext cx="1566828" cy="2128137"/>
          </a:xfrm>
          <a:prstGeom prst="rect">
            <a:avLst/>
          </a:prstGeom>
        </p:spPr>
      </p:pic>
      <p:pic>
        <p:nvPicPr>
          <p:cNvPr id="2097187" name="图片 7"/>
          <p:cNvPicPr>
            <a:picLocks noChangeAspect="1"/>
          </p:cNvPicPr>
          <p:nvPr/>
        </p:nvPicPr>
        <p:blipFill>
          <a:blip r:embed="rId7"/>
          <a:stretch>
            <a:fillRect/>
          </a:stretch>
        </p:blipFill>
        <p:spPr>
          <a:xfrm>
            <a:off x="10673575" y="2748788"/>
            <a:ext cx="1516880" cy="1411088"/>
          </a:xfrm>
          <a:prstGeom prst="rect">
            <a:avLst/>
          </a:prstGeom>
        </p:spPr>
      </p:pic>
      <p:pic>
        <p:nvPicPr>
          <p:cNvPr id="2097188" name="图片 8"/>
          <p:cNvPicPr>
            <a:picLocks noChangeAspect="1"/>
          </p:cNvPicPr>
          <p:nvPr/>
        </p:nvPicPr>
        <p:blipFill>
          <a:blip r:embed="rId8"/>
          <a:stretch>
            <a:fillRect/>
          </a:stretch>
        </p:blipFill>
        <p:spPr>
          <a:xfrm>
            <a:off x="548746" y="2128137"/>
            <a:ext cx="624558" cy="1457336"/>
          </a:xfrm>
          <a:prstGeom prst="rect">
            <a:avLst/>
          </a:prstGeom>
        </p:spPr>
      </p:pic>
      <p:pic>
        <p:nvPicPr>
          <p:cNvPr id="2097189" name="图片 9"/>
          <p:cNvPicPr>
            <a:picLocks noChangeAspect="1"/>
          </p:cNvPicPr>
          <p:nvPr/>
        </p:nvPicPr>
        <p:blipFill>
          <a:blip r:embed="rId9"/>
          <a:stretch>
            <a:fillRect/>
          </a:stretch>
        </p:blipFill>
        <p:spPr>
          <a:xfrm>
            <a:off x="10155132" y="2128137"/>
            <a:ext cx="626891" cy="663784"/>
          </a:xfrm>
          <a:prstGeom prst="rect">
            <a:avLst/>
          </a:prstGeom>
        </p:spPr>
      </p:pic>
      <p:pic>
        <p:nvPicPr>
          <p:cNvPr id="2097190" name="图片 10"/>
          <p:cNvPicPr>
            <a:picLocks noChangeAspect="1"/>
          </p:cNvPicPr>
          <p:nvPr/>
        </p:nvPicPr>
        <p:blipFill>
          <a:blip r:embed="rId10"/>
          <a:stretch>
            <a:fillRect/>
          </a:stretch>
        </p:blipFill>
        <p:spPr>
          <a:xfrm>
            <a:off x="1913731" y="4296987"/>
            <a:ext cx="626891" cy="663784"/>
          </a:xfrm>
          <a:prstGeom prst="rect">
            <a:avLst/>
          </a:prstGeom>
        </p:spPr>
      </p:pic>
      <p:pic>
        <p:nvPicPr>
          <p:cNvPr id="2097191" name="图片 11"/>
          <p:cNvPicPr>
            <a:picLocks noChangeAspect="1"/>
          </p:cNvPicPr>
          <p:nvPr/>
        </p:nvPicPr>
        <p:blipFill>
          <a:blip r:embed="rId11"/>
          <a:stretch>
            <a:fillRect/>
          </a:stretch>
        </p:blipFill>
        <p:spPr>
          <a:xfrm>
            <a:off x="10468578" y="5978295"/>
            <a:ext cx="731040" cy="761519"/>
          </a:xfrm>
          <a:prstGeom prst="rect">
            <a:avLst/>
          </a:prstGeom>
        </p:spPr>
      </p:pic>
      <p:pic>
        <p:nvPicPr>
          <p:cNvPr id="2097192" name="图片 14"/>
          <p:cNvPicPr>
            <a:picLocks noChangeAspect="1"/>
          </p:cNvPicPr>
          <p:nvPr/>
        </p:nvPicPr>
        <p:blipFill>
          <a:blip r:embed="rId12"/>
          <a:stretch>
            <a:fillRect/>
          </a:stretch>
        </p:blipFill>
        <p:spPr>
          <a:xfrm rot="10800000">
            <a:off x="9258341" y="4296987"/>
            <a:ext cx="1793582" cy="2897404"/>
          </a:xfrm>
          <a:prstGeom prst="rect">
            <a:avLst/>
          </a:prstGeom>
        </p:spPr>
      </p:pic>
      <p:sp>
        <p:nvSpPr>
          <p:cNvPr id="1048599" name="文本框 15"/>
          <p:cNvSpPr txBox="1"/>
          <p:nvPr/>
        </p:nvSpPr>
        <p:spPr>
          <a:xfrm>
            <a:off x="1692250" y="160018"/>
            <a:ext cx="8859015" cy="1158240"/>
          </a:xfrm>
          <a:prstGeom prst="rect">
            <a:avLst/>
          </a:prstGeom>
          <a:solidFill>
            <a:srgbClr val="FFCC99"/>
          </a:solidFill>
        </p:spPr>
        <p:txBody>
          <a:bodyPr wrap="square" rtlCol="0">
            <a:spAutoFit/>
          </a:bodyPr>
          <a:lstStyle/>
          <a:p>
            <a:r>
              <a:rPr lang="en-US" altLang="zh-CN" sz="3600" b="1" dirty="0">
                <a:solidFill>
                  <a:schemeClr val="tx1">
                    <a:lumMod val="65000"/>
                    <a:lumOff val="35000"/>
                  </a:schemeClr>
                </a:solidFill>
                <a:latin typeface="Calibri" panose="020F0502020204030204" pitchFamily="34" charset="0"/>
                <a:ea typeface="张海山锐线体2.0" panose="02000000000000000000" pitchFamily="2" charset="-122"/>
              </a:rPr>
              <a:t>Contoh dari model focus group discussion </a:t>
            </a:r>
            <a:endParaRPr lang="zh-CN" altLang="en-US" sz="3600" b="1" dirty="0">
              <a:solidFill>
                <a:schemeClr val="tx1">
                  <a:lumMod val="65000"/>
                  <a:lumOff val="35000"/>
                </a:schemeClr>
              </a:solidFill>
              <a:latin typeface="Calibri" panose="020F0502020204030204" pitchFamily="34" charset="0"/>
              <a:ea typeface="张海山锐线体2.0" panose="02000000000000000000" pitchFamily="2" charset="-122"/>
            </a:endParaRPr>
          </a:p>
        </p:txBody>
      </p:sp>
      <p:sp>
        <p:nvSpPr>
          <p:cNvPr id="1048600" name="TextBox 1048599"/>
          <p:cNvSpPr txBox="1"/>
          <p:nvPr/>
        </p:nvSpPr>
        <p:spPr>
          <a:xfrm>
            <a:off x="307548" y="1364403"/>
            <a:ext cx="11152554" cy="5539740"/>
          </a:xfrm>
          <a:prstGeom prst="rect">
            <a:avLst/>
          </a:prstGeom>
          <a:solidFill>
            <a:srgbClr val="CC99FF"/>
          </a:solidFill>
        </p:spPr>
        <p:txBody>
          <a:bodyPr wrap="square" rtlCol="0">
            <a:spAutoFit/>
          </a:bodyPr>
          <a:lstStyle/>
          <a:p>
            <a:r>
              <a:rPr lang="in-ID" sz="2800" b="1">
                <a:solidFill>
                  <a:srgbClr val="36363D"/>
                </a:solidFill>
              </a:rPr>
              <a:t>I. Kapan digunakan
1. Untuk melakukan pelacakan atau penelusuran kualitatif
2. Data yang ingin diperoleh tidak dapat digali dengan menggunakan metode lain
3. Menggali opini, persepsi secara langsung dari sumber data suatu komunitas
II. Bagaimana memilih partisipan
1. Kelompok terdiri dari partisipan yang relatif homogen yang menghindari konflik
2. partisipan memiliki pemahaman atau keterlibatan dalam tema diskusi
3. Tidak ada partisipan yang karena kedudukan, posisi, maupun </a:t>
            </a:r>
            <a:r>
              <a:rPr lang="in-ID" sz="3000" b="1">
                <a:solidFill>
                  <a:srgbClr val="000000"/>
                </a:solidFill>
              </a:rPr>
              <a:t>status</a:t>
            </a:r>
          </a:p>
        </p:txBody>
      </p:sp>
      <p:pic>
        <p:nvPicPr>
          <p:cNvPr id="2097193" name="图片 9"/>
          <p:cNvPicPr>
            <a:picLocks noChangeAspect="1"/>
          </p:cNvPicPr>
          <p:nvPr/>
        </p:nvPicPr>
        <p:blipFill>
          <a:blip r:embed="rId9"/>
          <a:stretch>
            <a:fillRect/>
          </a:stretch>
        </p:blipFill>
        <p:spPr>
          <a:xfrm>
            <a:off x="9528241" y="430318"/>
            <a:ext cx="626891" cy="663784"/>
          </a:xfrm>
          <a:prstGeom prst="rect">
            <a:avLst/>
          </a:prstGeom>
        </p:spPr>
      </p:pic>
      <p:pic>
        <p:nvPicPr>
          <p:cNvPr id="2097194" name="图片 11"/>
          <p:cNvPicPr>
            <a:picLocks noChangeAspect="1"/>
          </p:cNvPicPr>
          <p:nvPr/>
        </p:nvPicPr>
        <p:blipFill>
          <a:blip r:embed="rId11"/>
          <a:stretch>
            <a:fillRect/>
          </a:stretch>
        </p:blipFill>
        <p:spPr>
          <a:xfrm rot="19747204">
            <a:off x="7325043" y="3535468"/>
            <a:ext cx="731040" cy="761519"/>
          </a:xfrm>
          <a:prstGeom prst="rect">
            <a:avLst/>
          </a:prstGeom>
        </p:spPr>
      </p:pic>
      <p:pic>
        <p:nvPicPr>
          <p:cNvPr id="2097195" name="图片 11"/>
          <p:cNvPicPr>
            <a:picLocks noChangeAspect="1"/>
          </p:cNvPicPr>
          <p:nvPr/>
        </p:nvPicPr>
        <p:blipFill>
          <a:blip r:embed="rId11"/>
          <a:stretch>
            <a:fillRect/>
          </a:stretch>
        </p:blipFill>
        <p:spPr>
          <a:xfrm rot="19475910">
            <a:off x="10468578" y="4364876"/>
            <a:ext cx="731040" cy="761519"/>
          </a:xfrm>
          <a:prstGeom prst="rect">
            <a:avLst/>
          </a:prstGeom>
        </p:spPr>
      </p:pic>
      <p:pic>
        <p:nvPicPr>
          <p:cNvPr id="2097196" name="图片 7"/>
          <p:cNvPicPr>
            <a:picLocks noChangeAspect="1"/>
          </p:cNvPicPr>
          <p:nvPr/>
        </p:nvPicPr>
        <p:blipFill>
          <a:blip r:embed="rId7"/>
          <a:stretch>
            <a:fillRect/>
          </a:stretch>
        </p:blipFill>
        <p:spPr>
          <a:xfrm>
            <a:off x="10825975" y="2901188"/>
            <a:ext cx="1516880" cy="1411088"/>
          </a:xfrm>
          <a:prstGeom prst="rect">
            <a:avLst/>
          </a:prstGeom>
        </p:spPr>
      </p:pic>
      <p:pic>
        <p:nvPicPr>
          <p:cNvPr id="2097197" name="图片 6"/>
          <p:cNvPicPr>
            <a:picLocks noChangeAspect="1"/>
          </p:cNvPicPr>
          <p:nvPr/>
        </p:nvPicPr>
        <p:blipFill>
          <a:blip r:embed="rId6"/>
          <a:stretch>
            <a:fillRect/>
          </a:stretch>
        </p:blipFill>
        <p:spPr>
          <a:xfrm>
            <a:off x="10625172" y="0"/>
            <a:ext cx="1566828" cy="2128137"/>
          </a:xfrm>
          <a:prstGeom prst="rect">
            <a:avLst/>
          </a:prstGeom>
        </p:spPr>
      </p:pic>
      <p:pic>
        <p:nvPicPr>
          <p:cNvPr id="2097198" name="图片 5"/>
          <p:cNvPicPr>
            <a:picLocks noChangeAspect="1"/>
          </p:cNvPicPr>
          <p:nvPr/>
        </p:nvPicPr>
        <p:blipFill>
          <a:blip r:embed="rId5"/>
          <a:stretch>
            <a:fillRect/>
          </a:stretch>
        </p:blipFill>
        <p:spPr>
          <a:xfrm>
            <a:off x="10834098" y="5477904"/>
            <a:ext cx="1356357" cy="1216078"/>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168" name="图片 15"/>
          <p:cNvPicPr>
            <a:picLocks noChangeAspect="1"/>
          </p:cNvPicPr>
          <p:nvPr/>
        </p:nvPicPr>
        <p:blipFill>
          <a:blip r:embed="rId2"/>
          <a:stretch>
            <a:fillRect/>
          </a:stretch>
        </p:blipFill>
        <p:spPr>
          <a:xfrm flipV="1">
            <a:off x="2075448" y="-1"/>
            <a:ext cx="1205634" cy="1377905"/>
          </a:xfrm>
          <a:prstGeom prst="rect">
            <a:avLst/>
          </a:prstGeom>
        </p:spPr>
      </p:pic>
      <p:pic>
        <p:nvPicPr>
          <p:cNvPr id="2097169" name="图片 16"/>
          <p:cNvPicPr>
            <a:picLocks noChangeAspect="1"/>
          </p:cNvPicPr>
          <p:nvPr/>
        </p:nvPicPr>
        <p:blipFill>
          <a:blip r:embed="rId3"/>
          <a:stretch>
            <a:fillRect/>
          </a:stretch>
        </p:blipFill>
        <p:spPr>
          <a:xfrm>
            <a:off x="0" y="1"/>
            <a:ext cx="1684061" cy="1454456"/>
          </a:xfrm>
          <a:prstGeom prst="rect">
            <a:avLst/>
          </a:prstGeom>
        </p:spPr>
      </p:pic>
      <p:pic>
        <p:nvPicPr>
          <p:cNvPr id="2097170" name="图片 17"/>
          <p:cNvPicPr>
            <a:picLocks noChangeAspect="1"/>
          </p:cNvPicPr>
          <p:nvPr/>
        </p:nvPicPr>
        <p:blipFill>
          <a:blip r:embed="rId4"/>
          <a:stretch>
            <a:fillRect/>
          </a:stretch>
        </p:blipFill>
        <p:spPr>
          <a:xfrm rot="16200000">
            <a:off x="9483893" y="71252"/>
            <a:ext cx="1377904" cy="1235397"/>
          </a:xfrm>
          <a:prstGeom prst="rect">
            <a:avLst/>
          </a:prstGeom>
        </p:spPr>
      </p:pic>
      <p:pic>
        <p:nvPicPr>
          <p:cNvPr id="2097171" name="图片 18"/>
          <p:cNvPicPr>
            <a:picLocks noChangeAspect="1"/>
          </p:cNvPicPr>
          <p:nvPr/>
        </p:nvPicPr>
        <p:blipFill>
          <a:blip r:embed="rId5"/>
          <a:stretch>
            <a:fillRect/>
          </a:stretch>
        </p:blipFill>
        <p:spPr>
          <a:xfrm>
            <a:off x="10963603" y="0"/>
            <a:ext cx="1282184" cy="1741521"/>
          </a:xfrm>
          <a:prstGeom prst="rect">
            <a:avLst/>
          </a:prstGeom>
        </p:spPr>
      </p:pic>
      <p:grpSp>
        <p:nvGrpSpPr>
          <p:cNvPr id="27" name="组合 6"/>
          <p:cNvGrpSpPr/>
          <p:nvPr/>
        </p:nvGrpSpPr>
        <p:grpSpPr>
          <a:xfrm rot="5400000">
            <a:off x="6142898" y="1977054"/>
            <a:ext cx="3305654" cy="4843421"/>
            <a:chOff x="2762251" y="2408238"/>
            <a:chExt cx="1436688" cy="2105025"/>
          </a:xfrm>
        </p:grpSpPr>
        <p:sp>
          <p:nvSpPr>
            <p:cNvPr id="1048591" name="Freeform 13"/>
            <p:cNvSpPr/>
            <p:nvPr/>
          </p:nvSpPr>
          <p:spPr bwMode="auto">
            <a:xfrm>
              <a:off x="2816226" y="2408238"/>
              <a:ext cx="1357313" cy="2105025"/>
            </a:xfrm>
            <a:custGeom>
              <a:avLst/>
              <a:gdLst>
                <a:gd name="T0" fmla="*/ 5 w 320"/>
                <a:gd name="T1" fmla="*/ 84 h 496"/>
                <a:gd name="T2" fmla="*/ 0 w 320"/>
                <a:gd name="T3" fmla="*/ 149 h 496"/>
                <a:gd name="T4" fmla="*/ 11 w 320"/>
                <a:gd name="T5" fmla="*/ 361 h 496"/>
                <a:gd name="T6" fmla="*/ 25 w 320"/>
                <a:gd name="T7" fmla="*/ 399 h 496"/>
                <a:gd name="T8" fmla="*/ 53 w 320"/>
                <a:gd name="T9" fmla="*/ 412 h 496"/>
                <a:gd name="T10" fmla="*/ 83 w 320"/>
                <a:gd name="T11" fmla="*/ 455 h 496"/>
                <a:gd name="T12" fmla="*/ 116 w 320"/>
                <a:gd name="T13" fmla="*/ 496 h 496"/>
                <a:gd name="T14" fmla="*/ 129 w 320"/>
                <a:gd name="T15" fmla="*/ 438 h 496"/>
                <a:gd name="T16" fmla="*/ 170 w 320"/>
                <a:gd name="T17" fmla="*/ 423 h 496"/>
                <a:gd name="T18" fmla="*/ 250 w 320"/>
                <a:gd name="T19" fmla="*/ 413 h 496"/>
                <a:gd name="T20" fmla="*/ 299 w 320"/>
                <a:gd name="T21" fmla="*/ 392 h 496"/>
                <a:gd name="T22" fmla="*/ 309 w 320"/>
                <a:gd name="T23" fmla="*/ 360 h 496"/>
                <a:gd name="T24" fmla="*/ 315 w 320"/>
                <a:gd name="T25" fmla="*/ 122 h 496"/>
                <a:gd name="T26" fmla="*/ 291 w 320"/>
                <a:gd name="T27" fmla="*/ 41 h 496"/>
                <a:gd name="T28" fmla="*/ 227 w 320"/>
                <a:gd name="T29" fmla="*/ 9 h 496"/>
                <a:gd name="T30" fmla="*/ 114 w 320"/>
                <a:gd name="T31" fmla="*/ 6 h 496"/>
                <a:gd name="T32" fmla="*/ 31 w 320"/>
                <a:gd name="T33" fmla="*/ 36 h 496"/>
                <a:gd name="T34" fmla="*/ 5 w 320"/>
                <a:gd name="T35" fmla="*/ 84 h 4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20" h="496">
                  <a:moveTo>
                    <a:pt x="5" y="84"/>
                  </a:moveTo>
                  <a:cubicBezTo>
                    <a:pt x="0" y="105"/>
                    <a:pt x="0" y="127"/>
                    <a:pt x="0" y="149"/>
                  </a:cubicBezTo>
                  <a:cubicBezTo>
                    <a:pt x="1" y="220"/>
                    <a:pt x="4" y="291"/>
                    <a:pt x="11" y="361"/>
                  </a:cubicBezTo>
                  <a:cubicBezTo>
                    <a:pt x="12" y="375"/>
                    <a:pt x="15" y="390"/>
                    <a:pt x="25" y="399"/>
                  </a:cubicBezTo>
                  <a:cubicBezTo>
                    <a:pt x="33" y="405"/>
                    <a:pt x="44" y="407"/>
                    <a:pt x="53" y="412"/>
                  </a:cubicBezTo>
                  <a:cubicBezTo>
                    <a:pt x="68" y="421"/>
                    <a:pt x="76" y="439"/>
                    <a:pt x="83" y="455"/>
                  </a:cubicBezTo>
                  <a:cubicBezTo>
                    <a:pt x="90" y="472"/>
                    <a:pt x="99" y="489"/>
                    <a:pt x="116" y="496"/>
                  </a:cubicBezTo>
                  <a:cubicBezTo>
                    <a:pt x="115" y="475"/>
                    <a:pt x="115" y="452"/>
                    <a:pt x="129" y="438"/>
                  </a:cubicBezTo>
                  <a:cubicBezTo>
                    <a:pt x="140" y="428"/>
                    <a:pt x="156" y="425"/>
                    <a:pt x="170" y="423"/>
                  </a:cubicBezTo>
                  <a:cubicBezTo>
                    <a:pt x="197" y="420"/>
                    <a:pt x="223" y="416"/>
                    <a:pt x="250" y="413"/>
                  </a:cubicBezTo>
                  <a:cubicBezTo>
                    <a:pt x="268" y="410"/>
                    <a:pt x="288" y="407"/>
                    <a:pt x="299" y="392"/>
                  </a:cubicBezTo>
                  <a:cubicBezTo>
                    <a:pt x="305" y="383"/>
                    <a:pt x="307" y="371"/>
                    <a:pt x="309" y="360"/>
                  </a:cubicBezTo>
                  <a:cubicBezTo>
                    <a:pt x="318" y="281"/>
                    <a:pt x="320" y="201"/>
                    <a:pt x="315" y="122"/>
                  </a:cubicBezTo>
                  <a:cubicBezTo>
                    <a:pt x="313" y="94"/>
                    <a:pt x="310" y="63"/>
                    <a:pt x="291" y="41"/>
                  </a:cubicBezTo>
                  <a:cubicBezTo>
                    <a:pt x="275" y="23"/>
                    <a:pt x="250" y="14"/>
                    <a:pt x="227" y="9"/>
                  </a:cubicBezTo>
                  <a:cubicBezTo>
                    <a:pt x="190" y="1"/>
                    <a:pt x="151" y="0"/>
                    <a:pt x="114" y="6"/>
                  </a:cubicBezTo>
                  <a:cubicBezTo>
                    <a:pt x="88" y="10"/>
                    <a:pt x="48" y="14"/>
                    <a:pt x="31" y="36"/>
                  </a:cubicBezTo>
                  <a:cubicBezTo>
                    <a:pt x="19" y="50"/>
                    <a:pt x="10" y="67"/>
                    <a:pt x="5" y="84"/>
                  </a:cubicBezTo>
                  <a:close/>
                </a:path>
              </a:pathLst>
            </a:custGeom>
            <a:noFill/>
            <a:ln w="31750">
              <a:solidFill>
                <a:schemeClr val="tx1">
                  <a:lumMod val="75000"/>
                  <a:lumOff val="25000"/>
                </a:schemeClr>
              </a:solidFill>
            </a:ln>
          </p:spPr>
          <p:txBody>
            <a:bodyPr vert="horz" wrap="square" lIns="91440" tIns="45720" rIns="91440" bIns="45720" numCol="1" anchor="t" anchorCtr="0" compatLnSpc="1"/>
            <a:lstStyle/>
            <a:p>
              <a:endParaRPr lang="zh-CN" altLang="en-US"/>
            </a:p>
          </p:txBody>
        </p:sp>
        <p:sp>
          <p:nvSpPr>
            <p:cNvPr id="1048592" name="Freeform 16"/>
            <p:cNvSpPr/>
            <p:nvPr/>
          </p:nvSpPr>
          <p:spPr bwMode="auto">
            <a:xfrm>
              <a:off x="3949701" y="3910013"/>
              <a:ext cx="249238" cy="314325"/>
            </a:xfrm>
            <a:custGeom>
              <a:avLst/>
              <a:gdLst>
                <a:gd name="T0" fmla="*/ 0 w 59"/>
                <a:gd name="T1" fmla="*/ 74 h 74"/>
                <a:gd name="T2" fmla="*/ 27 w 59"/>
                <a:gd name="T3" fmla="*/ 66 h 74"/>
                <a:gd name="T4" fmla="*/ 49 w 59"/>
                <a:gd name="T5" fmla="*/ 50 h 74"/>
                <a:gd name="T6" fmla="*/ 57 w 59"/>
                <a:gd name="T7" fmla="*/ 0 h 74"/>
              </a:gdLst>
              <a:ahLst/>
              <a:cxnLst>
                <a:cxn ang="0">
                  <a:pos x="T0" y="T1"/>
                </a:cxn>
                <a:cxn ang="0">
                  <a:pos x="T2" y="T3"/>
                </a:cxn>
                <a:cxn ang="0">
                  <a:pos x="T4" y="T5"/>
                </a:cxn>
                <a:cxn ang="0">
                  <a:pos x="T6" y="T7"/>
                </a:cxn>
              </a:cxnLst>
              <a:rect l="0" t="0" r="r" b="b"/>
              <a:pathLst>
                <a:path w="59" h="74">
                  <a:moveTo>
                    <a:pt x="0" y="74"/>
                  </a:moveTo>
                  <a:cubicBezTo>
                    <a:pt x="9" y="72"/>
                    <a:pt x="18" y="70"/>
                    <a:pt x="27" y="66"/>
                  </a:cubicBezTo>
                  <a:cubicBezTo>
                    <a:pt x="36" y="63"/>
                    <a:pt x="44" y="58"/>
                    <a:pt x="49" y="50"/>
                  </a:cubicBezTo>
                  <a:cubicBezTo>
                    <a:pt x="59" y="36"/>
                    <a:pt x="58" y="17"/>
                    <a:pt x="57" y="0"/>
                  </a:cubicBezTo>
                </a:path>
              </a:pathLst>
            </a:custGeom>
            <a:noFill/>
            <a:ln w="31750" cap="rnd">
              <a:solidFill>
                <a:schemeClr val="tx1">
                  <a:lumMod val="75000"/>
                  <a:lumOff val="25000"/>
                </a:schemeClr>
              </a:solidFill>
              <a:prstDash val="solid"/>
              <a:round/>
            </a:ln>
          </p:spPr>
          <p:txBody>
            <a:bodyPr vert="horz" wrap="square" lIns="91440" tIns="45720" rIns="91440" bIns="45720" numCol="1" anchor="t" anchorCtr="0" compatLnSpc="1"/>
            <a:lstStyle/>
            <a:p>
              <a:endParaRPr lang="zh-CN" altLang="en-US"/>
            </a:p>
          </p:txBody>
        </p:sp>
        <p:sp>
          <p:nvSpPr>
            <p:cNvPr id="1048593" name="Freeform 17"/>
            <p:cNvSpPr/>
            <p:nvPr/>
          </p:nvSpPr>
          <p:spPr bwMode="auto">
            <a:xfrm>
              <a:off x="4191001" y="3613151"/>
              <a:ext cx="7938" cy="217488"/>
            </a:xfrm>
            <a:custGeom>
              <a:avLst/>
              <a:gdLst>
                <a:gd name="T0" fmla="*/ 0 w 2"/>
                <a:gd name="T1" fmla="*/ 51 h 51"/>
                <a:gd name="T2" fmla="*/ 2 w 2"/>
                <a:gd name="T3" fmla="*/ 0 h 51"/>
              </a:gdLst>
              <a:ahLst/>
              <a:cxnLst>
                <a:cxn ang="0">
                  <a:pos x="T0" y="T1"/>
                </a:cxn>
                <a:cxn ang="0">
                  <a:pos x="T2" y="T3"/>
                </a:cxn>
              </a:cxnLst>
              <a:rect l="0" t="0" r="r" b="b"/>
              <a:pathLst>
                <a:path w="2" h="51">
                  <a:moveTo>
                    <a:pt x="0" y="51"/>
                  </a:moveTo>
                  <a:cubicBezTo>
                    <a:pt x="1" y="34"/>
                    <a:pt x="2" y="17"/>
                    <a:pt x="2" y="0"/>
                  </a:cubicBezTo>
                </a:path>
              </a:pathLst>
            </a:custGeom>
            <a:noFill/>
            <a:ln w="31750" cap="rnd">
              <a:solidFill>
                <a:schemeClr val="tx1">
                  <a:lumMod val="75000"/>
                  <a:lumOff val="25000"/>
                </a:schemeClr>
              </a:solidFill>
              <a:prstDash val="solid"/>
              <a:round/>
            </a:ln>
          </p:spPr>
          <p:txBody>
            <a:bodyPr vert="horz" wrap="square" lIns="91440" tIns="45720" rIns="91440" bIns="45720" numCol="1" anchor="t" anchorCtr="0" compatLnSpc="1"/>
            <a:lstStyle/>
            <a:p>
              <a:endParaRPr lang="zh-CN" altLang="en-US"/>
            </a:p>
          </p:txBody>
        </p:sp>
        <p:sp>
          <p:nvSpPr>
            <p:cNvPr id="1048594" name="Freeform 18"/>
            <p:cNvSpPr/>
            <p:nvPr/>
          </p:nvSpPr>
          <p:spPr bwMode="auto">
            <a:xfrm>
              <a:off x="2762251" y="2413001"/>
              <a:ext cx="195263" cy="903288"/>
            </a:xfrm>
            <a:custGeom>
              <a:avLst/>
              <a:gdLst>
                <a:gd name="T0" fmla="*/ 46 w 46"/>
                <a:gd name="T1" fmla="*/ 0 h 213"/>
                <a:gd name="T2" fmla="*/ 6 w 46"/>
                <a:gd name="T3" fmla="*/ 47 h 213"/>
                <a:gd name="T4" fmla="*/ 0 w 46"/>
                <a:gd name="T5" fmla="*/ 110 h 213"/>
                <a:gd name="T6" fmla="*/ 1 w 46"/>
                <a:gd name="T7" fmla="*/ 213 h 213"/>
              </a:gdLst>
              <a:ahLst/>
              <a:cxnLst>
                <a:cxn ang="0">
                  <a:pos x="T0" y="T1"/>
                </a:cxn>
                <a:cxn ang="0">
                  <a:pos x="T2" y="T3"/>
                </a:cxn>
                <a:cxn ang="0">
                  <a:pos x="T4" y="T5"/>
                </a:cxn>
                <a:cxn ang="0">
                  <a:pos x="T6" y="T7"/>
                </a:cxn>
              </a:cxnLst>
              <a:rect l="0" t="0" r="r" b="b"/>
              <a:pathLst>
                <a:path w="46" h="213">
                  <a:moveTo>
                    <a:pt x="46" y="0"/>
                  </a:moveTo>
                  <a:cubicBezTo>
                    <a:pt x="26" y="8"/>
                    <a:pt x="12" y="27"/>
                    <a:pt x="6" y="47"/>
                  </a:cubicBezTo>
                  <a:cubicBezTo>
                    <a:pt x="0" y="67"/>
                    <a:pt x="0" y="89"/>
                    <a:pt x="0" y="110"/>
                  </a:cubicBezTo>
                  <a:cubicBezTo>
                    <a:pt x="0" y="144"/>
                    <a:pt x="0" y="179"/>
                    <a:pt x="1" y="213"/>
                  </a:cubicBezTo>
                </a:path>
              </a:pathLst>
            </a:custGeom>
            <a:noFill/>
            <a:ln w="31750" cap="rnd">
              <a:solidFill>
                <a:schemeClr val="tx1">
                  <a:lumMod val="75000"/>
                  <a:lumOff val="25000"/>
                </a:schemeClr>
              </a:solidFill>
              <a:prstDash val="solid"/>
              <a:round/>
            </a:ln>
          </p:spPr>
          <p:txBody>
            <a:bodyPr vert="horz" wrap="square" lIns="91440" tIns="45720" rIns="91440" bIns="45720" numCol="1" anchor="t" anchorCtr="0" compatLnSpc="1"/>
            <a:lstStyle/>
            <a:p>
              <a:endParaRPr lang="zh-CN" altLang="en-US"/>
            </a:p>
          </p:txBody>
        </p:sp>
        <p:sp>
          <p:nvSpPr>
            <p:cNvPr id="1048595" name="Freeform 19"/>
            <p:cNvSpPr/>
            <p:nvPr/>
          </p:nvSpPr>
          <p:spPr bwMode="auto">
            <a:xfrm>
              <a:off x="2930526" y="3838576"/>
              <a:ext cx="119063" cy="220663"/>
            </a:xfrm>
            <a:custGeom>
              <a:avLst/>
              <a:gdLst>
                <a:gd name="T0" fmla="*/ 2 w 28"/>
                <a:gd name="T1" fmla="*/ 0 h 52"/>
                <a:gd name="T2" fmla="*/ 4 w 28"/>
                <a:gd name="T3" fmla="*/ 33 h 52"/>
                <a:gd name="T4" fmla="*/ 28 w 28"/>
                <a:gd name="T5" fmla="*/ 51 h 52"/>
              </a:gdLst>
              <a:ahLst/>
              <a:cxnLst>
                <a:cxn ang="0">
                  <a:pos x="T0" y="T1"/>
                </a:cxn>
                <a:cxn ang="0">
                  <a:pos x="T2" y="T3"/>
                </a:cxn>
                <a:cxn ang="0">
                  <a:pos x="T4" y="T5"/>
                </a:cxn>
              </a:cxnLst>
              <a:rect l="0" t="0" r="r" b="b"/>
              <a:pathLst>
                <a:path w="28" h="52">
                  <a:moveTo>
                    <a:pt x="2" y="0"/>
                  </a:moveTo>
                  <a:cubicBezTo>
                    <a:pt x="1" y="11"/>
                    <a:pt x="0" y="22"/>
                    <a:pt x="4" y="33"/>
                  </a:cubicBezTo>
                  <a:cubicBezTo>
                    <a:pt x="7" y="43"/>
                    <a:pt x="17" y="52"/>
                    <a:pt x="28" y="51"/>
                  </a:cubicBezTo>
                </a:path>
              </a:pathLst>
            </a:custGeom>
            <a:noFill/>
            <a:ln w="31750" cap="rnd">
              <a:solidFill>
                <a:schemeClr val="tx1">
                  <a:lumMod val="75000"/>
                  <a:lumOff val="25000"/>
                </a:schemeClr>
              </a:solidFill>
              <a:prstDash val="solid"/>
              <a:round/>
            </a:ln>
          </p:spPr>
          <p:txBody>
            <a:bodyPr vert="horz" wrap="square" lIns="91440" tIns="45720" rIns="91440" bIns="45720" numCol="1" anchor="t" anchorCtr="0" compatLnSpc="1"/>
            <a:lstStyle/>
            <a:p>
              <a:endParaRPr lang="zh-CN" altLang="en-US"/>
            </a:p>
          </p:txBody>
        </p:sp>
      </p:grpSp>
      <p:pic>
        <p:nvPicPr>
          <p:cNvPr id="2097172" name="图片 14"/>
          <p:cNvPicPr>
            <a:picLocks noChangeAspect="1"/>
          </p:cNvPicPr>
          <p:nvPr/>
        </p:nvPicPr>
        <p:blipFill>
          <a:blip r:embed="rId6"/>
          <a:stretch>
            <a:fillRect/>
          </a:stretch>
        </p:blipFill>
        <p:spPr>
          <a:xfrm>
            <a:off x="1557158" y="2480319"/>
            <a:ext cx="3530787" cy="3284539"/>
          </a:xfrm>
          <a:prstGeom prst="rect">
            <a:avLst/>
          </a:prstGeom>
        </p:spPr>
      </p:pic>
      <p:sp>
        <p:nvSpPr>
          <p:cNvPr id="1048596" name="文本框 20"/>
          <p:cNvSpPr txBox="1"/>
          <p:nvPr/>
        </p:nvSpPr>
        <p:spPr>
          <a:xfrm>
            <a:off x="6238179" y="3458206"/>
            <a:ext cx="3779870" cy="2225040"/>
          </a:xfrm>
          <a:prstGeom prst="rect">
            <a:avLst/>
          </a:prstGeom>
          <a:noFill/>
        </p:spPr>
        <p:txBody>
          <a:bodyPr wrap="square" rtlCol="0">
            <a:spAutoFit/>
            <a:scene3d>
              <a:camera prst="orthographicFront"/>
              <a:lightRig rig="threePt" dir="t"/>
            </a:scene3d>
            <a:sp3d contourW="12700"/>
          </a:bodyPr>
          <a:lstStyle/>
          <a:p>
            <a:pPr algn="ctr">
              <a:lnSpc>
                <a:spcPct val="114000"/>
              </a:lnSpc>
            </a:pPr>
            <a:r>
              <a:rPr lang="en-US" altLang="zh-CN" dirty="0">
                <a:solidFill>
                  <a:schemeClr val="tx1">
                    <a:lumMod val="65000"/>
                    <a:lumOff val="35000"/>
                  </a:schemeClr>
                </a:solidFill>
                <a:latin typeface="Calibri" panose="020F0502020204030204" pitchFamily="34" charset="0"/>
                <a:ea typeface="+mj-ea"/>
              </a:rPr>
              <a:t>The user can demonstrate on a projector or computer, or print the presentation and make it film</a:t>
            </a:r>
          </a:p>
          <a:p>
            <a:pPr algn="ctr">
              <a:lnSpc>
                <a:spcPct val="114000"/>
              </a:lnSpc>
            </a:pPr>
            <a:r>
              <a:rPr lang="en-US" altLang="zh-CN" dirty="0">
                <a:solidFill>
                  <a:schemeClr val="tx1">
                    <a:lumMod val="65000"/>
                    <a:lumOff val="35000"/>
                  </a:schemeClr>
                </a:solidFill>
                <a:latin typeface="Calibri" panose="020F0502020204030204" pitchFamily="34" charset="0"/>
              </a:rPr>
              <a:t>The user can demonstrate on a projector or computer, or print the presentation and make it film</a:t>
            </a:r>
          </a:p>
          <a:p>
            <a:pPr algn="ctr">
              <a:lnSpc>
                <a:spcPct val="114000"/>
              </a:lnSpc>
            </a:pPr>
            <a:endParaRPr lang="en-US" altLang="zh-CN" dirty="0">
              <a:solidFill>
                <a:schemeClr val="tx1">
                  <a:lumMod val="65000"/>
                  <a:lumOff val="35000"/>
                </a:schemeClr>
              </a:solidFill>
              <a:latin typeface="Calibri" panose="020F0502020204030204" pitchFamily="34" charset="0"/>
              <a:ea typeface="+mj-ea"/>
            </a:endParaRPr>
          </a:p>
        </p:txBody>
      </p:sp>
      <p:sp>
        <p:nvSpPr>
          <p:cNvPr id="1048597" name="文本框 21"/>
          <p:cNvSpPr txBox="1"/>
          <p:nvPr/>
        </p:nvSpPr>
        <p:spPr>
          <a:xfrm>
            <a:off x="3756567" y="470674"/>
            <a:ext cx="5401081" cy="646331"/>
          </a:xfrm>
          <a:prstGeom prst="rect">
            <a:avLst/>
          </a:prstGeom>
          <a:noFill/>
        </p:spPr>
        <p:txBody>
          <a:bodyPr wrap="square" rtlCol="0">
            <a:spAutoFit/>
          </a:bodyPr>
          <a:lstStyle/>
          <a:p>
            <a:r>
              <a:rPr lang="en-US" altLang="zh-CN" sz="3600" b="1" dirty="0">
                <a:solidFill>
                  <a:schemeClr val="tx1">
                    <a:lumMod val="65000"/>
                    <a:lumOff val="35000"/>
                  </a:schemeClr>
                </a:solidFill>
                <a:latin typeface="Calibri" panose="020F0502020204030204" pitchFamily="34" charset="0"/>
                <a:ea typeface="张海山锐线体2.0" panose="02000000000000000000" pitchFamily="2" charset="-122"/>
              </a:rPr>
              <a:t>Please enter the title here</a:t>
            </a:r>
            <a:endParaRPr lang="zh-CN" altLang="en-US" sz="3600" b="1" dirty="0">
              <a:solidFill>
                <a:schemeClr val="tx1">
                  <a:lumMod val="65000"/>
                  <a:lumOff val="35000"/>
                </a:schemeClr>
              </a:solidFill>
              <a:latin typeface="Calibri" panose="020F0502020204030204" pitchFamily="34" charset="0"/>
              <a:ea typeface="张海山锐线体2.0" panose="02000000000000000000" pitchFamily="2" charset="-122"/>
            </a:endParaRPr>
          </a:p>
        </p:txBody>
      </p:sp>
      <p:pic>
        <p:nvPicPr>
          <p:cNvPr id="2097173" name="Picture 2097172"/>
          <p:cNvPicPr>
            <a:picLocks/>
          </p:cNvPicPr>
          <p:nvPr/>
        </p:nvPicPr>
        <p:blipFill>
          <a:blip r:embed="rId7"/>
          <a:stretch>
            <a:fillRect/>
          </a:stretch>
        </p:blipFill>
        <p:spPr>
          <a:xfrm>
            <a:off x="-2670490" y="-333793"/>
            <a:ext cx="16089010" cy="9053890"/>
          </a:xfrm>
          <a:prstGeom prst="rect">
            <a:avLst/>
          </a:prstGeom>
        </p:spPr>
      </p:pic>
      <p:pic>
        <p:nvPicPr>
          <p:cNvPr id="2097174" name="图片 16"/>
          <p:cNvPicPr>
            <a:picLocks noChangeAspect="1"/>
          </p:cNvPicPr>
          <p:nvPr/>
        </p:nvPicPr>
        <p:blipFill>
          <a:blip r:embed="rId3"/>
          <a:stretch>
            <a:fillRect/>
          </a:stretch>
        </p:blipFill>
        <p:spPr>
          <a:xfrm>
            <a:off x="152400" y="152401"/>
            <a:ext cx="1684061" cy="1454456"/>
          </a:xfrm>
          <a:prstGeom prst="rect">
            <a:avLst/>
          </a:prstGeom>
        </p:spPr>
      </p:pic>
      <p:pic>
        <p:nvPicPr>
          <p:cNvPr id="2097175" name="图片 14"/>
          <p:cNvPicPr>
            <a:picLocks noChangeAspect="1"/>
          </p:cNvPicPr>
          <p:nvPr/>
        </p:nvPicPr>
        <p:blipFill>
          <a:blip r:embed="rId8"/>
          <a:stretch>
            <a:fillRect/>
          </a:stretch>
        </p:blipFill>
        <p:spPr>
          <a:xfrm rot="19858796">
            <a:off x="9446002" y="5004530"/>
            <a:ext cx="3035204" cy="2601674"/>
          </a:xfrm>
          <a:prstGeom prst="rect">
            <a:avLst/>
          </a:prstGeom>
        </p:spPr>
      </p:pic>
      <p:pic>
        <p:nvPicPr>
          <p:cNvPr id="2097176" name="图片 22"/>
          <p:cNvPicPr>
            <a:picLocks noChangeAspect="1"/>
          </p:cNvPicPr>
          <p:nvPr/>
        </p:nvPicPr>
        <p:blipFill>
          <a:blip r:embed="rId2"/>
          <a:stretch>
            <a:fillRect/>
          </a:stretch>
        </p:blipFill>
        <p:spPr>
          <a:xfrm rot="14328508">
            <a:off x="10512161" y="-349596"/>
            <a:ext cx="2185068" cy="2497288"/>
          </a:xfrm>
          <a:prstGeom prst="rect">
            <a:avLst/>
          </a:prstGeom>
        </p:spPr>
      </p:pic>
      <p:pic>
        <p:nvPicPr>
          <p:cNvPr id="2097177" name="图片 14"/>
          <p:cNvPicPr>
            <a:picLocks noChangeAspect="1"/>
          </p:cNvPicPr>
          <p:nvPr/>
        </p:nvPicPr>
        <p:blipFill>
          <a:blip r:embed="rId8"/>
          <a:stretch>
            <a:fillRect/>
          </a:stretch>
        </p:blipFill>
        <p:spPr>
          <a:xfrm rot="876004">
            <a:off x="-1365202" y="5206056"/>
            <a:ext cx="3035204" cy="2601674"/>
          </a:xfrm>
          <a:prstGeom prst="rect">
            <a:avLst/>
          </a:prstGeom>
        </p:spPr>
      </p:pic>
      <p:pic>
        <p:nvPicPr>
          <p:cNvPr id="2097178" name="图片 3"/>
          <p:cNvPicPr>
            <a:picLocks noChangeAspect="1"/>
          </p:cNvPicPr>
          <p:nvPr/>
        </p:nvPicPr>
        <p:blipFill>
          <a:blip r:embed="rId9"/>
          <a:stretch>
            <a:fillRect/>
          </a:stretch>
        </p:blipFill>
        <p:spPr>
          <a:xfrm rot="1761782">
            <a:off x="-269187" y="2180238"/>
            <a:ext cx="1590212" cy="1379779"/>
          </a:xfrm>
          <a:prstGeom prst="rect">
            <a:avLst/>
          </a:prstGeom>
        </p:spPr>
      </p:pic>
      <p:pic>
        <p:nvPicPr>
          <p:cNvPr id="2097179" name="图片 11"/>
          <p:cNvPicPr>
            <a:picLocks noChangeAspect="1"/>
          </p:cNvPicPr>
          <p:nvPr/>
        </p:nvPicPr>
        <p:blipFill>
          <a:blip r:embed="rId10"/>
          <a:stretch>
            <a:fillRect/>
          </a:stretch>
        </p:blipFill>
        <p:spPr>
          <a:xfrm rot="19747204">
            <a:off x="-213120" y="4565262"/>
            <a:ext cx="731040" cy="761519"/>
          </a:xfrm>
          <a:prstGeom prst="rect">
            <a:avLst/>
          </a:prstGeom>
        </p:spPr>
      </p:pic>
      <p:pic>
        <p:nvPicPr>
          <p:cNvPr id="2097180" name="图片 9"/>
          <p:cNvPicPr>
            <a:picLocks noChangeAspect="1"/>
          </p:cNvPicPr>
          <p:nvPr/>
        </p:nvPicPr>
        <p:blipFill>
          <a:blip r:embed="rId11"/>
          <a:stretch>
            <a:fillRect/>
          </a:stretch>
        </p:blipFill>
        <p:spPr>
          <a:xfrm>
            <a:off x="9343839" y="699965"/>
            <a:ext cx="626891" cy="663784"/>
          </a:xfrm>
          <a:prstGeom prst="rect">
            <a:avLst/>
          </a:prstGeom>
        </p:spPr>
      </p:pic>
      <p:pic>
        <p:nvPicPr>
          <p:cNvPr id="2097181" name="图片 11"/>
          <p:cNvPicPr>
            <a:picLocks noChangeAspect="1"/>
          </p:cNvPicPr>
          <p:nvPr/>
        </p:nvPicPr>
        <p:blipFill>
          <a:blip r:embed="rId10"/>
          <a:stretch>
            <a:fillRect/>
          </a:stretch>
        </p:blipFill>
        <p:spPr>
          <a:xfrm rot="19747204">
            <a:off x="8792128" y="6185217"/>
            <a:ext cx="731040" cy="761519"/>
          </a:xfrm>
          <a:prstGeom prst="rect">
            <a:avLst/>
          </a:prstGeom>
        </p:spPr>
      </p:pic>
      <p:sp>
        <p:nvSpPr>
          <p:cNvPr id="1048598" name="TextBox 1048597"/>
          <p:cNvSpPr txBox="1"/>
          <p:nvPr/>
        </p:nvSpPr>
        <p:spPr>
          <a:xfrm>
            <a:off x="499582" y="382960"/>
            <a:ext cx="11922564" cy="6314440"/>
          </a:xfrm>
          <a:prstGeom prst="rect">
            <a:avLst/>
          </a:prstGeom>
        </p:spPr>
        <p:txBody>
          <a:bodyPr wrap="square" rtlCol="0">
            <a:spAutoFit/>
          </a:bodyPr>
          <a:lstStyle/>
          <a:p>
            <a:pPr algn="ctr"/>
            <a:r>
              <a:rPr lang="in-ID" sz="3000" b="1">
                <a:solidFill>
                  <a:srgbClr val="FFFFFF"/>
                </a:solidFill>
              </a:rPr>
              <a:t>Pertanyaan</a:t>
            </a:r>
          </a:p>
          <a:p>
            <a:pPr algn="l"/>
            <a:r>
              <a:rPr lang="in-ID" sz="3000" b="1">
                <a:solidFill>
                  <a:srgbClr val="FFFFFF"/>
                </a:solidFill>
              </a:rPr>
              <a:t>
1.</a:t>
            </a:r>
            <a:r>
              <a:rPr lang="en-US" sz="3000" b="1">
                <a:solidFill>
                  <a:srgbClr val="FFFFFF"/>
                </a:solidFill>
              </a:rPr>
              <a:t>)</a:t>
            </a:r>
            <a:r>
              <a:rPr lang="in-ID" sz="3000" b="1">
                <a:solidFill>
                  <a:srgbClr val="FFFFFF"/>
                </a:solidFill>
              </a:rPr>
              <a:t> Tuliskan dan jelaskan 2 bentuk diskusi kelompok yang cukup populer digunakan untuk mengobservasi seseorang!
2.</a:t>
            </a:r>
            <a:r>
              <a:rPr lang="en-US" sz="3000" b="1">
                <a:solidFill>
                  <a:srgbClr val="FFFFFF"/>
                </a:solidFill>
              </a:rPr>
              <a:t>) Menurut</a:t>
            </a:r>
            <a:r>
              <a:rPr lang="in-ID" sz="3000" b="1">
                <a:solidFill>
                  <a:srgbClr val="FFFFFF"/>
                </a:solidFill>
              </a:rPr>
              <a:t> Ivey (1988) ada beberapa  poin penting untuk observasi dalam wawancara, Pada point "Apa" menjelaskan tiga area observasi terhadap klien. Coba jelaskan ketiga area tersebut!
3.</a:t>
            </a:r>
            <a:r>
              <a:rPr lang="en-US" sz="3000" b="1">
                <a:solidFill>
                  <a:srgbClr val="FFFFFF"/>
                </a:solidFill>
              </a:rPr>
              <a:t>) </a:t>
            </a:r>
            <a:r>
              <a:rPr lang="in-ID" sz="3000" b="1">
                <a:solidFill>
                  <a:srgbClr val="FFFFFF"/>
                </a:solidFill>
              </a:rPr>
              <a:t>Menurut Nietzel dkk,. (1998) ada beberapa aspek dari komunikasi nonverbal yang diperlihatkan klien yang cenderung menjadi minat utama. Coba, sebutkan 7 aspek tersebut!
4.</a:t>
            </a:r>
            <a:r>
              <a:rPr lang="en-US" sz="3000" b="1">
                <a:solidFill>
                  <a:srgbClr val="FFFFFF"/>
                </a:solidFill>
              </a:rPr>
              <a:t>)</a:t>
            </a:r>
            <a:r>
              <a:rPr lang="in-ID" sz="3000" b="1">
                <a:solidFill>
                  <a:srgbClr val="FFFFFF"/>
                </a:solidFill>
              </a:rPr>
              <a:t> Mengapa Observasi maupun wawancara sebaiknya digunakan Secara bersamaan atau dikatakan kedua tersebut hakekatnya sama? 
5.</a:t>
            </a:r>
            <a:r>
              <a:rPr lang="en-US" sz="3000" b="1">
                <a:solidFill>
                  <a:srgbClr val="FFFFFF"/>
                </a:solidFill>
              </a:rPr>
              <a:t>) Sebutkan</a:t>
            </a:r>
            <a:r>
              <a:rPr lang="in-ID" sz="3000" b="1">
                <a:solidFill>
                  <a:srgbClr val="FFFFFF"/>
                </a:solidFill>
              </a:rPr>
              <a:t> beberapa peran Moderator dari model Focus Group Discussion (FGD) tersebut!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152" name="图片 3"/>
          <p:cNvPicPr>
            <a:picLocks noChangeAspect="1"/>
          </p:cNvPicPr>
          <p:nvPr/>
        </p:nvPicPr>
        <p:blipFill>
          <a:blip r:embed="rId2"/>
          <a:stretch>
            <a:fillRect/>
          </a:stretch>
        </p:blipFill>
        <p:spPr>
          <a:xfrm>
            <a:off x="9057888" y="5150185"/>
            <a:ext cx="1473284" cy="1683799"/>
          </a:xfrm>
          <a:prstGeom prst="rect">
            <a:avLst/>
          </a:prstGeom>
        </p:spPr>
      </p:pic>
      <p:pic>
        <p:nvPicPr>
          <p:cNvPr id="2097153" name="图片 4"/>
          <p:cNvPicPr>
            <a:picLocks noChangeAspect="1"/>
          </p:cNvPicPr>
          <p:nvPr/>
        </p:nvPicPr>
        <p:blipFill>
          <a:blip r:embed="rId3"/>
          <a:stretch>
            <a:fillRect/>
          </a:stretch>
        </p:blipFill>
        <p:spPr>
          <a:xfrm>
            <a:off x="3688218" y="5361289"/>
            <a:ext cx="1566828" cy="1496711"/>
          </a:xfrm>
          <a:prstGeom prst="rect">
            <a:avLst/>
          </a:prstGeom>
        </p:spPr>
      </p:pic>
      <p:pic>
        <p:nvPicPr>
          <p:cNvPr id="2097154" name="图片 5"/>
          <p:cNvPicPr>
            <a:picLocks noChangeAspect="1"/>
          </p:cNvPicPr>
          <p:nvPr/>
        </p:nvPicPr>
        <p:blipFill>
          <a:blip r:embed="rId4"/>
          <a:stretch>
            <a:fillRect/>
          </a:stretch>
        </p:blipFill>
        <p:spPr>
          <a:xfrm>
            <a:off x="526174" y="5080027"/>
            <a:ext cx="2128078" cy="1824117"/>
          </a:xfrm>
          <a:prstGeom prst="rect">
            <a:avLst/>
          </a:prstGeom>
        </p:spPr>
      </p:pic>
      <p:pic>
        <p:nvPicPr>
          <p:cNvPr id="2097155" name="图片 6"/>
          <p:cNvPicPr>
            <a:picLocks noChangeAspect="1"/>
          </p:cNvPicPr>
          <p:nvPr/>
        </p:nvPicPr>
        <p:blipFill>
          <a:blip r:embed="rId5"/>
          <a:stretch>
            <a:fillRect/>
          </a:stretch>
        </p:blipFill>
        <p:spPr>
          <a:xfrm>
            <a:off x="-19523" y="3700248"/>
            <a:ext cx="1590212" cy="1379779"/>
          </a:xfrm>
          <a:prstGeom prst="rect">
            <a:avLst/>
          </a:prstGeom>
        </p:spPr>
      </p:pic>
      <p:pic>
        <p:nvPicPr>
          <p:cNvPr id="2097156" name="图片 7"/>
          <p:cNvPicPr>
            <a:picLocks noChangeAspect="1"/>
          </p:cNvPicPr>
          <p:nvPr/>
        </p:nvPicPr>
        <p:blipFill>
          <a:blip r:embed="rId6"/>
          <a:stretch>
            <a:fillRect/>
          </a:stretch>
        </p:blipFill>
        <p:spPr>
          <a:xfrm>
            <a:off x="0" y="401774"/>
            <a:ext cx="1913731" cy="1623815"/>
          </a:xfrm>
          <a:prstGeom prst="rect">
            <a:avLst/>
          </a:prstGeom>
        </p:spPr>
      </p:pic>
      <p:pic>
        <p:nvPicPr>
          <p:cNvPr id="2097157" name="图片 8"/>
          <p:cNvPicPr>
            <a:picLocks noChangeAspect="1"/>
          </p:cNvPicPr>
          <p:nvPr/>
        </p:nvPicPr>
        <p:blipFill>
          <a:blip r:embed="rId7"/>
          <a:stretch>
            <a:fillRect/>
          </a:stretch>
        </p:blipFill>
        <p:spPr>
          <a:xfrm>
            <a:off x="2690104" y="-15608"/>
            <a:ext cx="2057922" cy="1777345"/>
          </a:xfrm>
          <a:prstGeom prst="rect">
            <a:avLst/>
          </a:prstGeom>
        </p:spPr>
      </p:pic>
      <p:pic>
        <p:nvPicPr>
          <p:cNvPr id="2097158" name="图片 9"/>
          <p:cNvPicPr>
            <a:picLocks noChangeAspect="1"/>
          </p:cNvPicPr>
          <p:nvPr/>
        </p:nvPicPr>
        <p:blipFill>
          <a:blip r:embed="rId8"/>
          <a:stretch>
            <a:fillRect/>
          </a:stretch>
        </p:blipFill>
        <p:spPr>
          <a:xfrm>
            <a:off x="5710572" y="0"/>
            <a:ext cx="1216045" cy="1964434"/>
          </a:xfrm>
          <a:prstGeom prst="rect">
            <a:avLst/>
          </a:prstGeom>
        </p:spPr>
      </p:pic>
      <p:pic>
        <p:nvPicPr>
          <p:cNvPr id="2097159" name="图片 10"/>
          <p:cNvPicPr>
            <a:picLocks noChangeAspect="1"/>
          </p:cNvPicPr>
          <p:nvPr/>
        </p:nvPicPr>
        <p:blipFill>
          <a:blip r:embed="rId9"/>
          <a:stretch>
            <a:fillRect/>
          </a:stretch>
        </p:blipFill>
        <p:spPr>
          <a:xfrm>
            <a:off x="8285150" y="0"/>
            <a:ext cx="1863400" cy="1326523"/>
          </a:xfrm>
          <a:prstGeom prst="rect">
            <a:avLst/>
          </a:prstGeom>
        </p:spPr>
      </p:pic>
      <p:pic>
        <p:nvPicPr>
          <p:cNvPr id="2097160" name="图片 11"/>
          <p:cNvPicPr>
            <a:picLocks noChangeAspect="1"/>
          </p:cNvPicPr>
          <p:nvPr/>
        </p:nvPicPr>
        <p:blipFill>
          <a:blip r:embed="rId10"/>
          <a:stretch>
            <a:fillRect/>
          </a:stretch>
        </p:blipFill>
        <p:spPr>
          <a:xfrm>
            <a:off x="10834098" y="4659705"/>
            <a:ext cx="1356357" cy="1216078"/>
          </a:xfrm>
          <a:prstGeom prst="rect">
            <a:avLst/>
          </a:prstGeom>
        </p:spPr>
      </p:pic>
      <p:pic>
        <p:nvPicPr>
          <p:cNvPr id="2097161" name="图片 12"/>
          <p:cNvPicPr>
            <a:picLocks noChangeAspect="1"/>
          </p:cNvPicPr>
          <p:nvPr/>
        </p:nvPicPr>
        <p:blipFill>
          <a:blip r:embed="rId11"/>
          <a:stretch>
            <a:fillRect/>
          </a:stretch>
        </p:blipFill>
        <p:spPr>
          <a:xfrm rot="5400000">
            <a:off x="6347496" y="5465917"/>
            <a:ext cx="1379743" cy="1496711"/>
          </a:xfrm>
          <a:prstGeom prst="rect">
            <a:avLst/>
          </a:prstGeom>
        </p:spPr>
      </p:pic>
      <p:pic>
        <p:nvPicPr>
          <p:cNvPr id="2097162" name="图片 13"/>
          <p:cNvPicPr>
            <a:picLocks noChangeAspect="1"/>
          </p:cNvPicPr>
          <p:nvPr/>
        </p:nvPicPr>
        <p:blipFill>
          <a:blip r:embed="rId12"/>
          <a:stretch>
            <a:fillRect/>
          </a:stretch>
        </p:blipFill>
        <p:spPr>
          <a:xfrm>
            <a:off x="10676688" y="0"/>
            <a:ext cx="1566828" cy="2128137"/>
          </a:xfrm>
          <a:prstGeom prst="rect">
            <a:avLst/>
          </a:prstGeom>
        </p:spPr>
      </p:pic>
      <p:pic>
        <p:nvPicPr>
          <p:cNvPr id="2097163" name="图片 14"/>
          <p:cNvPicPr>
            <a:picLocks noChangeAspect="1"/>
          </p:cNvPicPr>
          <p:nvPr/>
        </p:nvPicPr>
        <p:blipFill>
          <a:blip r:embed="rId13"/>
          <a:stretch>
            <a:fillRect/>
          </a:stretch>
        </p:blipFill>
        <p:spPr>
          <a:xfrm>
            <a:off x="10673575" y="2748788"/>
            <a:ext cx="1516880" cy="1411088"/>
          </a:xfrm>
          <a:prstGeom prst="rect">
            <a:avLst/>
          </a:prstGeom>
        </p:spPr>
      </p:pic>
      <p:pic>
        <p:nvPicPr>
          <p:cNvPr id="2097164" name="图片 15"/>
          <p:cNvPicPr>
            <a:picLocks noChangeAspect="1"/>
          </p:cNvPicPr>
          <p:nvPr/>
        </p:nvPicPr>
        <p:blipFill>
          <a:blip r:embed="rId14"/>
          <a:stretch>
            <a:fillRect/>
          </a:stretch>
        </p:blipFill>
        <p:spPr>
          <a:xfrm>
            <a:off x="548746" y="2128137"/>
            <a:ext cx="624558" cy="1457336"/>
          </a:xfrm>
          <a:prstGeom prst="rect">
            <a:avLst/>
          </a:prstGeom>
        </p:spPr>
      </p:pic>
      <p:pic>
        <p:nvPicPr>
          <p:cNvPr id="2097165" name="图片 16"/>
          <p:cNvPicPr>
            <a:picLocks noChangeAspect="1"/>
          </p:cNvPicPr>
          <p:nvPr/>
        </p:nvPicPr>
        <p:blipFill>
          <a:blip r:embed="rId15"/>
          <a:stretch>
            <a:fillRect/>
          </a:stretch>
        </p:blipFill>
        <p:spPr>
          <a:xfrm>
            <a:off x="9949773" y="1308428"/>
            <a:ext cx="626891" cy="663784"/>
          </a:xfrm>
          <a:prstGeom prst="rect">
            <a:avLst/>
          </a:prstGeom>
        </p:spPr>
      </p:pic>
      <p:pic>
        <p:nvPicPr>
          <p:cNvPr id="2097166" name="图片 17"/>
          <p:cNvPicPr>
            <a:picLocks noChangeAspect="1"/>
          </p:cNvPicPr>
          <p:nvPr/>
        </p:nvPicPr>
        <p:blipFill>
          <a:blip r:embed="rId16"/>
          <a:stretch>
            <a:fillRect/>
          </a:stretch>
        </p:blipFill>
        <p:spPr>
          <a:xfrm>
            <a:off x="2628783" y="4965492"/>
            <a:ext cx="626891" cy="663784"/>
          </a:xfrm>
          <a:prstGeom prst="rect">
            <a:avLst/>
          </a:prstGeom>
        </p:spPr>
      </p:pic>
      <p:pic>
        <p:nvPicPr>
          <p:cNvPr id="2097167" name="图片 18"/>
          <p:cNvPicPr>
            <a:picLocks noChangeAspect="1"/>
          </p:cNvPicPr>
          <p:nvPr/>
        </p:nvPicPr>
        <p:blipFill>
          <a:blip r:embed="rId17"/>
          <a:stretch>
            <a:fillRect/>
          </a:stretch>
        </p:blipFill>
        <p:spPr>
          <a:xfrm>
            <a:off x="8088650" y="5347534"/>
            <a:ext cx="731040" cy="761519"/>
          </a:xfrm>
          <a:prstGeom prst="rect">
            <a:avLst/>
          </a:prstGeom>
        </p:spPr>
      </p:pic>
      <p:sp>
        <p:nvSpPr>
          <p:cNvPr id="1048586" name="Freeform 5"/>
          <p:cNvSpPr/>
          <p:nvPr/>
        </p:nvSpPr>
        <p:spPr bwMode="auto">
          <a:xfrm>
            <a:off x="1633738" y="1064068"/>
            <a:ext cx="9039837" cy="4324112"/>
          </a:xfrm>
          <a:custGeom>
            <a:avLst/>
            <a:gdLst>
              <a:gd name="T0" fmla="*/ 360 w 2379"/>
              <a:gd name="T1" fmla="*/ 78 h 1260"/>
              <a:gd name="T2" fmla="*/ 141 w 2379"/>
              <a:gd name="T3" fmla="*/ 488 h 1260"/>
              <a:gd name="T4" fmla="*/ 189 w 2379"/>
              <a:gd name="T5" fmla="*/ 818 h 1260"/>
              <a:gd name="T6" fmla="*/ 454 w 2379"/>
              <a:gd name="T7" fmla="*/ 1194 h 1260"/>
              <a:gd name="T8" fmla="*/ 1705 w 2379"/>
              <a:gd name="T9" fmla="*/ 1177 h 1260"/>
              <a:gd name="T10" fmla="*/ 2349 w 2379"/>
              <a:gd name="T11" fmla="*/ 1068 h 1260"/>
              <a:gd name="T12" fmla="*/ 2300 w 2379"/>
              <a:gd name="T13" fmla="*/ 517 h 1260"/>
              <a:gd name="T14" fmla="*/ 1942 w 2379"/>
              <a:gd name="T15" fmla="*/ 60 h 1260"/>
              <a:gd name="T16" fmla="*/ 1215 w 2379"/>
              <a:gd name="T17" fmla="*/ 152 h 1260"/>
              <a:gd name="T18" fmla="*/ 360 w 2379"/>
              <a:gd name="T19" fmla="*/ 78 h 12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79" h="1260">
                <a:moveTo>
                  <a:pt x="360" y="78"/>
                </a:moveTo>
                <a:cubicBezTo>
                  <a:pt x="189" y="79"/>
                  <a:pt x="0" y="144"/>
                  <a:pt x="141" y="488"/>
                </a:cubicBezTo>
                <a:cubicBezTo>
                  <a:pt x="198" y="627"/>
                  <a:pt x="190" y="731"/>
                  <a:pt x="189" y="818"/>
                </a:cubicBezTo>
                <a:cubicBezTo>
                  <a:pt x="186" y="972"/>
                  <a:pt x="95" y="1211"/>
                  <a:pt x="454" y="1194"/>
                </a:cubicBezTo>
                <a:cubicBezTo>
                  <a:pt x="791" y="1178"/>
                  <a:pt x="1367" y="1146"/>
                  <a:pt x="1705" y="1177"/>
                </a:cubicBezTo>
                <a:cubicBezTo>
                  <a:pt x="2167" y="1219"/>
                  <a:pt x="2326" y="1260"/>
                  <a:pt x="2349" y="1068"/>
                </a:cubicBezTo>
                <a:cubicBezTo>
                  <a:pt x="2372" y="876"/>
                  <a:pt x="2199" y="882"/>
                  <a:pt x="2300" y="517"/>
                </a:cubicBezTo>
                <a:cubicBezTo>
                  <a:pt x="2379" y="234"/>
                  <a:pt x="2197" y="0"/>
                  <a:pt x="1942" y="60"/>
                </a:cubicBezTo>
                <a:cubicBezTo>
                  <a:pt x="1637" y="132"/>
                  <a:pt x="1487" y="122"/>
                  <a:pt x="1215" y="152"/>
                </a:cubicBezTo>
                <a:cubicBezTo>
                  <a:pt x="970" y="179"/>
                  <a:pt x="753" y="74"/>
                  <a:pt x="360" y="78"/>
                </a:cubicBezTo>
                <a:close/>
              </a:path>
            </a:pathLst>
          </a:custGeom>
          <a:solidFill>
            <a:srgbClr val="FFCC99"/>
          </a:solidFill>
          <a:ln w="25400">
            <a:solidFill>
              <a:schemeClr val="tx1">
                <a:lumMod val="65000"/>
                <a:lumOff val="35000"/>
              </a:schemeClr>
            </a:solidFill>
          </a:ln>
        </p:spPr>
        <p:txBody>
          <a:bodyPr vert="horz" wrap="square" lIns="91440" tIns="45720" rIns="91440" bIns="45720" numCol="1" anchor="t" anchorCtr="0" compatLnSpc="1"/>
          <a:lstStyle/>
          <a:p>
            <a:endParaRPr lang="zh-CN" altLang="en-US"/>
          </a:p>
        </p:txBody>
      </p:sp>
      <p:sp>
        <p:nvSpPr>
          <p:cNvPr id="1048587" name="文本框 20" descr="e7d195523061f1c0deeec63e560781cfd59afb0ea006f2a87ABB68BF51EA6619813959095094C18C62A12F549504892A4AAA8C1554C6663626E05CA27F281A14E6983772AFC3FB97135759321DEA3D7004FB075A8443E283A7673BBBDBFD88DFA513D62253E27B7E9FFF4379D8121322A85C7E16198ADF129F152EEF5340DE1ED504E252F53EAD1F847BC471C6326134"/>
          <p:cNvSpPr txBox="1"/>
          <p:nvPr/>
        </p:nvSpPr>
        <p:spPr>
          <a:xfrm flipH="1">
            <a:off x="3137889" y="1580204"/>
            <a:ext cx="5895152" cy="3291840"/>
          </a:xfrm>
          <a:prstGeom prst="rect">
            <a:avLst/>
          </a:prstGeom>
          <a:noFill/>
        </p:spPr>
        <p:txBody>
          <a:bodyPr wrap="square" rtlCol="0">
            <a:spAutoFit/>
          </a:bodyPr>
          <a:lstStyle/>
          <a:p>
            <a:pPr algn="ctr"/>
            <a:r>
              <a:rPr lang="en-US" altLang="zh-CN" sz="5400" b="1" dirty="0">
                <a:solidFill>
                  <a:schemeClr val="tx1">
                    <a:lumMod val="65000"/>
                    <a:lumOff val="35000"/>
                  </a:schemeClr>
                </a:solidFill>
                <a:latin typeface="Calibri" panose="020F0502020204030204" pitchFamily="34" charset="0"/>
                <a:ea typeface="张海山锐线体2.0" panose="02000000000000000000" pitchFamily="2" charset="-122"/>
                <a:cs typeface="Aharoni" panose="02010803020104030203" pitchFamily="2" charset="-79"/>
              </a:rPr>
              <a:t>Thank you for Watching</a:t>
            </a:r>
          </a:p>
          <a:p>
            <a:pPr algn="ctr"/>
            <a:r>
              <a:rPr lang="en-US" altLang="zh-CN" sz="5400" b="1" dirty="0">
                <a:solidFill>
                  <a:schemeClr val="tx1">
                    <a:lumMod val="65000"/>
                    <a:lumOff val="35000"/>
                  </a:schemeClr>
                </a:solidFill>
                <a:latin typeface="Calibri" panose="020F0502020204030204" pitchFamily="34" charset="0"/>
                <a:ea typeface="张海山锐线体2.0" panose="02000000000000000000" pitchFamily="2" charset="-122"/>
                <a:cs typeface="Aharoni" panose="02010803020104030203" pitchFamily="2" charset="-79"/>
              </a:rPr>
              <a:t>&amp;</a:t>
            </a:r>
          </a:p>
          <a:p>
            <a:pPr algn="ctr"/>
            <a:r>
              <a:rPr lang="en-US" altLang="zh-CN" sz="5400" b="1" dirty="0">
                <a:solidFill>
                  <a:schemeClr val="tx1">
                    <a:lumMod val="65000"/>
                    <a:lumOff val="35000"/>
                  </a:schemeClr>
                </a:solidFill>
                <a:latin typeface="Calibri" panose="020F0502020204030204" pitchFamily="34" charset="0"/>
                <a:ea typeface="张海山锐线体2.0" panose="02000000000000000000" pitchFamily="2" charset="-122"/>
                <a:cs typeface="Aharoni" panose="02010803020104030203" pitchFamily="2" charset="-79"/>
              </a:rPr>
              <a:t>Stay At Home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1048587"/>
                                        </p:tgtEl>
                                        <p:attrNameLst>
                                          <p:attrName>style.visibility</p:attrName>
                                        </p:attrNameLst>
                                      </p:cBhvr>
                                      <p:to>
                                        <p:strVal val="visible"/>
                                      </p:to>
                                    </p:set>
                                    <p:anim calcmode="lin" valueType="num">
                                      <p:cBhvr>
                                        <p:cTn id="7" dur="750" fill="hold"/>
                                        <p:tgtEl>
                                          <p:spTgt spid="1048587"/>
                                        </p:tgtEl>
                                        <p:attrNameLst>
                                          <p:attrName>ppt_w</p:attrName>
                                        </p:attrNameLst>
                                      </p:cBhvr>
                                      <p:tavLst>
                                        <p:tav tm="0">
                                          <p:val>
                                            <p:fltVal val="0"/>
                                          </p:val>
                                        </p:tav>
                                        <p:tav tm="100000">
                                          <p:val>
                                            <p:strVal val="#ppt_w"/>
                                          </p:val>
                                        </p:tav>
                                      </p:tavLst>
                                    </p:anim>
                                    <p:anim calcmode="lin" valueType="num">
                                      <p:cBhvr>
                                        <p:cTn id="8" dur="750" fill="hold"/>
                                        <p:tgtEl>
                                          <p:spTgt spid="1048587"/>
                                        </p:tgtEl>
                                        <p:attrNameLst>
                                          <p:attrName>ppt_h</p:attrName>
                                        </p:attrNameLst>
                                      </p:cBhvr>
                                      <p:tavLst>
                                        <p:tav tm="0">
                                          <p:val>
                                            <p:fltVal val="0"/>
                                          </p:val>
                                        </p:tav>
                                        <p:tav tm="100000">
                                          <p:val>
                                            <p:strVal val="#ppt_h"/>
                                          </p:val>
                                        </p:tav>
                                      </p:tavLst>
                                    </p:anim>
                                    <p:animEffect transition="in" filter="fade">
                                      <p:cBhvr>
                                        <p:cTn id="9" dur="750"/>
                                        <p:tgtEl>
                                          <p:spTgt spid="10485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587" grpId="0"/>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781</Words>
  <Application>Microsoft Office PowerPoint</Application>
  <PresentationFormat>Widescreen</PresentationFormat>
  <Paragraphs>47</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等线</vt:lpstr>
      <vt:lpstr>等线 Light</vt:lpstr>
      <vt:lpstr>Arial</vt:lpstr>
      <vt:lpstr>Calibri</vt:lpstr>
      <vt:lpstr>Office 主题​​</vt:lpstr>
      <vt:lpstr>PowerPoint Presentation</vt:lpstr>
      <vt:lpstr>PowerPoint Presentation</vt:lpstr>
      <vt:lpstr>PowerPoint Presentation</vt:lpstr>
      <vt:lpstr>PowerPoint Presentation</vt:lpstr>
      <vt:lpstr>  Poin-poin penting untuk observasi dalam wawancara </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PC</dc:creator>
  <cp:lastModifiedBy>Muhammad Dandy</cp:lastModifiedBy>
  <cp:revision>1</cp:revision>
  <dcterms:created xsi:type="dcterms:W3CDTF">2019-12-16T01:52:00Z</dcterms:created>
  <dcterms:modified xsi:type="dcterms:W3CDTF">2020-07-31T16:13:54Z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1033-11.2.0.9127</vt:lpwstr>
  </property>
</Properties>
</file>