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CB3C6-B82D-4D84-B7DA-F343FF4B663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2A688-4E37-4E52-B14D-1AF8429F3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2A688-4E37-4E52-B14D-1AF8429F3B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9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A6C7ABC-600B-4BB0-98A5-7A200F64F9FA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892DFF0-BC67-4FAD-BBC3-A97190A112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08912" cy="252028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400" dirty="0">
                <a:latin typeface="Calibri"/>
                <a:ea typeface="Times New Roman"/>
                <a:cs typeface="Times New Roman"/>
              </a:rPr>
              <a:t>CORRELATED RESEARCH STRATEGY</a:t>
            </a:r>
            <a:br>
              <a:rPr lang="en-US" sz="2800" dirty="0">
                <a:latin typeface="Calibri"/>
                <a:ea typeface="Times New Roman"/>
                <a:cs typeface="Times New Roman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54096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834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760" y="620688"/>
            <a:ext cx="3960440" cy="61121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Kesimpulan</a:t>
            </a: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7821488"/>
            <a:ext cx="7772400" cy="50405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31900"/>
            <a:ext cx="8280920" cy="4861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758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764704"/>
            <a:ext cx="7632848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459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45719"/>
            <a:ext cx="8964488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2"/>
            <a:ext cx="7704856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8531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588324" cy="7200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08720"/>
            <a:ext cx="849694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6743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113" y="-45718"/>
            <a:ext cx="5627096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61168" y="6857998"/>
            <a:ext cx="6511131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830632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9938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-675456"/>
            <a:ext cx="7667192" cy="43204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722376" y="8109520"/>
            <a:ext cx="7772400" cy="72008"/>
          </a:xfrm>
        </p:spPr>
        <p:txBody>
          <a:bodyPr>
            <a:normAutofit fontScale="25000" lnSpcReduction="20000"/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1"/>
            <a:ext cx="8208912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3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56701"/>
            <a:ext cx="8208912" cy="229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5189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02920" y="-819472"/>
            <a:ext cx="8183880" cy="1224136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3" name="Group 7"/>
          <p:cNvGrpSpPr>
            <a:grpSpLocks noChangeAspect="1"/>
          </p:cNvGrpSpPr>
          <p:nvPr/>
        </p:nvGrpSpPr>
        <p:grpSpPr bwMode="auto">
          <a:xfrm>
            <a:off x="611188" y="679450"/>
            <a:ext cx="8493124" cy="2462213"/>
            <a:chOff x="385" y="428"/>
            <a:chExt cx="5350" cy="1551"/>
          </a:xfrm>
        </p:grpSpPr>
        <p:sp>
          <p:nvSpPr>
            <p:cNvPr id="4" name="AutoShape 6"/>
            <p:cNvSpPr>
              <a:spLocks noChangeAspect="1" noChangeArrowheads="1" noTextEdit="1"/>
            </p:cNvSpPr>
            <p:nvPr/>
          </p:nvSpPr>
          <p:spPr bwMode="auto">
            <a:xfrm>
              <a:off x="385" y="436"/>
              <a:ext cx="5035" cy="1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79" y="428"/>
              <a:ext cx="8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500" dirty="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659" y="428"/>
              <a:ext cx="8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772" y="428"/>
              <a:ext cx="1081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Mengevaluasi Teori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1716" y="428"/>
              <a:ext cx="81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1160" y="584"/>
              <a:ext cx="341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Banyak teori menghasilkan pertanyaan penelitian tentang hubung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250" y="584"/>
              <a:ext cx="1275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an antara variabel yang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772" y="748"/>
              <a:ext cx="4874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dapat diselamatkan oleh desain penelitian korelasional.  Sebuah contoh yang baik datang dari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772" y="904"/>
              <a:ext cx="490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pertanyaan kodrat / pengasuhan yang berlaku untuk inteligensi: "Apakah kecerdasan terutama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772" y="1068"/>
              <a:ext cx="2598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merupakan karakteristik yang diwariskan, atau ap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3129" y="1068"/>
              <a:ext cx="2542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akah itu ditentukan oleh lingkungan?"  Jawaban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772" y="1224"/>
              <a:ext cx="496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parsial untuk pertanyaan ini datang dari. Studi korelasional yang memeriksa IQ kembar identik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772" y="1380"/>
              <a:ext cx="4874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yang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dipisahkan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sejak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lahir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dan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ditempatkan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di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lingkungan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yang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berbeda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Karena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kembar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ini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772" y="1545"/>
              <a:ext cx="132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memiliki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hereditas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yang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942" y="1545"/>
              <a:ext cx="37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identik dan lingkungan yang berbeda, mereka memberikan peluang bagi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772" y="1701"/>
              <a:ext cx="2905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para peneliti untuk memisahkan kedua faktor tersebut. 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3"/>
            <p:cNvSpPr>
              <a:spLocks noChangeArrowheads="1"/>
            </p:cNvSpPr>
            <p:nvPr/>
          </p:nvSpPr>
          <p:spPr bwMode="auto">
            <a:xfrm>
              <a:off x="3411" y="1701"/>
              <a:ext cx="81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6"/>
          <p:cNvGrpSpPr>
            <a:grpSpLocks noChangeAspect="1"/>
          </p:cNvGrpSpPr>
          <p:nvPr/>
        </p:nvGrpSpPr>
        <p:grpSpPr bwMode="auto">
          <a:xfrm>
            <a:off x="519113" y="3101975"/>
            <a:ext cx="8699501" cy="3222624"/>
            <a:chOff x="327" y="1954"/>
            <a:chExt cx="5480" cy="2030"/>
          </a:xfrm>
        </p:grpSpPr>
        <p:sp>
          <p:nvSpPr>
            <p:cNvPr id="22" name="AutoShape 25"/>
            <p:cNvSpPr>
              <a:spLocks noChangeAspect="1" noChangeArrowheads="1" noTextEdit="1"/>
            </p:cNvSpPr>
            <p:nvPr/>
          </p:nvSpPr>
          <p:spPr bwMode="auto">
            <a:xfrm>
              <a:off x="327" y="1979"/>
              <a:ext cx="4993" cy="2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574" y="1961"/>
              <a:ext cx="7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300" dirty="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rPr>
                <a:t>D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8"/>
            <p:cNvSpPr>
              <a:spLocks noChangeArrowheads="1"/>
            </p:cNvSpPr>
            <p:nvPr/>
          </p:nvSpPr>
          <p:spPr bwMode="auto">
            <a:xfrm>
              <a:off x="654" y="1954"/>
              <a:ext cx="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9"/>
            <p:cNvSpPr>
              <a:spLocks noChangeArrowheads="1"/>
            </p:cNvSpPr>
            <p:nvPr/>
          </p:nvSpPr>
          <p:spPr bwMode="auto">
            <a:xfrm>
              <a:off x="766" y="1961"/>
              <a:ext cx="155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Menginterpretasikan korelasi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30"/>
            <p:cNvSpPr>
              <a:spLocks noChangeArrowheads="1"/>
            </p:cNvSpPr>
            <p:nvPr/>
          </p:nvSpPr>
          <p:spPr bwMode="auto">
            <a:xfrm>
              <a:off x="2126" y="1961"/>
              <a:ext cx="8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1150" y="2095"/>
              <a:ext cx="429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Nilai numerasi korelasi, mulai dari 0,00 sampai 1,00, menggambarkan konsistensi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32"/>
            <p:cNvSpPr>
              <a:spLocks noChangeArrowheads="1"/>
            </p:cNvSpPr>
            <p:nvPr/>
          </p:nvSpPr>
          <p:spPr bwMode="auto">
            <a:xfrm>
              <a:off x="766" y="2236"/>
              <a:ext cx="152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hubungan dengan 1.00 (atau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33"/>
            <p:cNvSpPr>
              <a:spLocks noChangeArrowheads="1"/>
            </p:cNvSpPr>
            <p:nvPr/>
          </p:nvSpPr>
          <p:spPr bwMode="auto">
            <a:xfrm>
              <a:off x="1942" y="2250"/>
              <a:ext cx="272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34"/>
            <p:cNvSpPr>
              <a:spLocks noChangeArrowheads="1"/>
            </p:cNvSpPr>
            <p:nvPr/>
          </p:nvSpPr>
          <p:spPr bwMode="auto">
            <a:xfrm>
              <a:off x="1998" y="2236"/>
              <a:ext cx="196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1,00) yang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menunjukkan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hubunga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35"/>
            <p:cNvSpPr>
              <a:spLocks noChangeArrowheads="1"/>
            </p:cNvSpPr>
            <p:nvPr/>
          </p:nvSpPr>
          <p:spPr bwMode="auto">
            <a:xfrm>
              <a:off x="3383" y="2236"/>
              <a:ext cx="179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 yang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konsisten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0,00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36"/>
            <p:cNvSpPr>
              <a:spLocks noChangeArrowheads="1"/>
            </p:cNvSpPr>
            <p:nvPr/>
          </p:nvSpPr>
          <p:spPr bwMode="auto">
            <a:xfrm>
              <a:off x="766" y="2370"/>
              <a:ext cx="431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menunjukkan kurangnya konsistensi. Namun, ada dua faktor tambahan yang harus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7"/>
            <p:cNvSpPr>
              <a:spLocks noChangeArrowheads="1"/>
            </p:cNvSpPr>
            <p:nvPr/>
          </p:nvSpPr>
          <p:spPr bwMode="auto">
            <a:xfrm>
              <a:off x="766" y="2510"/>
              <a:ext cx="489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dipertimbangkan saat menimbulkan kekuatan suatu hubungan. Salah satunya adalah koefisien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38"/>
            <p:cNvSpPr>
              <a:spLocks noChangeArrowheads="1"/>
            </p:cNvSpPr>
            <p:nvPr/>
          </p:nvSpPr>
          <p:spPr bwMode="auto">
            <a:xfrm>
              <a:off x="766" y="2644"/>
              <a:ext cx="354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determinasi,yang diperoleh dengan mengkuadratkan korelasinya, da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9"/>
            <p:cNvSpPr>
              <a:spLocks noChangeArrowheads="1"/>
            </p:cNvSpPr>
            <p:nvPr/>
          </p:nvSpPr>
          <p:spPr bwMode="auto">
            <a:xfrm>
              <a:off x="3565" y="2648"/>
              <a:ext cx="158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 yang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lainnya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adalah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40"/>
            <p:cNvSpPr>
              <a:spLocks noChangeArrowheads="1"/>
            </p:cNvSpPr>
            <p:nvPr/>
          </p:nvSpPr>
          <p:spPr bwMode="auto">
            <a:xfrm>
              <a:off x="766" y="2778"/>
              <a:ext cx="175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signifikansi korelasinya.  Masing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41"/>
            <p:cNvSpPr>
              <a:spLocks noChangeArrowheads="1"/>
            </p:cNvSpPr>
            <p:nvPr/>
          </p:nvSpPr>
          <p:spPr bwMode="auto">
            <a:xfrm>
              <a:off x="2126" y="2778"/>
              <a:ext cx="192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42"/>
            <p:cNvSpPr>
              <a:spLocks noChangeArrowheads="1"/>
            </p:cNvSpPr>
            <p:nvPr/>
          </p:nvSpPr>
          <p:spPr bwMode="auto">
            <a:xfrm>
              <a:off x="2170" y="2778"/>
              <a:ext cx="261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masing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faktor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ini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dibahas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pada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bagian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berikut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43"/>
            <p:cNvSpPr>
              <a:spLocks noChangeArrowheads="1"/>
            </p:cNvSpPr>
            <p:nvPr/>
          </p:nvSpPr>
          <p:spPr bwMode="auto">
            <a:xfrm>
              <a:off x="4527" y="2778"/>
              <a:ext cx="8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44"/>
            <p:cNvSpPr>
              <a:spLocks noChangeArrowheads="1"/>
            </p:cNvSpPr>
            <p:nvPr/>
          </p:nvSpPr>
          <p:spPr bwMode="auto">
            <a:xfrm>
              <a:off x="1150" y="2919"/>
              <a:ext cx="8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45"/>
            <p:cNvSpPr>
              <a:spLocks noChangeArrowheads="1"/>
            </p:cNvSpPr>
            <p:nvPr/>
          </p:nvSpPr>
          <p:spPr bwMode="auto">
            <a:xfrm>
              <a:off x="766" y="3052"/>
              <a:ext cx="14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1.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6"/>
            <p:cNvSpPr>
              <a:spLocks noChangeArrowheads="1"/>
            </p:cNvSpPr>
            <p:nvPr/>
          </p:nvSpPr>
          <p:spPr bwMode="auto">
            <a:xfrm>
              <a:off x="854" y="3045"/>
              <a:ext cx="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7"/>
            <p:cNvSpPr>
              <a:spLocks noChangeArrowheads="1"/>
            </p:cNvSpPr>
            <p:nvPr/>
          </p:nvSpPr>
          <p:spPr bwMode="auto">
            <a:xfrm>
              <a:off x="958" y="3052"/>
              <a:ext cx="110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Kekuatan Hubungan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48"/>
            <p:cNvSpPr>
              <a:spLocks noChangeArrowheads="1"/>
            </p:cNvSpPr>
            <p:nvPr/>
          </p:nvSpPr>
          <p:spPr bwMode="auto">
            <a:xfrm>
              <a:off x="1918" y="3052"/>
              <a:ext cx="8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9"/>
            <p:cNvSpPr>
              <a:spLocks noChangeArrowheads="1"/>
            </p:cNvSpPr>
            <p:nvPr/>
          </p:nvSpPr>
          <p:spPr bwMode="auto">
            <a:xfrm>
              <a:off x="1150" y="3193"/>
              <a:ext cx="463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Suatu teknik yang paling umum untuk mengukur kekuatan hubungan antara dua variabel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50"/>
            <p:cNvSpPr>
              <a:spLocks noChangeArrowheads="1"/>
            </p:cNvSpPr>
            <p:nvPr/>
          </p:nvSpPr>
          <p:spPr bwMode="auto">
            <a:xfrm>
              <a:off x="958" y="3327"/>
              <a:ext cx="250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adalah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menghitung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koefisien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determinasi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yang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51"/>
            <p:cNvSpPr>
              <a:spLocks noChangeArrowheads="1"/>
            </p:cNvSpPr>
            <p:nvPr/>
          </p:nvSpPr>
          <p:spPr bwMode="auto">
            <a:xfrm>
              <a:off x="2982" y="3327"/>
              <a:ext cx="233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diperoleh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dengan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mengkuadratkan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nilai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52"/>
            <p:cNvSpPr>
              <a:spLocks noChangeArrowheads="1"/>
            </p:cNvSpPr>
            <p:nvPr/>
          </p:nvSpPr>
          <p:spPr bwMode="auto">
            <a:xfrm>
              <a:off x="958" y="3461"/>
              <a:ext cx="484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numerik korelasi.  Karena korelasi biasanya diidentifikasi oleh huruf r, koefisien determinasi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53"/>
            <p:cNvSpPr>
              <a:spLocks noChangeArrowheads="1"/>
            </p:cNvSpPr>
            <p:nvPr/>
          </p:nvSpPr>
          <p:spPr bwMode="auto">
            <a:xfrm>
              <a:off x="958" y="3601"/>
              <a:ext cx="452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adalah 2. Koefisien ini mengukur seberapa besar variabilitas dalam satu variabel dapat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54"/>
            <p:cNvSpPr>
              <a:spLocks noChangeArrowheads="1"/>
            </p:cNvSpPr>
            <p:nvPr/>
          </p:nvSpPr>
          <p:spPr bwMode="auto">
            <a:xfrm>
              <a:off x="958" y="3735"/>
              <a:ext cx="20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diprediksi dari hubungannya dengan v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55"/>
            <p:cNvSpPr>
              <a:spLocks noChangeArrowheads="1"/>
            </p:cNvSpPr>
            <p:nvPr/>
          </p:nvSpPr>
          <p:spPr bwMode="auto">
            <a:xfrm>
              <a:off x="2539" y="3735"/>
              <a:ext cx="112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ariabel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lainnya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56"/>
            <p:cNvSpPr>
              <a:spLocks noChangeArrowheads="1"/>
            </p:cNvSpPr>
            <p:nvPr/>
          </p:nvSpPr>
          <p:spPr bwMode="auto">
            <a:xfrm>
              <a:off x="3543" y="3735"/>
              <a:ext cx="8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0000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02920" y="7389440"/>
            <a:ext cx="8183880" cy="1152128"/>
          </a:xfrm>
        </p:spPr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381" y="439860"/>
            <a:ext cx="8713244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691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83568" y="7749480"/>
            <a:ext cx="7811208" cy="3600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259632" y="7461448"/>
            <a:ext cx="7235144" cy="936104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531813" y="398463"/>
            <a:ext cx="8029574" cy="5905500"/>
            <a:chOff x="335" y="251"/>
            <a:chExt cx="5058" cy="3720"/>
          </a:xfrm>
        </p:grpSpPr>
        <p:sp>
          <p:nvSpPr>
            <p:cNvPr id="5" name="AutoShape 5"/>
            <p:cNvSpPr>
              <a:spLocks noChangeAspect="1" noChangeArrowheads="1" noTextEdit="1"/>
            </p:cNvSpPr>
            <p:nvPr/>
          </p:nvSpPr>
          <p:spPr bwMode="auto">
            <a:xfrm>
              <a:off x="335" y="251"/>
              <a:ext cx="4853" cy="3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618" y="294"/>
              <a:ext cx="102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300" b="1" dirty="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rPr>
                <a:t>D</a:t>
              </a:r>
              <a:r>
                <a:rPr kumimoji="0" lang="en-US" sz="13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727" y="294"/>
              <a:ext cx="8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804" y="294"/>
              <a:ext cx="222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KEKUATAN DAN KELEMAHAN STRAT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2726" y="300"/>
              <a:ext cx="189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EGI PENELITIAN KORELASI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4538" y="294"/>
              <a:ext cx="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1178" y="516"/>
              <a:ext cx="420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Strategi penelitian korelasional sering digunakan untuk pekerjaan pendahuluan di daerah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804" y="644"/>
              <a:ext cx="4527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yang belum menerima banyak perhatian penelitian.  Desain korelasional dapat mengidentifikasi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804" y="779"/>
              <a:ext cx="2629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variabel dan menggambarkan hubungan antara variabel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3332" y="779"/>
              <a:ext cx="7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115" y="779"/>
              <a:ext cx="227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yang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mungkin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menyarankan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penyelidikan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804" y="907"/>
              <a:ext cx="3982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lebih lanjut menggunakan strategi eksperimental untuk menentukan hubungan sebab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4304" y="921"/>
              <a:ext cx="45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4377" y="905"/>
              <a:ext cx="752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akibat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804" y="1035"/>
              <a:ext cx="4542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Selain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itu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desain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penelitian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korelasional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memungkinkan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peneliti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kesempatan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untuk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menyelidiki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804" y="1170"/>
              <a:ext cx="1664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variabel yang tidak mungkin atau t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>
              <a:off x="2259" y="1170"/>
              <a:ext cx="157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idak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etis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untuk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dimanipulasi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3768" y="1170"/>
              <a:ext cx="7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24"/>
            <p:cNvSpPr>
              <a:spLocks noChangeArrowheads="1"/>
            </p:cNvSpPr>
            <p:nvPr/>
          </p:nvSpPr>
          <p:spPr bwMode="auto">
            <a:xfrm>
              <a:off x="1178" y="1386"/>
              <a:ext cx="4060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Misalnya, studi korelasional dapat menyelidiki bagaimana perilaku atau keterampilan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5"/>
            <p:cNvSpPr>
              <a:spLocks noChangeArrowheads="1"/>
            </p:cNvSpPr>
            <p:nvPr/>
          </p:nvSpPr>
          <p:spPr bwMode="auto">
            <a:xfrm>
              <a:off x="804" y="1521"/>
              <a:ext cx="4472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spesifik terkait dengan kekurangan diet atau paparan polusi.  Meskipun dimungkinkan dan etis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804" y="1649"/>
              <a:ext cx="238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untuk mencatat kekurangan diet dan pencemaran l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2917" y="1649"/>
              <a:ext cx="236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ingkungan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sebagaimana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adanya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secara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alami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804" y="1784"/>
              <a:ext cx="434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tidak etis untuk menciptakan kondisi ini di laboratorium.  Tak terhitung variabel lain seperti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804" y="1912"/>
              <a:ext cx="4550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ukuran keluarga, kepribadian, konsumsi alkohol, tingkat pendidikan, pendapatan, dan preferensi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804" y="2040"/>
              <a:ext cx="1190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warna dapat menjadi top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1924" y="2040"/>
              <a:ext cx="3422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ik menarik untuk penelitian perilaku tetapi tidak dapat dimanipulasi dan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804" y="2175"/>
              <a:ext cx="3243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dikendalikan dalam studi penelitian eksperimental.  Namun, variabel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33"/>
            <p:cNvSpPr>
              <a:spLocks noChangeArrowheads="1"/>
            </p:cNvSpPr>
            <p:nvPr/>
          </p:nvSpPr>
          <p:spPr bwMode="auto">
            <a:xfrm>
              <a:off x="3939" y="2175"/>
              <a:ext cx="86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3671" y="2182"/>
              <a:ext cx="155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variabel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ini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dapat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dengan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35"/>
            <p:cNvSpPr>
              <a:spLocks noChangeArrowheads="1"/>
            </p:cNvSpPr>
            <p:nvPr/>
          </p:nvSpPr>
          <p:spPr bwMode="auto">
            <a:xfrm>
              <a:off x="804" y="2303"/>
              <a:ext cx="2823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mudah diukur dan dijelaskan dalam penelitian korelasional.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6"/>
            <p:cNvSpPr>
              <a:spLocks noChangeArrowheads="1"/>
            </p:cNvSpPr>
            <p:nvPr/>
          </p:nvSpPr>
          <p:spPr bwMode="auto">
            <a:xfrm>
              <a:off x="3511" y="2303"/>
              <a:ext cx="7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7"/>
            <p:cNvSpPr>
              <a:spLocks noChangeArrowheads="1"/>
            </p:cNvSpPr>
            <p:nvPr/>
          </p:nvSpPr>
          <p:spPr bwMode="auto">
            <a:xfrm>
              <a:off x="1178" y="2525"/>
              <a:ext cx="154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Salah satu keuntungan utama da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38"/>
            <p:cNvSpPr>
              <a:spLocks noChangeArrowheads="1"/>
            </p:cNvSpPr>
            <p:nvPr/>
          </p:nvSpPr>
          <p:spPr bwMode="auto">
            <a:xfrm>
              <a:off x="2517" y="2525"/>
              <a:ext cx="274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ri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stidy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korelasional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15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bahwa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peneliti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hanya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mencatat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9"/>
            <p:cNvSpPr>
              <a:spLocks noChangeArrowheads="1"/>
            </p:cNvSpPr>
            <p:nvPr/>
          </p:nvSpPr>
          <p:spPr bwMode="auto">
            <a:xfrm>
              <a:off x="804" y="2654"/>
              <a:ext cx="4060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apa yang ada secara alami.  Karena peneliti tidak memanipulasi, mengendalikan, atau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40"/>
            <p:cNvSpPr>
              <a:spLocks noChangeArrowheads="1"/>
            </p:cNvSpPr>
            <p:nvPr/>
          </p:nvSpPr>
          <p:spPr bwMode="auto">
            <a:xfrm>
              <a:off x="804" y="2789"/>
              <a:ext cx="4503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mengganggu variabel yang dijelaskan atau dengan lingkungan sekitarnya, ada alasan yang baik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41"/>
            <p:cNvSpPr>
              <a:spLocks noChangeArrowheads="1"/>
            </p:cNvSpPr>
            <p:nvPr/>
          </p:nvSpPr>
          <p:spPr bwMode="auto">
            <a:xfrm>
              <a:off x="804" y="2917"/>
              <a:ext cx="133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untuk berharap bahwa peng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42"/>
            <p:cNvSpPr>
              <a:spLocks noChangeArrowheads="1"/>
            </p:cNvSpPr>
            <p:nvPr/>
          </p:nvSpPr>
          <p:spPr bwMode="auto">
            <a:xfrm>
              <a:off x="2064" y="2917"/>
              <a:ext cx="315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ukuran dan hubungan secara akurat mencerminkan peristiwa alam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804" y="3052"/>
              <a:ext cx="4285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yang sedang diteliti.  Dalam terminologi penelitian, studi korelasional cenderung memiliki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804" y="3180"/>
              <a:ext cx="1532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validitas eksternal yang tinggi. 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2259" y="3180"/>
              <a:ext cx="7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1178" y="3402"/>
              <a:ext cx="3477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Secara umum, studi korelasional dapat menetapkan bahwa suatu hubunga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47"/>
            <p:cNvSpPr>
              <a:spLocks noChangeArrowheads="1"/>
            </p:cNvSpPr>
            <p:nvPr/>
          </p:nvSpPr>
          <p:spPr bwMode="auto">
            <a:xfrm>
              <a:off x="4254" y="3402"/>
              <a:ext cx="10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ada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dan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dapat</a:t>
              </a:r>
              <a:r>
                <a:rPr kumimoji="0" lang="en-US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48"/>
            <p:cNvSpPr>
              <a:spLocks noChangeArrowheads="1"/>
            </p:cNvSpPr>
            <p:nvPr/>
          </p:nvSpPr>
          <p:spPr bwMode="auto">
            <a:xfrm>
              <a:off x="804" y="3530"/>
              <a:ext cx="4589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memberikan deskripsi yang baik tentang hubungan tersebut.  Namun, studi korelasional biasanya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9"/>
            <p:cNvSpPr>
              <a:spLocks noChangeArrowheads="1"/>
            </p:cNvSpPr>
            <p:nvPr/>
          </p:nvSpPr>
          <p:spPr bwMode="auto">
            <a:xfrm>
              <a:off x="804" y="3659"/>
              <a:ext cx="4410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tidak menghasilkan penjelasan yang jelas dan tidak ambigu untuk hubungan tersebut.  Dalam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50"/>
            <p:cNvSpPr>
              <a:spLocks noChangeArrowheads="1"/>
            </p:cNvSpPr>
            <p:nvPr/>
          </p:nvSpPr>
          <p:spPr bwMode="auto">
            <a:xfrm>
              <a:off x="804" y="3793"/>
              <a:ext cx="2730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terminologi penelitian, studi korelasional cenderung mem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51"/>
            <p:cNvSpPr>
              <a:spLocks noChangeArrowheads="1"/>
            </p:cNvSpPr>
            <p:nvPr/>
          </p:nvSpPr>
          <p:spPr bwMode="auto">
            <a:xfrm>
              <a:off x="3441" y="3793"/>
              <a:ext cx="1727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iliki validitas internal yang rendah. 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52"/>
            <p:cNvSpPr>
              <a:spLocks noChangeArrowheads="1"/>
            </p:cNvSpPr>
            <p:nvPr/>
          </p:nvSpPr>
          <p:spPr bwMode="auto">
            <a:xfrm>
              <a:off x="5090" y="3793"/>
              <a:ext cx="7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059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02920" y="7101408"/>
            <a:ext cx="8183880" cy="21602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376431" y="692696"/>
            <a:ext cx="9092786" cy="4464496"/>
            <a:chOff x="385" y="336"/>
            <a:chExt cx="6633" cy="1669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385" y="346"/>
              <a:ext cx="5080" cy="16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580" y="336"/>
              <a:ext cx="97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rPr>
                <a:t>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694" y="336"/>
              <a:ext cx="98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776" y="336"/>
              <a:ext cx="90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808" y="336"/>
              <a:ext cx="3265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HUBUNGAN DENGAN LEBIH DARI DUA VARIABEL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764" y="336"/>
              <a:ext cx="90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500" y="658"/>
              <a:ext cx="641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Sejauh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ini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kami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hanya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mempertimbangkan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penelitian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korelasional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di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mana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para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peneliti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500" y="843"/>
              <a:ext cx="641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memeriksa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hubungan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antara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dua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variabel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Dalam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kebanyakan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situasi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bagaimanapun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variabel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500" y="1058"/>
              <a:ext cx="1123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individu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teruta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555" y="1058"/>
              <a:ext cx="5357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ma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perilaku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terkait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dengan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banyak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variabel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lainnya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Sebagai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contoh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kinerja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00" y="1224"/>
              <a:ext cx="651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akademik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mungkin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terkait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dengan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IQ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serta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sejumlah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variabel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kognitif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lain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seperti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motivasi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harga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00" y="1409"/>
              <a:ext cx="528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diri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kompetensi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sosial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,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berbagai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karakteristik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pribadi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lainnya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 Salah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satu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704" y="1409"/>
              <a:ext cx="131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teknik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yang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umum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500" y="1604"/>
              <a:ext cx="6281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digunakan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untuk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mempelajari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hubungan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multivariat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adalah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prosedur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statistik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yang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dikenal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500" y="1790"/>
              <a:ext cx="1709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sebagai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regresi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berganda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2046" y="1790"/>
              <a:ext cx="81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0242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73</TotalTime>
  <Words>662</Words>
  <Application>Microsoft Office PowerPoint</Application>
  <PresentationFormat>On-screen Show (4:3)</PresentationFormat>
  <Paragraphs>112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Book Antiqua</vt:lpstr>
      <vt:lpstr>Calibri</vt:lpstr>
      <vt:lpstr>Times New Roman</vt:lpstr>
      <vt:lpstr>Wingdings</vt:lpstr>
      <vt:lpstr>Hardcover</vt:lpstr>
      <vt:lpstr>CORRELATED RESEARCH STRATEGY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PENELITIAN KORELASIONAL</dc:title>
  <dc:creator>WIN 10</dc:creator>
  <cp:lastModifiedBy>Muhammad Dandy</cp:lastModifiedBy>
  <cp:revision>11</cp:revision>
  <dcterms:created xsi:type="dcterms:W3CDTF">2020-03-22T15:53:23Z</dcterms:created>
  <dcterms:modified xsi:type="dcterms:W3CDTF">2020-07-31T16:18:10Z</dcterms:modified>
</cp:coreProperties>
</file>