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85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90D7FE-8BF0-4D2E-ADC6-7AF6BC605F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267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4019F-5D2F-43E9-9876-561828ED7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098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372E9-C9D6-4933-9EC4-2FDB696B18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619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A631A-0F8C-42C8-B684-07F7F772DB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540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0092E-AAC3-4582-8DCD-7E7C67B6A0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861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35F7-3D55-4271-B2A8-F10E29C2FC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914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108AC-9D45-4CCD-98CE-10D77F171C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4007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6945D-FC9B-462A-A687-BCB869F8A6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87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0C307-9099-4793-88DA-1F88179317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748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75793-C916-49F3-A0EB-1F3E947E1A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766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21A04-EFC6-4FB2-853E-96869E4C84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615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B96D38-D13C-4BD9-98F3-FC448198F96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97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7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97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97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297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97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97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97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97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97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97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97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97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222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47800"/>
            <a:ext cx="6629400" cy="2133600"/>
          </a:xfrm>
        </p:spPr>
        <p:txBody>
          <a:bodyPr>
            <a:noAutofit/>
          </a:bodyPr>
          <a:lstStyle/>
          <a:p>
            <a:r>
              <a:rPr lang="en-US" sz="4800" b="1">
                <a:solidFill>
                  <a:srgbClr val="7030A0"/>
                </a:solidFill>
              </a:rPr>
              <a:t>SOCIAL PSYCHOLOGY IN NEW MILLENNIUM</a:t>
            </a:r>
            <a:endParaRPr lang="en-US" sz="4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635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 dirty="0"/>
              <a:t>PENGARUH PENELITI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EKSPERIMENTER BISA SAJA BERPENGARUH PADA TINGKAHLAKU PARTISIPAN</a:t>
            </a:r>
          </a:p>
          <a:p>
            <a:r>
              <a:rPr lang="en-US" sz="2800" dirty="0">
                <a:solidFill>
                  <a:srgbClr val="0070C0"/>
                </a:solidFill>
              </a:rPr>
              <a:t>DAPAT DIMINIMALISIR DENGAN DOUBLE BLIND (PENELITI YANG TERLIBAT KONTAK DENGAN PARTISIPAN PENELITIAN TIDAK MENGETAHUI HIPOTESIS PENELITIAN</a:t>
            </a:r>
          </a:p>
        </p:txBody>
      </p:sp>
    </p:spTree>
    <p:extLst>
      <p:ext uri="{BB962C8B-B14F-4D97-AF65-F5344CB8AC3E}">
        <p14:creationId xmlns:p14="http://schemas.microsoft.com/office/powerpoint/2010/main" val="813406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7030A0"/>
                </a:solidFill>
              </a:rPr>
              <a:t>MENGINTERPRETASI HASIL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C000"/>
                </a:solidFill>
              </a:rPr>
              <a:t>AGAR LEBIH AKURAT MENGGUNAKAN STATISTIK INFERENSIAL</a:t>
            </a:r>
          </a:p>
          <a:p>
            <a:r>
              <a:rPr lang="en-US" sz="2800" dirty="0">
                <a:solidFill>
                  <a:srgbClr val="FFC000"/>
                </a:solidFill>
              </a:rPr>
              <a:t>MENGGUNAKAN META ANALISIS 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C000"/>
                </a:solidFill>
              </a:rPr>
              <a:t>( </a:t>
            </a:r>
            <a:r>
              <a:rPr lang="en-US" sz="3600" b="1" dirty="0">
                <a:solidFill>
                  <a:srgbClr val="FF0000"/>
                </a:solidFill>
                <a:latin typeface="Gill Sans MT Condensed" pitchFamily="34" charset="0"/>
                <a:cs typeface="Arial" pitchFamily="34" charset="0"/>
              </a:rPr>
              <a:t>TEKNIK UNTUK MENGGABUNGKAN BERAPA PENELITIAN UNTUK MENENTUKAN APAKAH VARIABEL TERTENTU MEMEILIKI EFEK SIGNIFIKAN ATAS HASIL PENELITIAN)</a:t>
            </a:r>
          </a:p>
        </p:txBody>
      </p:sp>
    </p:spTree>
    <p:extLst>
      <p:ext uri="{BB962C8B-B14F-4D97-AF65-F5344CB8AC3E}">
        <p14:creationId xmlns:p14="http://schemas.microsoft.com/office/powerpoint/2010/main" val="2765121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PENGECOHAN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TEKNIK DIMANA PENELITI MENAHAN INFORMASI TENTANG TUJUAN ATAU PROSEDUR STUDI YANG DILAKUKAN PADA ORANG YANG AKAN BERPARTISIPASI DALAM PENELITIAN TERSEBUT</a:t>
            </a:r>
          </a:p>
        </p:txBody>
      </p:sp>
    </p:spTree>
    <p:extLst>
      <p:ext uri="{BB962C8B-B14F-4D97-AF65-F5344CB8AC3E}">
        <p14:creationId xmlns:p14="http://schemas.microsoft.com/office/powerpoint/2010/main" val="2638807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INFORMED CONSENT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696200" cy="4191000"/>
          </a:xfrm>
        </p:spPr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PERSETUJUAN BERDASARKAN INFORMASI YANG DIBERIKAN</a:t>
            </a:r>
          </a:p>
          <a:p>
            <a:r>
              <a:rPr lang="en-US" sz="2800" dirty="0">
                <a:solidFill>
                  <a:srgbClr val="0070C0"/>
                </a:solidFill>
              </a:rPr>
              <a:t>DIMANA PARTISIPAN PENELITIAN DIBERIKAN SEBANYAK MUNGKIN INFORMASI PENELITIAN YANG DILAKUKAN SEBELUM MEMUTUSKAN APAKAH AKAN IKUT BERPARTISIPASI ATAU TIDAK</a:t>
            </a:r>
          </a:p>
        </p:txBody>
      </p:sp>
    </p:spTree>
    <p:extLst>
      <p:ext uri="{BB962C8B-B14F-4D97-AF65-F5344CB8AC3E}">
        <p14:creationId xmlns:p14="http://schemas.microsoft.com/office/powerpoint/2010/main" val="1126324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 sz="3200" dirty="0">
                <a:solidFill>
                  <a:srgbClr val="7030A0"/>
                </a:solidFill>
              </a:rPr>
              <a:t>DEBRIEFING/PENJELASAN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PROSEDUR YANG DILAKUKAN DI AKHIR SESI PENELITIAN DIMANA PARTISIPAN DIBERIKAN INFORMASI YANG MENYELURUH TENTANG DASAR/TUJUAN PENELITIAN TERSEBUT DAN HIPOTESIS YANG SEDANG DIUJI</a:t>
            </a:r>
          </a:p>
        </p:txBody>
      </p:sp>
    </p:spTree>
    <p:extLst>
      <p:ext uri="{BB962C8B-B14F-4D97-AF65-F5344CB8AC3E}">
        <p14:creationId xmlns:p14="http://schemas.microsoft.com/office/powerpoint/2010/main" val="1934934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rgbClr val="FFC000"/>
                </a:solidFill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81719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143000"/>
          </a:xfrm>
        </p:spPr>
        <p:txBody>
          <a:bodyPr/>
          <a:lstStyle/>
          <a:p>
            <a:r>
              <a:rPr lang="en-US" dirty="0" err="1"/>
              <a:t>Ilmuan</a:t>
            </a:r>
            <a:r>
              <a:rPr lang="en-US" dirty="0"/>
              <a:t> </a:t>
            </a:r>
            <a:r>
              <a:rPr lang="en-US" dirty="0" err="1"/>
              <a:t>Psikologi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696200" cy="5181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1800" dirty="0"/>
              <a:t>ILMUWAN PSIKOLOGI </a:t>
            </a:r>
          </a:p>
          <a:p>
            <a:pPr lvl="1"/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/>
              <a:t>kewenangan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memberikan</a:t>
            </a:r>
            <a:r>
              <a:rPr lang="en-US" sz="2600" dirty="0"/>
              <a:t> </a:t>
            </a:r>
            <a:r>
              <a:rPr lang="en-US" sz="2600" dirty="0" err="1"/>
              <a:t>layanan</a:t>
            </a:r>
            <a:r>
              <a:rPr lang="en-US" sz="2600" dirty="0"/>
              <a:t> </a:t>
            </a:r>
            <a:r>
              <a:rPr lang="en-US" sz="2600" dirty="0" err="1"/>
              <a:t>psikologi</a:t>
            </a:r>
            <a:r>
              <a:rPr lang="en-US" sz="2600" dirty="0"/>
              <a:t> yang </a:t>
            </a:r>
            <a:r>
              <a:rPr lang="en-US" sz="2600" dirty="0" err="1"/>
              <a:t>meliputi</a:t>
            </a:r>
            <a:r>
              <a:rPr lang="en-US" sz="2600" dirty="0"/>
              <a:t> </a:t>
            </a:r>
            <a:r>
              <a:rPr lang="en-US" sz="2600" dirty="0" err="1"/>
              <a:t>bidang-bidang</a:t>
            </a:r>
            <a:r>
              <a:rPr lang="en-US" sz="2600" dirty="0"/>
              <a:t> :</a:t>
            </a:r>
          </a:p>
          <a:p>
            <a:pPr marL="457200" lvl="1" indent="0">
              <a:buNone/>
            </a:pPr>
            <a:r>
              <a:rPr lang="en-US" sz="2600" dirty="0" err="1">
                <a:solidFill>
                  <a:srgbClr val="FF0000"/>
                </a:solidFill>
              </a:rPr>
              <a:t>penelitian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pengajaran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supervisi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dalam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pelatihan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layanan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masyarakat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pengembangan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kebijakan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intervensi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sosial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pengembangan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instrumen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asesmen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psikologi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pengadministrasian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asesmen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konsultasi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organisasi</a:t>
            </a:r>
            <a:r>
              <a:rPr lang="en-US" sz="2600" dirty="0">
                <a:solidFill>
                  <a:srgbClr val="FF0000"/>
                </a:solidFill>
              </a:rPr>
              <a:t>; </a:t>
            </a:r>
            <a:r>
              <a:rPr lang="en-US" sz="2600" dirty="0" err="1">
                <a:solidFill>
                  <a:srgbClr val="FF0000"/>
                </a:solidFill>
              </a:rPr>
              <a:t>perancangan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dan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evaluasi</a:t>
            </a:r>
            <a:r>
              <a:rPr lang="en-US" sz="2600" dirty="0">
                <a:solidFill>
                  <a:srgbClr val="FF0000"/>
                </a:solidFill>
              </a:rPr>
              <a:t> program. </a:t>
            </a:r>
          </a:p>
          <a:p>
            <a:pPr marL="457200" lvl="1" indent="0">
              <a:buNone/>
            </a:pPr>
            <a:r>
              <a:rPr lang="en-US" sz="2600" dirty="0"/>
              <a:t>- </a:t>
            </a:r>
            <a:r>
              <a:rPr lang="en-US" sz="2600" dirty="0" err="1"/>
              <a:t>Ilmuwan</a:t>
            </a:r>
            <a:r>
              <a:rPr lang="en-US" sz="2600" dirty="0"/>
              <a:t> </a:t>
            </a:r>
            <a:r>
              <a:rPr lang="en-US" sz="2600" dirty="0" err="1"/>
              <a:t>Psikologi</a:t>
            </a:r>
            <a:r>
              <a:rPr lang="en-US" sz="2600" dirty="0"/>
              <a:t> </a:t>
            </a:r>
            <a:r>
              <a:rPr lang="en-US" sz="2600" dirty="0" err="1"/>
              <a:t>dibedakan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kelompok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murni</a:t>
            </a:r>
            <a:r>
              <a:rPr lang="en-US" sz="2600" dirty="0"/>
              <a:t> (</a:t>
            </a:r>
            <a:r>
              <a:rPr lang="en-US" sz="2600" dirty="0" err="1"/>
              <a:t>sains</a:t>
            </a:r>
            <a:r>
              <a:rPr lang="en-US" sz="2600" dirty="0"/>
              <a:t>)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terapan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70361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PENGARUH PERSPEKTIF KOGNITIF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PENEKANAN PADA PROSES KOGNITIF</a:t>
            </a:r>
          </a:p>
          <a:p>
            <a:r>
              <a:rPr lang="en-US" dirty="0"/>
              <a:t>PERSPEKTIF KOGNTIF BANYAK DI REFLEKSIKAN DALAM PENELITIAN PSIKOLOGI SOSIAL</a:t>
            </a:r>
          </a:p>
          <a:p>
            <a:r>
              <a:rPr lang="en-US" dirty="0"/>
              <a:t>SEPERTI PERSEPSI, PENALARAN INGATAN DLL </a:t>
            </a:r>
          </a:p>
        </p:txBody>
      </p:sp>
    </p:spTree>
    <p:extLst>
      <p:ext uri="{BB962C8B-B14F-4D97-AF65-F5344CB8AC3E}">
        <p14:creationId xmlns:p14="http://schemas.microsoft.com/office/powerpoint/2010/main" val="3482292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BERKEMBANGNYA PENEKANAN PADA APLIKASI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ILMU INI HARUS DITERAPKAN</a:t>
            </a:r>
          </a:p>
          <a:p>
            <a:r>
              <a:rPr lang="en-US" dirty="0"/>
              <a:t>REKAYASA/INTERVENSI MENGENAI ISU LINGKUNGAN, KESEHATAN, PROSES HUKUM, DAN JUGA DI BIDANG ENTERPRENEUR</a:t>
            </a:r>
          </a:p>
        </p:txBody>
      </p:sp>
    </p:spTree>
    <p:extLst>
      <p:ext uri="{BB962C8B-B14F-4D97-AF65-F5344CB8AC3E}">
        <p14:creationId xmlns:p14="http://schemas.microsoft.com/office/powerpoint/2010/main" val="578978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PENGGUNAAN PERSPEKTIF KERAGAMAN BUDAYA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FOKUS TENTANG PEMAHAMAN FAKTOR ETNIS DAN KULTURAL YANG BERPENGARUH TERHADAP PERILAKU SOSIAL</a:t>
            </a:r>
          </a:p>
        </p:txBody>
      </p:sp>
    </p:spTree>
    <p:extLst>
      <p:ext uri="{BB962C8B-B14F-4D97-AF65-F5344CB8AC3E}">
        <p14:creationId xmlns:p14="http://schemas.microsoft.com/office/powerpoint/2010/main" val="184300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7030A0"/>
                </a:solidFill>
              </a:rPr>
              <a:t>MENINGKATNYA PERHATIAN PADA PERAN BIOLOGIS DAN EVOLUSI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696200" cy="3276600"/>
          </a:xfrm>
        </p:spPr>
        <p:txBody>
          <a:bodyPr/>
          <a:lstStyle/>
          <a:p>
            <a:r>
              <a:rPr lang="en-US" dirty="0"/>
              <a:t>SEMAKIN BANYAK BUKTI </a:t>
            </a:r>
            <a:r>
              <a:rPr lang="en-US"/>
              <a:t>FAKTOR BIOLOGIS </a:t>
            </a:r>
            <a:r>
              <a:rPr lang="en-US" dirty="0"/>
              <a:t>DAN EVOLUSI BERPERAN DALAM BERBAGAI BENTUK PERILAKU SOSIAL MULAI DARI KETERTARIKAN FISIK SAMPAI PADA AGRESI</a:t>
            </a:r>
          </a:p>
        </p:txBody>
      </p:sp>
    </p:spTree>
    <p:extLst>
      <p:ext uri="{BB962C8B-B14F-4D97-AF65-F5344CB8AC3E}">
        <p14:creationId xmlns:p14="http://schemas.microsoft.com/office/powerpoint/2010/main" val="64075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6870700" cy="1600200"/>
          </a:xfrm>
        </p:spPr>
        <p:txBody>
          <a:bodyPr/>
          <a:lstStyle/>
          <a:p>
            <a:r>
              <a:rPr lang="en-US" sz="2800" dirty="0">
                <a:solidFill>
                  <a:srgbClr val="7030A0"/>
                </a:solidFill>
              </a:rPr>
              <a:t>METODE PENELITIAN DALAM PSIKOLOGI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OBSERVASI SISTEMATIS</a:t>
            </a:r>
          </a:p>
          <a:p>
            <a:r>
              <a:rPr lang="en-US" dirty="0"/>
              <a:t>SURVEI  YAITU PARTISIPAN YANG DIMINTA UNTUK MERESPON PERTANYAAN TENTANG SIKAP ATAU PERILAKU MEREKA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426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7030A0"/>
                </a:solidFill>
              </a:rPr>
              <a:t>METODE PENELITIAN DALAM PSIKOLOGI 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696200" cy="4495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METODE KORELASIONAL YAITU SECARA SISTEMATIS ILMUAN MENGOBSERVASI DUA ATAU LEBIH VARIABEL UNTUK MENENTUKAN APAKAH ADA PERUBAHAN YANG TERJADI PADA SALAH SATU VARIABEL TERSEBUT DISERTAI OLEH PERUBAHAN LAINNYA</a:t>
            </a:r>
          </a:p>
        </p:txBody>
      </p:sp>
    </p:spTree>
    <p:extLst>
      <p:ext uri="{BB962C8B-B14F-4D97-AF65-F5344CB8AC3E}">
        <p14:creationId xmlns:p14="http://schemas.microsoft.com/office/powerpoint/2010/main" val="48485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/>
          <a:lstStyle/>
          <a:p>
            <a:r>
              <a:rPr lang="en-US" dirty="0"/>
              <a:t>METODE EKSPERIMEN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PENGETAHUAN MELALUI INTERVENSI SISTEMATIS</a:t>
            </a:r>
          </a:p>
          <a:p>
            <a:r>
              <a:rPr lang="en-US" sz="2800" dirty="0">
                <a:solidFill>
                  <a:srgbClr val="0070C0"/>
                </a:solidFill>
              </a:rPr>
              <a:t>PENEMPATAN PARTISIPAN SECARA ACAK DALAM KONDISI EKSPERIMEN</a:t>
            </a:r>
          </a:p>
          <a:p>
            <a:r>
              <a:rPr lang="en-US" sz="2800" dirty="0">
                <a:solidFill>
                  <a:srgbClr val="0070C0"/>
                </a:solidFill>
              </a:rPr>
              <a:t>SEBISA MUNGKINSEMUA FAKTOR SELAIN VARIABEL BEBAS HARUS KONSTAN/DIKONTROL</a:t>
            </a:r>
          </a:p>
        </p:txBody>
      </p:sp>
    </p:spTree>
    <p:extLst>
      <p:ext uri="{BB962C8B-B14F-4D97-AF65-F5344CB8AC3E}">
        <p14:creationId xmlns:p14="http://schemas.microsoft.com/office/powerpoint/2010/main" val="693904275"/>
      </p:ext>
    </p:extLst>
  </p:cSld>
  <p:clrMapOvr>
    <a:masterClrMapping/>
  </p:clrMapOvr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45</TotalTime>
  <Words>361</Words>
  <Application>Microsoft Office PowerPoint</Application>
  <PresentationFormat>On-screen Show (4:3)</PresentationFormat>
  <Paragraphs>41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Comic Sans MS</vt:lpstr>
      <vt:lpstr>Gill Sans MT Condensed</vt:lpstr>
      <vt:lpstr>Wingdings</vt:lpstr>
      <vt:lpstr>Composite</vt:lpstr>
      <vt:lpstr>Crayons</vt:lpstr>
      <vt:lpstr>SOCIAL PSYCHOLOGY IN NEW MILLENNIUM</vt:lpstr>
      <vt:lpstr>Ilmuan Psikologi</vt:lpstr>
      <vt:lpstr>PENGARUH PERSPEKTIF KOGNITIF</vt:lpstr>
      <vt:lpstr>BERKEMBANGNYA PENEKANAN PADA APLIKASI</vt:lpstr>
      <vt:lpstr>PENGGUNAAN PERSPEKTIF KERAGAMAN BUDAYA</vt:lpstr>
      <vt:lpstr>MENINGKATNYA PERHATIAN PADA PERAN BIOLOGIS DAN EVOLUSI</vt:lpstr>
      <vt:lpstr>METODE PENELITIAN DALAM PSIKOLOGI SOSIAL</vt:lpstr>
      <vt:lpstr>METODE PENELITIAN DALAM PSIKOLOGI SOSIAL</vt:lpstr>
      <vt:lpstr>METODE EKSPERIMEN</vt:lpstr>
      <vt:lpstr>PENGARUH PENELITI</vt:lpstr>
      <vt:lpstr>MENGINTERPRETASI HASIL PENELITIAN</vt:lpstr>
      <vt:lpstr>PENGECOHAN</vt:lpstr>
      <vt:lpstr>INFORMED CONSENT</vt:lpstr>
      <vt:lpstr>DEBRIEFING/PENJELASAN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SOSIAL DALAM MILENIUM BARU</dc:title>
  <dc:creator>HUMAIROH 4</dc:creator>
  <cp:lastModifiedBy>Muhammad Dandy</cp:lastModifiedBy>
  <cp:revision>10</cp:revision>
  <dcterms:created xsi:type="dcterms:W3CDTF">2006-08-16T00:00:00Z</dcterms:created>
  <dcterms:modified xsi:type="dcterms:W3CDTF">2020-07-31T16:19:02Z</dcterms:modified>
</cp:coreProperties>
</file>