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74" r:id="rId4"/>
    <p:sldId id="259" r:id="rId5"/>
    <p:sldId id="260" r:id="rId6"/>
    <p:sldId id="261" r:id="rId7"/>
    <p:sldId id="262" r:id="rId8"/>
    <p:sldId id="263" r:id="rId9"/>
    <p:sldId id="268" r:id="rId10"/>
    <p:sldId id="273" r:id="rId11"/>
    <p:sldId id="269" r:id="rId12"/>
    <p:sldId id="270" r:id="rId13"/>
    <p:sldId id="272" r:id="rId14"/>
    <p:sldId id="264" r:id="rId15"/>
    <p:sldId id="265"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3" d="100"/>
          <a:sy n="63" d="100"/>
        </p:scale>
        <p:origin x="1380"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BDC4FD5-E8ED-4ADE-9C25-5F0CC2AFC3A5}" type="datetimeFigureOut">
              <a:rPr lang="en-US" smtClean="0"/>
              <a:t>7/31/2020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2DFB6E-ECC5-4C73-91E5-B4BBF9A88CA2}" type="slidenum">
              <a:rPr lang="en-US" smtClean="0"/>
              <a:t>‹#›</a:t>
            </a:fld>
            <a:endParaRPr lang="en-US"/>
          </a:p>
        </p:txBody>
      </p:sp>
    </p:spTree>
    <p:extLst>
      <p:ext uri="{BB962C8B-B14F-4D97-AF65-F5344CB8AC3E}">
        <p14:creationId xmlns:p14="http://schemas.microsoft.com/office/powerpoint/2010/main" val="24211372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BDC4FD5-E8ED-4ADE-9C25-5F0CC2AFC3A5}" type="datetimeFigureOut">
              <a:rPr lang="en-US" smtClean="0"/>
              <a:t>7/31/2020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2DFB6E-ECC5-4C73-91E5-B4BBF9A88CA2}" type="slidenum">
              <a:rPr lang="en-US" smtClean="0"/>
              <a:t>‹#›</a:t>
            </a:fld>
            <a:endParaRPr lang="en-US"/>
          </a:p>
        </p:txBody>
      </p:sp>
    </p:spTree>
    <p:extLst>
      <p:ext uri="{BB962C8B-B14F-4D97-AF65-F5344CB8AC3E}">
        <p14:creationId xmlns:p14="http://schemas.microsoft.com/office/powerpoint/2010/main" val="5402409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BDC4FD5-E8ED-4ADE-9C25-5F0CC2AFC3A5}" type="datetimeFigureOut">
              <a:rPr lang="en-US" smtClean="0"/>
              <a:t>7/31/2020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2DFB6E-ECC5-4C73-91E5-B4BBF9A88CA2}" type="slidenum">
              <a:rPr lang="en-US" smtClean="0"/>
              <a:t>‹#›</a:t>
            </a:fld>
            <a:endParaRPr lang="en-US"/>
          </a:p>
        </p:txBody>
      </p:sp>
    </p:spTree>
    <p:extLst>
      <p:ext uri="{BB962C8B-B14F-4D97-AF65-F5344CB8AC3E}">
        <p14:creationId xmlns:p14="http://schemas.microsoft.com/office/powerpoint/2010/main" val="25201772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BDC4FD5-E8ED-4ADE-9C25-5F0CC2AFC3A5}" type="datetimeFigureOut">
              <a:rPr lang="en-US" smtClean="0"/>
              <a:t>7/31/2020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2DFB6E-ECC5-4C73-91E5-B4BBF9A88CA2}" type="slidenum">
              <a:rPr lang="en-US" smtClean="0"/>
              <a:t>‹#›</a:t>
            </a:fld>
            <a:endParaRPr lang="en-US"/>
          </a:p>
        </p:txBody>
      </p:sp>
    </p:spTree>
    <p:extLst>
      <p:ext uri="{BB962C8B-B14F-4D97-AF65-F5344CB8AC3E}">
        <p14:creationId xmlns:p14="http://schemas.microsoft.com/office/powerpoint/2010/main" val="4284524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BDC4FD5-E8ED-4ADE-9C25-5F0CC2AFC3A5}" type="datetimeFigureOut">
              <a:rPr lang="en-US" smtClean="0"/>
              <a:t>7/31/2020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2DFB6E-ECC5-4C73-91E5-B4BBF9A88CA2}" type="slidenum">
              <a:rPr lang="en-US" smtClean="0"/>
              <a:t>‹#›</a:t>
            </a:fld>
            <a:endParaRPr lang="en-US"/>
          </a:p>
        </p:txBody>
      </p:sp>
    </p:spTree>
    <p:extLst>
      <p:ext uri="{BB962C8B-B14F-4D97-AF65-F5344CB8AC3E}">
        <p14:creationId xmlns:p14="http://schemas.microsoft.com/office/powerpoint/2010/main" val="8501386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BDC4FD5-E8ED-4ADE-9C25-5F0CC2AFC3A5}" type="datetimeFigureOut">
              <a:rPr lang="en-US" smtClean="0"/>
              <a:t>7/31/2020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C2DFB6E-ECC5-4C73-91E5-B4BBF9A88CA2}" type="slidenum">
              <a:rPr lang="en-US" smtClean="0"/>
              <a:t>‹#›</a:t>
            </a:fld>
            <a:endParaRPr lang="en-US"/>
          </a:p>
        </p:txBody>
      </p:sp>
    </p:spTree>
    <p:extLst>
      <p:ext uri="{BB962C8B-B14F-4D97-AF65-F5344CB8AC3E}">
        <p14:creationId xmlns:p14="http://schemas.microsoft.com/office/powerpoint/2010/main" val="34966627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BDC4FD5-E8ED-4ADE-9C25-5F0CC2AFC3A5}" type="datetimeFigureOut">
              <a:rPr lang="en-US" smtClean="0"/>
              <a:t>7/31/2020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C2DFB6E-ECC5-4C73-91E5-B4BBF9A88CA2}" type="slidenum">
              <a:rPr lang="en-US" smtClean="0"/>
              <a:t>‹#›</a:t>
            </a:fld>
            <a:endParaRPr lang="en-US"/>
          </a:p>
        </p:txBody>
      </p:sp>
    </p:spTree>
    <p:extLst>
      <p:ext uri="{BB962C8B-B14F-4D97-AF65-F5344CB8AC3E}">
        <p14:creationId xmlns:p14="http://schemas.microsoft.com/office/powerpoint/2010/main" val="41514654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BDC4FD5-E8ED-4ADE-9C25-5F0CC2AFC3A5}" type="datetimeFigureOut">
              <a:rPr lang="en-US" smtClean="0"/>
              <a:t>7/31/2020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C2DFB6E-ECC5-4C73-91E5-B4BBF9A88CA2}" type="slidenum">
              <a:rPr lang="en-US" smtClean="0"/>
              <a:t>‹#›</a:t>
            </a:fld>
            <a:endParaRPr lang="en-US"/>
          </a:p>
        </p:txBody>
      </p:sp>
    </p:spTree>
    <p:extLst>
      <p:ext uri="{BB962C8B-B14F-4D97-AF65-F5344CB8AC3E}">
        <p14:creationId xmlns:p14="http://schemas.microsoft.com/office/powerpoint/2010/main" val="10409507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DC4FD5-E8ED-4ADE-9C25-5F0CC2AFC3A5}" type="datetimeFigureOut">
              <a:rPr lang="en-US" smtClean="0"/>
              <a:t>7/31/2020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C2DFB6E-ECC5-4C73-91E5-B4BBF9A88CA2}" type="slidenum">
              <a:rPr lang="en-US" smtClean="0"/>
              <a:t>‹#›</a:t>
            </a:fld>
            <a:endParaRPr lang="en-US"/>
          </a:p>
        </p:txBody>
      </p:sp>
    </p:spTree>
    <p:extLst>
      <p:ext uri="{BB962C8B-B14F-4D97-AF65-F5344CB8AC3E}">
        <p14:creationId xmlns:p14="http://schemas.microsoft.com/office/powerpoint/2010/main" val="34973493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BDC4FD5-E8ED-4ADE-9C25-5F0CC2AFC3A5}" type="datetimeFigureOut">
              <a:rPr lang="en-US" smtClean="0"/>
              <a:t>7/31/2020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C2DFB6E-ECC5-4C73-91E5-B4BBF9A88CA2}" type="slidenum">
              <a:rPr lang="en-US" smtClean="0"/>
              <a:t>‹#›</a:t>
            </a:fld>
            <a:endParaRPr lang="en-US"/>
          </a:p>
        </p:txBody>
      </p:sp>
    </p:spTree>
    <p:extLst>
      <p:ext uri="{BB962C8B-B14F-4D97-AF65-F5344CB8AC3E}">
        <p14:creationId xmlns:p14="http://schemas.microsoft.com/office/powerpoint/2010/main" val="23828055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BDC4FD5-E8ED-4ADE-9C25-5F0CC2AFC3A5}" type="datetimeFigureOut">
              <a:rPr lang="en-US" smtClean="0"/>
              <a:t>7/31/2020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C2DFB6E-ECC5-4C73-91E5-B4BBF9A88CA2}" type="slidenum">
              <a:rPr lang="en-US" smtClean="0"/>
              <a:t>‹#›</a:t>
            </a:fld>
            <a:endParaRPr lang="en-US"/>
          </a:p>
        </p:txBody>
      </p:sp>
    </p:spTree>
    <p:extLst>
      <p:ext uri="{BB962C8B-B14F-4D97-AF65-F5344CB8AC3E}">
        <p14:creationId xmlns:p14="http://schemas.microsoft.com/office/powerpoint/2010/main" val="37304019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BDC4FD5-E8ED-4ADE-9C25-5F0CC2AFC3A5}" type="datetimeFigureOut">
              <a:rPr lang="en-US" smtClean="0"/>
              <a:t>7/31/2020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C2DFB6E-ECC5-4C73-91E5-B4BBF9A88CA2}" type="slidenum">
              <a:rPr lang="en-US" smtClean="0"/>
              <a:t>‹#›</a:t>
            </a:fld>
            <a:endParaRPr lang="en-US"/>
          </a:p>
        </p:txBody>
      </p:sp>
    </p:spTree>
    <p:extLst>
      <p:ext uri="{BB962C8B-B14F-4D97-AF65-F5344CB8AC3E}">
        <p14:creationId xmlns:p14="http://schemas.microsoft.com/office/powerpoint/2010/main" val="32033613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2202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76200" y="0"/>
            <a:ext cx="9067800" cy="6705600"/>
          </a:xfrm>
        </p:spPr>
        <p:txBody>
          <a:bodyPr>
            <a:normAutofit/>
          </a:bodyPr>
          <a:lstStyle/>
          <a:p>
            <a:r>
              <a:rPr lang="en-US">
                <a:latin typeface="Bernard MT Condensed" pitchFamily="18" charset="0"/>
              </a:rPr>
              <a:t>COGNITION ALL THE LIFE</a:t>
            </a:r>
            <a:endParaRPr lang="en-US" dirty="0">
              <a:latin typeface="Bernard MT Condensed" pitchFamily="18" charset="0"/>
            </a:endParaRPr>
          </a:p>
        </p:txBody>
      </p:sp>
    </p:spTree>
    <p:extLst>
      <p:ext uri="{BB962C8B-B14F-4D97-AF65-F5344CB8AC3E}">
        <p14:creationId xmlns:p14="http://schemas.microsoft.com/office/powerpoint/2010/main" val="42241377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lstStyle/>
          <a:p>
            <a:endParaRPr lang="en-US" dirty="0"/>
          </a:p>
        </p:txBody>
      </p:sp>
      <p:pic>
        <p:nvPicPr>
          <p:cNvPr id="1638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7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172112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705600"/>
          </a:xfrm>
        </p:spPr>
        <p:txBody>
          <a:bodyPr/>
          <a:lstStyle/>
          <a:p>
            <a:endParaRPr lang="en-US" dirty="0"/>
          </a:p>
        </p:txBody>
      </p:sp>
      <p:pic>
        <p:nvPicPr>
          <p:cNvPr id="1229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753600" cy="731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167596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200"/>
            <a:ext cx="9144000" cy="6781800"/>
          </a:xfrm>
        </p:spPr>
        <p:txBody>
          <a:bodyPr/>
          <a:lstStyle/>
          <a:p>
            <a:endParaRPr lang="en-US" dirty="0"/>
          </a:p>
        </p:txBody>
      </p:sp>
      <p:pic>
        <p:nvPicPr>
          <p:cNvPr id="1331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753600" cy="731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615557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lstStyle/>
          <a:p>
            <a:endParaRPr lang="en-US" dirty="0"/>
          </a:p>
        </p:txBody>
      </p:sp>
      <p:pic>
        <p:nvPicPr>
          <p:cNvPr id="1536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0"/>
            <a:ext cx="9601200" cy="7543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443288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220199" cy="7010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76200" y="76200"/>
            <a:ext cx="9067800" cy="6629400"/>
          </a:xfrm>
        </p:spPr>
        <p:txBody>
          <a:bodyPr>
            <a:normAutofit/>
          </a:bodyPr>
          <a:lstStyle/>
          <a:p>
            <a:r>
              <a:rPr lang="en-US" sz="2800" b="1" dirty="0" err="1"/>
              <a:t>Kognisi</a:t>
            </a:r>
            <a:r>
              <a:rPr lang="en-US" sz="2800" b="1" dirty="0"/>
              <a:t> </a:t>
            </a:r>
            <a:r>
              <a:rPr lang="en-US" sz="2800" b="1" dirty="0" err="1"/>
              <a:t>manusia</a:t>
            </a:r>
            <a:r>
              <a:rPr lang="en-US" sz="2800" b="1" dirty="0"/>
              <a:t>, </a:t>
            </a:r>
            <a:r>
              <a:rPr lang="en-US" sz="2800" b="1" dirty="0" err="1"/>
              <a:t>ditinjau</a:t>
            </a:r>
            <a:r>
              <a:rPr lang="en-US" sz="2800" b="1" dirty="0"/>
              <a:t> </a:t>
            </a:r>
            <a:r>
              <a:rPr lang="en-US" sz="2800" b="1" dirty="0" err="1"/>
              <a:t>dari</a:t>
            </a:r>
            <a:r>
              <a:rPr lang="en-US" sz="2800" b="1" dirty="0"/>
              <a:t> </a:t>
            </a:r>
            <a:r>
              <a:rPr lang="en-US" sz="2800" b="1" dirty="0" err="1"/>
              <a:t>sudut</a:t>
            </a:r>
            <a:r>
              <a:rPr lang="en-US" sz="2800" b="1" dirty="0"/>
              <a:t> </a:t>
            </a:r>
            <a:r>
              <a:rPr lang="en-US" sz="2800" b="1" dirty="0" err="1"/>
              <a:t>pandang</a:t>
            </a:r>
            <a:r>
              <a:rPr lang="en-US" sz="2800" b="1" dirty="0"/>
              <a:t> </a:t>
            </a:r>
            <a:r>
              <a:rPr lang="en-US" sz="2800" b="1" dirty="0" err="1"/>
              <a:t>perkembangan</a:t>
            </a:r>
            <a:r>
              <a:rPr lang="en-US" sz="2800" b="1" dirty="0"/>
              <a:t> , </a:t>
            </a:r>
            <a:r>
              <a:rPr lang="en-US" sz="2800" b="1" dirty="0" err="1"/>
              <a:t>adalah</a:t>
            </a:r>
            <a:r>
              <a:rPr lang="en-US" sz="2800" b="1" dirty="0"/>
              <a:t> </a:t>
            </a:r>
            <a:r>
              <a:rPr lang="en-US" sz="2800" b="1" dirty="0" err="1"/>
              <a:t>hasil</a:t>
            </a:r>
            <a:r>
              <a:rPr lang="en-US" sz="2800" b="1" dirty="0"/>
              <a:t> </a:t>
            </a:r>
            <a:r>
              <a:rPr lang="en-US" sz="2800" b="1" dirty="0" err="1"/>
              <a:t>dari</a:t>
            </a:r>
            <a:r>
              <a:rPr lang="en-US" sz="2800" b="1" dirty="0"/>
              <a:t> </a:t>
            </a:r>
            <a:r>
              <a:rPr lang="en-US" sz="2800" b="1" dirty="0" err="1"/>
              <a:t>rangkaian</a:t>
            </a:r>
            <a:r>
              <a:rPr lang="en-US" sz="2800" b="1" dirty="0"/>
              <a:t> </a:t>
            </a:r>
            <a:r>
              <a:rPr lang="en-US" sz="2800" b="1" dirty="0" err="1"/>
              <a:t>tahap-tahap</a:t>
            </a:r>
            <a:r>
              <a:rPr lang="en-US" sz="2800" b="1" dirty="0"/>
              <a:t> </a:t>
            </a:r>
            <a:r>
              <a:rPr lang="en-US" sz="2800" b="1" dirty="0" err="1"/>
              <a:t>perkembangan</a:t>
            </a:r>
            <a:r>
              <a:rPr lang="en-US" sz="2800" b="1" dirty="0"/>
              <a:t> yang </a:t>
            </a:r>
            <a:r>
              <a:rPr lang="en-US" sz="2800" b="1" dirty="0" err="1"/>
              <a:t>dimulai</a:t>
            </a:r>
            <a:r>
              <a:rPr lang="en-US" sz="2800" b="1" dirty="0"/>
              <a:t> </a:t>
            </a:r>
            <a:r>
              <a:rPr lang="en-US" sz="2800" b="1" dirty="0" err="1"/>
              <a:t>sejak</a:t>
            </a:r>
            <a:r>
              <a:rPr lang="en-US" sz="2800" b="1" dirty="0"/>
              <a:t> </a:t>
            </a:r>
            <a:r>
              <a:rPr lang="en-US" sz="2800" b="1" dirty="0" err="1"/>
              <a:t>tahun-tahun</a:t>
            </a:r>
            <a:r>
              <a:rPr lang="en-US" sz="2800" b="1" dirty="0"/>
              <a:t> </a:t>
            </a:r>
            <a:r>
              <a:rPr lang="en-US" sz="2800" b="1" dirty="0" err="1"/>
              <a:t>awal</a:t>
            </a:r>
            <a:r>
              <a:rPr lang="en-US" sz="2800" b="1" dirty="0"/>
              <a:t> </a:t>
            </a:r>
            <a:r>
              <a:rPr lang="en-US" sz="2800" b="1" dirty="0" err="1"/>
              <a:t>permulaan</a:t>
            </a:r>
            <a:r>
              <a:rPr lang="en-US" sz="2800" b="1" dirty="0"/>
              <a:t> </a:t>
            </a:r>
            <a:r>
              <a:rPr lang="en-US" sz="2800" b="1" dirty="0" err="1"/>
              <a:t>pertumbuhan</a:t>
            </a:r>
            <a:r>
              <a:rPr lang="en-US" sz="2800" b="1" dirty="0"/>
              <a:t> </a:t>
            </a:r>
            <a:r>
              <a:rPr lang="en-US" sz="2800" b="1" dirty="0" err="1"/>
              <a:t>pada</a:t>
            </a:r>
            <a:r>
              <a:rPr lang="en-US" sz="2800" b="1" dirty="0"/>
              <a:t> </a:t>
            </a:r>
            <a:r>
              <a:rPr lang="en-US" sz="2800" b="1" dirty="0" err="1"/>
              <a:t>tahap</a:t>
            </a:r>
            <a:r>
              <a:rPr lang="en-US" sz="2800" b="1" dirty="0"/>
              <a:t> </a:t>
            </a:r>
            <a:r>
              <a:rPr lang="en-US" sz="2800" b="1" dirty="0" err="1"/>
              <a:t>awal</a:t>
            </a:r>
            <a:r>
              <a:rPr lang="en-US" sz="2800" b="1" dirty="0"/>
              <a:t>. </a:t>
            </a:r>
            <a:r>
              <a:rPr lang="en-US" sz="2800" b="1" dirty="0" err="1"/>
              <a:t>Persepsi</a:t>
            </a:r>
            <a:r>
              <a:rPr lang="en-US" sz="2800" b="1" dirty="0"/>
              <a:t>, </a:t>
            </a:r>
            <a:r>
              <a:rPr lang="en-US" sz="2800" b="1" dirty="0" err="1"/>
              <a:t>memori</a:t>
            </a:r>
            <a:r>
              <a:rPr lang="en-US" sz="2800" b="1" dirty="0"/>
              <a:t>, </a:t>
            </a:r>
            <a:r>
              <a:rPr lang="en-US" sz="2800" b="1" dirty="0" err="1"/>
              <a:t>bahasa</a:t>
            </a:r>
            <a:r>
              <a:rPr lang="en-US" sz="2800" b="1" dirty="0"/>
              <a:t>, </a:t>
            </a:r>
            <a:r>
              <a:rPr lang="en-US" sz="2800" b="1" dirty="0" err="1"/>
              <a:t>dan</a:t>
            </a:r>
            <a:r>
              <a:rPr lang="en-US" sz="2800" b="1" dirty="0"/>
              <a:t> proses </a:t>
            </a:r>
            <a:r>
              <a:rPr lang="en-US" sz="2800" b="1" dirty="0" err="1"/>
              <a:t>berpikir</a:t>
            </a:r>
            <a:r>
              <a:rPr lang="en-US" sz="2800" b="1" dirty="0"/>
              <a:t> </a:t>
            </a:r>
            <a:r>
              <a:rPr lang="en-US" sz="2800" b="1" dirty="0" err="1"/>
              <a:t>kita</a:t>
            </a:r>
            <a:r>
              <a:rPr lang="en-US" sz="2800" b="1" dirty="0"/>
              <a:t> </a:t>
            </a:r>
            <a:r>
              <a:rPr lang="en-US" sz="2800" b="1" dirty="0" err="1"/>
              <a:t>dikendalikan</a:t>
            </a:r>
            <a:r>
              <a:rPr lang="en-US" sz="2800" b="1" dirty="0"/>
              <a:t> </a:t>
            </a:r>
            <a:r>
              <a:rPr lang="en-US" sz="2800" b="1" dirty="0" err="1"/>
              <a:t>oleh</a:t>
            </a:r>
            <a:r>
              <a:rPr lang="en-US" sz="2800" b="1" dirty="0"/>
              <a:t> </a:t>
            </a:r>
            <a:r>
              <a:rPr lang="en-US" sz="2800" b="1" dirty="0" err="1"/>
              <a:t>struktur</a:t>
            </a:r>
            <a:r>
              <a:rPr lang="en-US" sz="2800" b="1" dirty="0"/>
              <a:t> genetic </a:t>
            </a:r>
            <a:r>
              <a:rPr lang="en-US" sz="2800" b="1" dirty="0" err="1"/>
              <a:t>dasar</a:t>
            </a:r>
            <a:r>
              <a:rPr lang="en-US" sz="2800" b="1" dirty="0"/>
              <a:t> yang </a:t>
            </a:r>
            <a:r>
              <a:rPr lang="en-US" sz="2800" b="1" dirty="0" err="1"/>
              <a:t>kita</a:t>
            </a:r>
            <a:r>
              <a:rPr lang="en-US" sz="2800" b="1" dirty="0"/>
              <a:t> </a:t>
            </a:r>
            <a:r>
              <a:rPr lang="en-US" sz="2800" b="1" dirty="0" err="1"/>
              <a:t>warisi</a:t>
            </a:r>
            <a:r>
              <a:rPr lang="en-US" sz="2800" b="1" dirty="0"/>
              <a:t> </a:t>
            </a:r>
            <a:r>
              <a:rPr lang="en-US" sz="2800" b="1" dirty="0" err="1"/>
              <a:t>dan</a:t>
            </a:r>
            <a:r>
              <a:rPr lang="en-US" sz="2800" b="1" dirty="0"/>
              <a:t> </a:t>
            </a:r>
            <a:r>
              <a:rPr lang="en-US" sz="2800" b="1" dirty="0" err="1"/>
              <a:t>perubahan</a:t>
            </a:r>
            <a:r>
              <a:rPr lang="en-US" sz="2800" b="1" dirty="0"/>
              <a:t> yang </a:t>
            </a:r>
            <a:r>
              <a:rPr lang="en-US" sz="2800" b="1" dirty="0" err="1"/>
              <a:t>kita</a:t>
            </a:r>
            <a:r>
              <a:rPr lang="en-US" sz="2800" b="1" dirty="0"/>
              <a:t> </a:t>
            </a:r>
            <a:r>
              <a:rPr lang="en-US" sz="2800" b="1" dirty="0" err="1"/>
              <a:t>alami</a:t>
            </a:r>
            <a:r>
              <a:rPr lang="en-US" sz="2800" b="1" dirty="0"/>
              <a:t> </a:t>
            </a:r>
            <a:r>
              <a:rPr lang="en-US" sz="2800" b="1" dirty="0" err="1"/>
              <a:t>sebagai</a:t>
            </a:r>
            <a:r>
              <a:rPr lang="en-US" sz="2800" b="1" dirty="0"/>
              <a:t> </a:t>
            </a:r>
            <a:r>
              <a:rPr lang="en-US" sz="2800" b="1" dirty="0" err="1"/>
              <a:t>tanggapan</a:t>
            </a:r>
            <a:r>
              <a:rPr lang="en-US" sz="2800" b="1" dirty="0"/>
              <a:t> </a:t>
            </a:r>
            <a:r>
              <a:rPr lang="en-US" sz="2800" b="1" dirty="0" err="1"/>
              <a:t>terhadap</a:t>
            </a:r>
            <a:r>
              <a:rPr lang="en-US" sz="2800" b="1" dirty="0"/>
              <a:t> </a:t>
            </a:r>
            <a:r>
              <a:rPr lang="en-US" sz="2800" b="1" dirty="0" err="1"/>
              <a:t>permintaan</a:t>
            </a:r>
            <a:r>
              <a:rPr lang="en-US" sz="2800" b="1" dirty="0"/>
              <a:t> </a:t>
            </a:r>
            <a:r>
              <a:rPr lang="en-US" sz="2800" b="1" dirty="0" err="1"/>
              <a:t>lingkungan</a:t>
            </a:r>
            <a:r>
              <a:rPr lang="en-US" sz="2800" b="1" dirty="0"/>
              <a:t> yang </a:t>
            </a:r>
            <a:r>
              <a:rPr lang="en-US" sz="2800" b="1" dirty="0" err="1"/>
              <a:t>muncul</a:t>
            </a:r>
            <a:r>
              <a:rPr lang="en-US" sz="2800" b="1" dirty="0"/>
              <a:t> </a:t>
            </a:r>
            <a:r>
              <a:rPr lang="en-US" sz="2800" b="1" dirty="0" err="1"/>
              <a:t>dalam</a:t>
            </a:r>
            <a:r>
              <a:rPr lang="en-US" sz="2800" b="1" dirty="0"/>
              <a:t> </a:t>
            </a:r>
            <a:r>
              <a:rPr lang="en-US" sz="2800" b="1" dirty="0" err="1"/>
              <a:t>berbagai</a:t>
            </a:r>
            <a:r>
              <a:rPr lang="en-US" sz="2800" b="1" dirty="0"/>
              <a:t> </a:t>
            </a:r>
            <a:r>
              <a:rPr lang="en-US" sz="2800" b="1" dirty="0" err="1"/>
              <a:t>interaksi</a:t>
            </a:r>
            <a:br>
              <a:rPr lang="en-US" sz="2800" b="1" dirty="0"/>
            </a:br>
            <a:r>
              <a:rPr lang="en-US" sz="2800" b="1" dirty="0"/>
              <a:t> </a:t>
            </a:r>
            <a:r>
              <a:rPr lang="en-US" sz="2800" b="1" dirty="0" err="1"/>
              <a:t>fisik</a:t>
            </a:r>
            <a:r>
              <a:rPr lang="en-US" sz="2800" b="1" dirty="0"/>
              <a:t> </a:t>
            </a:r>
            <a:r>
              <a:rPr lang="en-US" sz="2800" b="1" dirty="0" err="1"/>
              <a:t>dan</a:t>
            </a:r>
            <a:r>
              <a:rPr lang="en-US" sz="2800" b="1" dirty="0"/>
              <a:t> </a:t>
            </a:r>
            <a:r>
              <a:rPr lang="en-US" sz="2800" b="1" dirty="0" err="1"/>
              <a:t>sosial</a:t>
            </a:r>
            <a:r>
              <a:rPr lang="en-US" sz="2800" b="1" dirty="0"/>
              <a:t>.</a:t>
            </a:r>
            <a:br>
              <a:rPr lang="en-US" sz="2800" b="1" dirty="0"/>
            </a:br>
            <a:r>
              <a:rPr lang="en-US" sz="2800" b="1" dirty="0" err="1"/>
              <a:t>Intinya</a:t>
            </a:r>
            <a:r>
              <a:rPr lang="en-US" sz="2800" b="1" dirty="0"/>
              <a:t>, </a:t>
            </a:r>
            <a:r>
              <a:rPr lang="en-US" sz="2800" b="1" dirty="0" err="1"/>
              <a:t>kognisi</a:t>
            </a:r>
            <a:r>
              <a:rPr lang="en-US" sz="2800" b="1" dirty="0"/>
              <a:t> </a:t>
            </a:r>
            <a:r>
              <a:rPr lang="en-US" sz="2800" b="1" dirty="0" err="1"/>
              <a:t>berkembang</a:t>
            </a:r>
            <a:r>
              <a:rPr lang="en-US" sz="2800" b="1" dirty="0"/>
              <a:t> </a:t>
            </a:r>
            <a:r>
              <a:rPr lang="en-US" sz="2800" b="1" dirty="0" err="1"/>
              <a:t>dalam</a:t>
            </a:r>
            <a:r>
              <a:rPr lang="en-US" sz="2800" b="1" dirty="0"/>
              <a:t> </a:t>
            </a:r>
            <a:r>
              <a:rPr lang="en-US" sz="2800" b="1" dirty="0" err="1"/>
              <a:t>bentuk</a:t>
            </a:r>
            <a:r>
              <a:rPr lang="en-US" sz="2800" b="1" dirty="0"/>
              <a:t> </a:t>
            </a:r>
            <a:r>
              <a:rPr lang="en-US" sz="2800" b="1" dirty="0" err="1"/>
              <a:t>peningkatan</a:t>
            </a:r>
            <a:r>
              <a:rPr lang="en-US" sz="2800" b="1" dirty="0"/>
              <a:t> </a:t>
            </a:r>
            <a:r>
              <a:rPr lang="en-US" sz="2800" b="1" dirty="0" err="1"/>
              <a:t>mengikuti</a:t>
            </a:r>
            <a:r>
              <a:rPr lang="en-US" sz="2800" b="1" dirty="0"/>
              <a:t> </a:t>
            </a:r>
            <a:r>
              <a:rPr lang="en-US" sz="2800" b="1" dirty="0" err="1"/>
              <a:t>pola-pola</a:t>
            </a:r>
            <a:r>
              <a:rPr lang="en-US" sz="2800" b="1" dirty="0"/>
              <a:t> yang </a:t>
            </a:r>
            <a:r>
              <a:rPr lang="en-US" sz="2800" b="1" dirty="0" err="1"/>
              <a:t>teratur</a:t>
            </a:r>
            <a:r>
              <a:rPr lang="en-US" sz="2800" b="1" dirty="0"/>
              <a:t> </a:t>
            </a:r>
            <a:r>
              <a:rPr lang="en-US" sz="2800" b="1" dirty="0" err="1"/>
              <a:t>sejak</a:t>
            </a:r>
            <a:r>
              <a:rPr lang="en-US" sz="2800" b="1" dirty="0"/>
              <a:t> </a:t>
            </a:r>
            <a:r>
              <a:rPr lang="en-US" sz="2800" b="1" dirty="0" err="1"/>
              <a:t>bayi</a:t>
            </a:r>
            <a:r>
              <a:rPr lang="en-US" sz="2800" b="1" dirty="0"/>
              <a:t> </a:t>
            </a:r>
            <a:r>
              <a:rPr lang="en-US" sz="2800" b="1" dirty="0" err="1"/>
              <a:t>hingga</a:t>
            </a:r>
            <a:r>
              <a:rPr lang="en-US" sz="2800" b="1" dirty="0"/>
              <a:t> </a:t>
            </a:r>
            <a:r>
              <a:rPr lang="en-US" sz="2800" b="1" dirty="0" err="1"/>
              <a:t>masa</a:t>
            </a:r>
            <a:r>
              <a:rPr lang="en-US" sz="2800" b="1" dirty="0"/>
              <a:t> </a:t>
            </a:r>
            <a:r>
              <a:rPr lang="en-US" sz="2800" b="1" dirty="0" err="1"/>
              <a:t>dewasa</a:t>
            </a:r>
            <a:r>
              <a:rPr lang="en-US" sz="2800" b="1" dirty="0"/>
              <a:t>, </a:t>
            </a:r>
            <a:r>
              <a:rPr lang="en-US" sz="2800" b="1" dirty="0" err="1"/>
              <a:t>dan</a:t>
            </a:r>
            <a:r>
              <a:rPr lang="en-US" sz="2800" b="1" dirty="0"/>
              <a:t> </a:t>
            </a:r>
            <a:r>
              <a:rPr lang="en-US" sz="2800" b="1" dirty="0" err="1"/>
              <a:t>beberapa</a:t>
            </a:r>
            <a:r>
              <a:rPr lang="en-US" sz="2800" b="1" dirty="0"/>
              <a:t> </a:t>
            </a:r>
            <a:r>
              <a:rPr lang="en-US" sz="2800" b="1" dirty="0" err="1"/>
              <a:t>kemampuan</a:t>
            </a:r>
            <a:r>
              <a:rPr lang="en-US" sz="2800" b="1" dirty="0"/>
              <a:t> </a:t>
            </a:r>
            <a:r>
              <a:rPr lang="en-US" sz="2800" b="1" dirty="0" err="1"/>
              <a:t>kognitif</a:t>
            </a:r>
            <a:r>
              <a:rPr lang="en-US" sz="2800" b="1" dirty="0"/>
              <a:t> </a:t>
            </a:r>
            <a:r>
              <a:rPr lang="en-US" sz="2800" b="1" dirty="0" err="1"/>
              <a:t>mengalami</a:t>
            </a:r>
            <a:r>
              <a:rPr lang="en-US" sz="2800" b="1" dirty="0"/>
              <a:t> </a:t>
            </a:r>
            <a:r>
              <a:rPr lang="en-US" sz="2800" b="1" dirty="0" err="1"/>
              <a:t>penurunan</a:t>
            </a:r>
            <a:r>
              <a:rPr lang="en-US" sz="2800" b="1" dirty="0"/>
              <a:t> </a:t>
            </a:r>
            <a:r>
              <a:rPr lang="en-US" sz="2800" b="1" dirty="0" err="1"/>
              <a:t>pada</a:t>
            </a:r>
            <a:r>
              <a:rPr lang="en-US" sz="2800" b="1" dirty="0"/>
              <a:t> </a:t>
            </a:r>
            <a:r>
              <a:rPr lang="en-US" sz="2800" b="1" dirty="0" err="1"/>
              <a:t>masa</a:t>
            </a:r>
            <a:r>
              <a:rPr lang="en-US" sz="2800" b="1" dirty="0"/>
              <a:t> </a:t>
            </a:r>
            <a:r>
              <a:rPr lang="en-US" sz="2800" b="1" dirty="0" err="1"/>
              <a:t>tua</a:t>
            </a:r>
            <a:r>
              <a:rPr lang="en-US" sz="2800" b="1" dirty="0"/>
              <a:t>.</a:t>
            </a:r>
          </a:p>
        </p:txBody>
      </p:sp>
    </p:spTree>
    <p:extLst>
      <p:ext uri="{BB962C8B-B14F-4D97-AF65-F5344CB8AC3E}">
        <p14:creationId xmlns:p14="http://schemas.microsoft.com/office/powerpoint/2010/main" val="28833865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0" y="0"/>
            <a:ext cx="9144000" cy="6781800"/>
          </a:xfrm>
        </p:spPr>
        <p:txBody>
          <a:bodyPr>
            <a:normAutofit/>
          </a:bodyPr>
          <a:lstStyle/>
          <a:p>
            <a:r>
              <a:rPr lang="en-US" sz="2400" dirty="0"/>
              <a:t> </a:t>
            </a:r>
            <a:r>
              <a:rPr lang="en-US" sz="4000" b="1" dirty="0" err="1"/>
              <a:t>Sepanjang</a:t>
            </a:r>
            <a:r>
              <a:rPr lang="en-US" sz="4000" b="1" dirty="0"/>
              <a:t> </a:t>
            </a:r>
            <a:r>
              <a:rPr lang="en-US" sz="4000" b="1" dirty="0" err="1"/>
              <a:t>rentang</a:t>
            </a:r>
            <a:r>
              <a:rPr lang="en-US" sz="4000" b="1" dirty="0"/>
              <a:t> </a:t>
            </a:r>
            <a:r>
              <a:rPr lang="en-US" sz="4000" b="1" dirty="0" err="1"/>
              <a:t>kehidupan</a:t>
            </a:r>
            <a:r>
              <a:rPr lang="en-US" sz="4000" b="1" dirty="0"/>
              <a:t> , </a:t>
            </a:r>
            <a:r>
              <a:rPr lang="en-US" sz="4000" b="1" dirty="0" err="1"/>
              <a:t>sejak</a:t>
            </a:r>
            <a:r>
              <a:rPr lang="en-US" sz="4000" b="1" dirty="0"/>
              <a:t> </a:t>
            </a:r>
            <a:r>
              <a:rPr lang="en-US" sz="4000" b="1" dirty="0" err="1"/>
              <a:t>bayi</a:t>
            </a:r>
            <a:r>
              <a:rPr lang="en-US" sz="4000" b="1" dirty="0"/>
              <a:t> </a:t>
            </a:r>
            <a:r>
              <a:rPr lang="en-US" sz="4000" b="1" dirty="0" err="1"/>
              <a:t>hingga</a:t>
            </a:r>
            <a:r>
              <a:rPr lang="en-US" sz="4000" b="1" dirty="0"/>
              <a:t> </a:t>
            </a:r>
            <a:r>
              <a:rPr lang="en-US" sz="4000" b="1" dirty="0" err="1"/>
              <a:t>usia</a:t>
            </a:r>
            <a:r>
              <a:rPr lang="en-US" sz="4000" b="1" dirty="0"/>
              <a:t> </a:t>
            </a:r>
            <a:r>
              <a:rPr lang="en-US" sz="4000" b="1" dirty="0" err="1"/>
              <a:t>lanjut</a:t>
            </a:r>
            <a:r>
              <a:rPr lang="en-US" sz="4000" b="1" dirty="0"/>
              <a:t> , </a:t>
            </a:r>
            <a:r>
              <a:rPr lang="en-US" sz="4000" b="1" dirty="0" err="1"/>
              <a:t>manusia</a:t>
            </a:r>
            <a:r>
              <a:rPr lang="en-US" sz="4000" b="1" dirty="0"/>
              <a:t> </a:t>
            </a:r>
            <a:r>
              <a:rPr lang="en-US" sz="4000" b="1" dirty="0" err="1"/>
              <a:t>dan</a:t>
            </a:r>
            <a:r>
              <a:rPr lang="en-US" sz="4000" b="1" dirty="0"/>
              <a:t> </a:t>
            </a:r>
            <a:r>
              <a:rPr lang="en-US" sz="4000" b="1" dirty="0" err="1"/>
              <a:t>makhluk-makhluk</a:t>
            </a:r>
            <a:r>
              <a:rPr lang="en-US" sz="4000" b="1" dirty="0"/>
              <a:t> lain </a:t>
            </a:r>
            <a:r>
              <a:rPr lang="en-US" sz="4000" b="1" dirty="0" err="1"/>
              <a:t>dianugrahi</a:t>
            </a:r>
            <a:r>
              <a:rPr lang="en-US" sz="4000" b="1" dirty="0"/>
              <a:t> </a:t>
            </a:r>
            <a:r>
              <a:rPr lang="en-US" sz="4000" b="1" dirty="0" err="1"/>
              <a:t>kapasitas</a:t>
            </a:r>
            <a:r>
              <a:rPr lang="en-US" sz="4000" b="1" dirty="0"/>
              <a:t> </a:t>
            </a:r>
            <a:r>
              <a:rPr lang="en-US" sz="4000" b="1" dirty="0" err="1"/>
              <a:t>untuk</a:t>
            </a:r>
            <a:r>
              <a:rPr lang="en-US" sz="4000" b="1" dirty="0"/>
              <a:t> </a:t>
            </a:r>
            <a:r>
              <a:rPr lang="en-US" sz="4000" b="1" dirty="0" err="1"/>
              <a:t>mengembangkan</a:t>
            </a:r>
            <a:r>
              <a:rPr lang="en-US" sz="4000" b="1" dirty="0"/>
              <a:t> </a:t>
            </a:r>
            <a:r>
              <a:rPr lang="en-US" sz="4000" b="1" dirty="0" err="1"/>
              <a:t>kapasitas</a:t>
            </a:r>
            <a:r>
              <a:rPr lang="en-US" sz="4000" b="1" dirty="0"/>
              <a:t> </a:t>
            </a:r>
            <a:r>
              <a:rPr lang="en-US" sz="4000" b="1" dirty="0" err="1"/>
              <a:t>mentalnya</a:t>
            </a:r>
            <a:r>
              <a:rPr lang="en-US" sz="4000" b="1" dirty="0"/>
              <a:t> </a:t>
            </a:r>
            <a:r>
              <a:rPr lang="en-US" sz="4000" b="1" dirty="0" err="1"/>
              <a:t>dengan</a:t>
            </a:r>
            <a:r>
              <a:rPr lang="en-US" sz="4000" b="1" dirty="0"/>
              <a:t> </a:t>
            </a:r>
            <a:r>
              <a:rPr lang="en-US" sz="4000" b="1" dirty="0" err="1"/>
              <a:t>cara</a:t>
            </a:r>
            <a:r>
              <a:rPr lang="en-US" sz="4000" b="1" dirty="0"/>
              <a:t> </a:t>
            </a:r>
            <a:r>
              <a:rPr lang="en-US" sz="4000" b="1" dirty="0" err="1"/>
              <a:t>memanfaatkannya</a:t>
            </a:r>
            <a:r>
              <a:rPr lang="en-US" sz="4000" b="1" dirty="0"/>
              <a:t> . </a:t>
            </a:r>
            <a:r>
              <a:rPr lang="en-US" sz="4000" b="1" dirty="0" err="1"/>
              <a:t>jika</a:t>
            </a:r>
            <a:r>
              <a:rPr lang="en-US" sz="4000" b="1" dirty="0"/>
              <a:t> </a:t>
            </a:r>
            <a:r>
              <a:rPr lang="en-US" sz="4000" b="1" dirty="0" err="1"/>
              <a:t>tidak</a:t>
            </a:r>
            <a:r>
              <a:rPr lang="en-US" sz="4000" b="1" dirty="0"/>
              <a:t> </a:t>
            </a:r>
            <a:r>
              <a:rPr lang="en-US" sz="4000" b="1" dirty="0" err="1"/>
              <a:t>digunakan</a:t>
            </a:r>
            <a:r>
              <a:rPr lang="en-US" sz="4000" b="1" dirty="0"/>
              <a:t> </a:t>
            </a:r>
            <a:r>
              <a:rPr lang="en-US" sz="4000" b="1" dirty="0" err="1"/>
              <a:t>dan</a:t>
            </a:r>
            <a:r>
              <a:rPr lang="en-US" sz="4000" b="1" dirty="0"/>
              <a:t> </a:t>
            </a:r>
            <a:r>
              <a:rPr lang="en-US" sz="4000" b="1" dirty="0" err="1"/>
              <a:t>dibiarkan</a:t>
            </a:r>
            <a:r>
              <a:rPr lang="en-US" sz="4000" b="1" dirty="0"/>
              <a:t> </a:t>
            </a:r>
            <a:r>
              <a:rPr lang="en-US" sz="4000" b="1" dirty="0" err="1"/>
              <a:t>pasif</a:t>
            </a:r>
            <a:r>
              <a:rPr lang="en-US" sz="4000" b="1" dirty="0"/>
              <a:t> , </a:t>
            </a:r>
            <a:r>
              <a:rPr lang="en-US" sz="4000" b="1" dirty="0" err="1"/>
              <a:t>maka</a:t>
            </a:r>
            <a:r>
              <a:rPr lang="en-US" sz="4000" b="1" dirty="0"/>
              <a:t> </a:t>
            </a:r>
            <a:r>
              <a:rPr lang="en-US" sz="4000" b="1" dirty="0" err="1"/>
              <a:t>pertumbuhan</a:t>
            </a:r>
            <a:r>
              <a:rPr lang="en-US" sz="4000" b="1" dirty="0"/>
              <a:t> </a:t>
            </a:r>
            <a:r>
              <a:rPr lang="en-US" sz="4000" b="1" dirty="0" err="1"/>
              <a:t>otak</a:t>
            </a:r>
            <a:r>
              <a:rPr lang="en-US" sz="4000" b="1" dirty="0"/>
              <a:t> </a:t>
            </a:r>
            <a:r>
              <a:rPr lang="en-US" sz="4000" b="1" dirty="0" err="1"/>
              <a:t>dapat</a:t>
            </a:r>
            <a:r>
              <a:rPr lang="en-US" sz="4000" b="1" dirty="0"/>
              <a:t> </a:t>
            </a:r>
            <a:r>
              <a:rPr lang="en-US" sz="4000" b="1" dirty="0" err="1"/>
              <a:t>menjadi</a:t>
            </a:r>
            <a:r>
              <a:rPr lang="en-US" sz="4000" b="1" dirty="0"/>
              <a:t> </a:t>
            </a:r>
            <a:r>
              <a:rPr lang="en-US" sz="4000" b="1" dirty="0" err="1"/>
              <a:t>tumpul</a:t>
            </a:r>
            <a:endParaRPr lang="en-US" sz="4000" b="1" dirty="0"/>
          </a:p>
        </p:txBody>
      </p:sp>
    </p:spTree>
    <p:extLst>
      <p:ext uri="{BB962C8B-B14F-4D97-AF65-F5344CB8AC3E}">
        <p14:creationId xmlns:p14="http://schemas.microsoft.com/office/powerpoint/2010/main" val="19993564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0" y="76200"/>
            <a:ext cx="9144000" cy="6781800"/>
          </a:xfrm>
        </p:spPr>
        <p:txBody>
          <a:bodyPr>
            <a:normAutofit/>
          </a:bodyPr>
          <a:lstStyle/>
          <a:p>
            <a:r>
              <a:rPr lang="en-US" b="1" dirty="0" err="1"/>
              <a:t>Perhatian</a:t>
            </a:r>
            <a:r>
              <a:rPr lang="en-US" b="1" dirty="0"/>
              <a:t> </a:t>
            </a:r>
            <a:r>
              <a:rPr lang="en-US" b="1" dirty="0" err="1"/>
              <a:t>terhadap</a:t>
            </a:r>
            <a:r>
              <a:rPr lang="en-US" b="1" dirty="0"/>
              <a:t> </a:t>
            </a:r>
            <a:r>
              <a:rPr lang="en-US" b="1" dirty="0" err="1"/>
              <a:t>perkembangan</a:t>
            </a:r>
            <a:r>
              <a:rPr lang="en-US" b="1" dirty="0"/>
              <a:t> </a:t>
            </a:r>
            <a:r>
              <a:rPr lang="en-US" b="1" dirty="0" err="1"/>
              <a:t>kognitif</a:t>
            </a:r>
            <a:r>
              <a:rPr lang="en-US" b="1" dirty="0"/>
              <a:t> </a:t>
            </a:r>
            <a:r>
              <a:rPr lang="en-US" b="1" dirty="0" err="1"/>
              <a:t>sepanjang</a:t>
            </a:r>
            <a:r>
              <a:rPr lang="en-US" b="1" dirty="0"/>
              <a:t> </a:t>
            </a:r>
            <a:r>
              <a:rPr lang="en-US" b="1" dirty="0" err="1"/>
              <a:t>rentang</a:t>
            </a:r>
            <a:r>
              <a:rPr lang="en-US" b="1" dirty="0"/>
              <a:t> </a:t>
            </a:r>
            <a:r>
              <a:rPr lang="en-US" b="1" dirty="0" err="1"/>
              <a:t>kehidupan</a:t>
            </a:r>
            <a:r>
              <a:rPr lang="en-US" b="1" dirty="0"/>
              <a:t> </a:t>
            </a:r>
            <a:r>
              <a:rPr lang="en-US" b="1" dirty="0" err="1"/>
              <a:t>individu</a:t>
            </a:r>
            <a:r>
              <a:rPr lang="en-US" b="1" dirty="0"/>
              <a:t> </a:t>
            </a:r>
            <a:r>
              <a:rPr lang="en-US" b="1" dirty="0" err="1"/>
              <a:t>pertama</a:t>
            </a:r>
            <a:r>
              <a:rPr lang="en-US" b="1" dirty="0"/>
              <a:t> kali </a:t>
            </a:r>
            <a:r>
              <a:rPr lang="en-US" b="1" dirty="0" err="1"/>
              <a:t>dirintis</a:t>
            </a:r>
            <a:r>
              <a:rPr lang="en-US" b="1" dirty="0"/>
              <a:t> </a:t>
            </a:r>
            <a:r>
              <a:rPr lang="en-US" b="1" dirty="0" err="1"/>
              <a:t>oleh</a:t>
            </a:r>
            <a:r>
              <a:rPr lang="en-US" b="1" dirty="0"/>
              <a:t> </a:t>
            </a:r>
            <a:r>
              <a:rPr lang="en-US" b="1" dirty="0" err="1"/>
              <a:t>penelitian</a:t>
            </a:r>
            <a:r>
              <a:rPr lang="en-US" b="1" dirty="0"/>
              <a:t> Jean </a:t>
            </a:r>
            <a:r>
              <a:rPr lang="en-US" b="1" dirty="0" err="1"/>
              <a:t>Peaget</a:t>
            </a:r>
            <a:r>
              <a:rPr lang="en-US" b="1" dirty="0"/>
              <a:t> </a:t>
            </a:r>
            <a:r>
              <a:rPr lang="en-US" b="1" dirty="0" err="1"/>
              <a:t>dari</a:t>
            </a:r>
            <a:r>
              <a:rPr lang="en-US" b="1" dirty="0"/>
              <a:t> Swiss </a:t>
            </a:r>
            <a:r>
              <a:rPr lang="en-US" b="1" dirty="0" err="1"/>
              <a:t>dan</a:t>
            </a:r>
            <a:r>
              <a:rPr lang="en-US" b="1" dirty="0"/>
              <a:t> </a:t>
            </a:r>
            <a:r>
              <a:rPr lang="en-US" b="1" dirty="0" err="1"/>
              <a:t>teori</a:t>
            </a:r>
            <a:r>
              <a:rPr lang="en-US" b="1" dirty="0"/>
              <a:t> yang </a:t>
            </a:r>
            <a:r>
              <a:rPr lang="en-US" b="1" dirty="0" err="1"/>
              <a:t>dikembangkan</a:t>
            </a:r>
            <a:r>
              <a:rPr lang="en-US" b="1" dirty="0"/>
              <a:t> </a:t>
            </a:r>
            <a:r>
              <a:rPr lang="en-US" b="1" dirty="0" err="1"/>
              <a:t>oleh</a:t>
            </a:r>
            <a:r>
              <a:rPr lang="en-US" b="1" dirty="0"/>
              <a:t> </a:t>
            </a:r>
            <a:br>
              <a:rPr lang="en-US" b="1" dirty="0"/>
            </a:br>
            <a:r>
              <a:rPr lang="en-US" b="1" dirty="0"/>
              <a:t>Lev S </a:t>
            </a:r>
            <a:r>
              <a:rPr lang="en-US" b="1" dirty="0" err="1"/>
              <a:t>Vygotsky</a:t>
            </a:r>
            <a:r>
              <a:rPr lang="en-US" b="1" dirty="0"/>
              <a:t>.</a:t>
            </a:r>
          </a:p>
        </p:txBody>
      </p:sp>
    </p:spTree>
    <p:extLst>
      <p:ext uri="{BB962C8B-B14F-4D97-AF65-F5344CB8AC3E}">
        <p14:creationId xmlns:p14="http://schemas.microsoft.com/office/powerpoint/2010/main" val="9748165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781800"/>
          </a:xfrm>
        </p:spPr>
        <p:txBody>
          <a:bodyPr/>
          <a:lstStyle/>
          <a:p>
            <a:endParaRPr lang="en-US" dirty="0"/>
          </a:p>
        </p:txBody>
      </p:sp>
      <p:pic>
        <p:nvPicPr>
          <p:cNvPr id="1741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0"/>
            <a:ext cx="96774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210180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76200"/>
            <a:ext cx="9067800" cy="6705600"/>
          </a:xfrm>
        </p:spPr>
        <p:txBody>
          <a:bodyPr>
            <a:normAutofit/>
          </a:bodyPr>
          <a:lstStyle/>
          <a:p>
            <a:endParaRPr lang="en-US" sz="2400"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753600" cy="731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400501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200"/>
            <a:ext cx="9144000" cy="6781800"/>
          </a:xfrm>
        </p:spPr>
        <p:txBody>
          <a:bodyPr/>
          <a:lstStyle/>
          <a:p>
            <a:endParaRPr lang="en-US" dirty="0"/>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753600" cy="731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435930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76200"/>
            <a:ext cx="8991600" cy="6781800"/>
          </a:xfrm>
        </p:spPr>
        <p:txBody>
          <a:bodyPr/>
          <a:lstStyle/>
          <a:p>
            <a:endParaRPr lang="en-US" dirty="0"/>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753600" cy="731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869474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3999"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76200" y="0"/>
            <a:ext cx="9067800" cy="6858000"/>
          </a:xfrm>
        </p:spPr>
        <p:txBody>
          <a:bodyPr>
            <a:normAutofit/>
          </a:bodyPr>
          <a:lstStyle/>
          <a:p>
            <a:r>
              <a:rPr lang="en-US" sz="3200" b="1" dirty="0" err="1"/>
              <a:t>Sekalipun</a:t>
            </a:r>
            <a:r>
              <a:rPr lang="en-US" sz="3200" b="1" dirty="0"/>
              <a:t> </a:t>
            </a:r>
            <a:r>
              <a:rPr lang="en-US" sz="3200" b="1" dirty="0" err="1"/>
              <a:t>Vygotsky</a:t>
            </a:r>
            <a:r>
              <a:rPr lang="en-US" sz="3200" b="1" dirty="0"/>
              <a:t> </a:t>
            </a:r>
            <a:r>
              <a:rPr lang="en-US" sz="3200" b="1" dirty="0" err="1"/>
              <a:t>dan</a:t>
            </a:r>
            <a:r>
              <a:rPr lang="en-US" sz="3200" b="1" dirty="0"/>
              <a:t> Piaget </a:t>
            </a:r>
            <a:r>
              <a:rPr lang="en-US" sz="3200" b="1" dirty="0" err="1"/>
              <a:t>hidup</a:t>
            </a:r>
            <a:r>
              <a:rPr lang="en-US" sz="3200" b="1" dirty="0"/>
              <a:t> </a:t>
            </a:r>
            <a:r>
              <a:rPr lang="en-US" sz="3200" b="1" dirty="0" err="1"/>
              <a:t>sezaman</a:t>
            </a:r>
            <a:r>
              <a:rPr lang="en-US" sz="3200" b="1" dirty="0"/>
              <a:t> </a:t>
            </a:r>
            <a:r>
              <a:rPr lang="en-US" sz="3200" b="1" dirty="0" err="1"/>
              <a:t>dan</a:t>
            </a:r>
            <a:r>
              <a:rPr lang="en-US" sz="3200" b="1" dirty="0"/>
              <a:t> </a:t>
            </a:r>
            <a:r>
              <a:rPr lang="en-US" sz="3200" b="1" dirty="0" err="1"/>
              <a:t>sama-sama</a:t>
            </a:r>
            <a:r>
              <a:rPr lang="en-US" sz="3200" b="1" dirty="0"/>
              <a:t> </a:t>
            </a:r>
            <a:r>
              <a:rPr lang="en-US" sz="3200" b="1" dirty="0" err="1"/>
              <a:t>tinggal</a:t>
            </a:r>
            <a:r>
              <a:rPr lang="en-US" sz="3200" b="1" dirty="0"/>
              <a:t> di </a:t>
            </a:r>
            <a:r>
              <a:rPr lang="en-US" sz="3200" b="1" dirty="0" err="1"/>
              <a:t>Eropa</a:t>
            </a:r>
            <a:r>
              <a:rPr lang="en-US" sz="3200" b="1" dirty="0"/>
              <a:t>, </a:t>
            </a:r>
            <a:r>
              <a:rPr lang="en-US" sz="3200" b="1" dirty="0" err="1"/>
              <a:t>mereka</a:t>
            </a:r>
            <a:r>
              <a:rPr lang="en-US" sz="3200" b="1" dirty="0"/>
              <a:t> </a:t>
            </a:r>
            <a:r>
              <a:rPr lang="en-US" sz="3200" b="1" dirty="0" err="1"/>
              <a:t>tidak</a:t>
            </a:r>
            <a:r>
              <a:rPr lang="en-US" sz="3200" b="1" dirty="0"/>
              <a:t> </a:t>
            </a:r>
            <a:r>
              <a:rPr lang="en-US" sz="3200" b="1" dirty="0" err="1"/>
              <a:t>pernah</a:t>
            </a:r>
            <a:r>
              <a:rPr lang="en-US" sz="3200" b="1" dirty="0"/>
              <a:t> </a:t>
            </a:r>
            <a:r>
              <a:rPr lang="en-US" sz="3200" b="1" dirty="0" err="1"/>
              <a:t>bertemu</a:t>
            </a:r>
            <a:r>
              <a:rPr lang="en-US" sz="3200" b="1" dirty="0"/>
              <a:t>. </a:t>
            </a:r>
            <a:r>
              <a:rPr lang="en-US" sz="3200" b="1" dirty="0" err="1"/>
              <a:t>Merekapun</a:t>
            </a:r>
            <a:r>
              <a:rPr lang="en-US" sz="3200" b="1" dirty="0"/>
              <a:t> </a:t>
            </a:r>
            <a:r>
              <a:rPr lang="en-US" sz="3200" b="1" dirty="0" err="1"/>
              <a:t>tidak</a:t>
            </a:r>
            <a:r>
              <a:rPr lang="en-US" sz="3200" b="1" dirty="0"/>
              <a:t> </a:t>
            </a:r>
            <a:r>
              <a:rPr lang="en-US" sz="3200" b="1" dirty="0" err="1"/>
              <a:t>saling</a:t>
            </a:r>
            <a:r>
              <a:rPr lang="en-US" sz="3200" b="1" dirty="0"/>
              <a:t> </a:t>
            </a:r>
            <a:r>
              <a:rPr lang="en-US" sz="3200" b="1" dirty="0" err="1"/>
              <a:t>tahu</a:t>
            </a:r>
            <a:r>
              <a:rPr lang="en-US" sz="3200" b="1" dirty="0"/>
              <a:t> </a:t>
            </a:r>
            <a:r>
              <a:rPr lang="en-US" sz="3200" b="1" dirty="0" err="1"/>
              <a:t>mengenai</a:t>
            </a:r>
            <a:r>
              <a:rPr lang="en-US" sz="3200" b="1" dirty="0"/>
              <a:t> </a:t>
            </a:r>
            <a:r>
              <a:rPr lang="en-US" sz="3200" b="1" dirty="0" err="1"/>
              <a:t>karya</a:t>
            </a:r>
            <a:r>
              <a:rPr lang="en-US" sz="3200" b="1" dirty="0"/>
              <a:t> </a:t>
            </a:r>
            <a:r>
              <a:rPr lang="en-US" sz="3200" b="1" dirty="0" err="1"/>
              <a:t>masing-masing</a:t>
            </a:r>
            <a:r>
              <a:rPr lang="en-US" sz="3200" b="1" dirty="0"/>
              <a:t>. </a:t>
            </a:r>
            <a:r>
              <a:rPr lang="en-US" sz="3200" b="1" dirty="0" err="1"/>
              <a:t>Tetapi</a:t>
            </a:r>
            <a:r>
              <a:rPr lang="en-US" sz="3200" b="1" dirty="0"/>
              <a:t> </a:t>
            </a:r>
            <a:r>
              <a:rPr lang="en-US" sz="3200" b="1" dirty="0" err="1"/>
              <a:t>Vygotsky</a:t>
            </a:r>
            <a:r>
              <a:rPr lang="en-US" sz="3200" b="1" dirty="0"/>
              <a:t> </a:t>
            </a:r>
            <a:r>
              <a:rPr lang="en-US" sz="3200" b="1" dirty="0" err="1"/>
              <a:t>lebih</a:t>
            </a:r>
            <a:r>
              <a:rPr lang="en-US" sz="3200" b="1" dirty="0"/>
              <a:t> </a:t>
            </a:r>
            <a:r>
              <a:rPr lang="en-US" sz="3200" b="1" dirty="0" err="1"/>
              <a:t>dahulu</a:t>
            </a:r>
            <a:r>
              <a:rPr lang="en-US" sz="3200" b="1" dirty="0"/>
              <a:t> </a:t>
            </a:r>
            <a:r>
              <a:rPr lang="en-US" sz="3200" b="1" dirty="0" err="1"/>
              <a:t>mengenal</a:t>
            </a:r>
            <a:r>
              <a:rPr lang="en-US" sz="3200" b="1" dirty="0"/>
              <a:t> Piaget. </a:t>
            </a:r>
            <a:r>
              <a:rPr lang="en-US" sz="3200" b="1" dirty="0" err="1"/>
              <a:t>Terdapat</a:t>
            </a:r>
            <a:r>
              <a:rPr lang="en-US" sz="3200" b="1" dirty="0"/>
              <a:t> </a:t>
            </a:r>
            <a:r>
              <a:rPr lang="en-US" sz="3200" b="1" dirty="0" err="1"/>
              <a:t>kemiripan</a:t>
            </a:r>
            <a:r>
              <a:rPr lang="en-US" sz="3200" b="1" dirty="0"/>
              <a:t> </a:t>
            </a:r>
            <a:r>
              <a:rPr lang="en-US" sz="3200" b="1" dirty="0" err="1"/>
              <a:t>dan</a:t>
            </a:r>
            <a:r>
              <a:rPr lang="en-US" sz="3200" b="1" dirty="0"/>
              <a:t> </a:t>
            </a:r>
            <a:r>
              <a:rPr lang="en-US" sz="3200" b="1" dirty="0" err="1"/>
              <a:t>perbedaan</a:t>
            </a:r>
            <a:r>
              <a:rPr lang="en-US" sz="3200" b="1" dirty="0"/>
              <a:t> </a:t>
            </a:r>
            <a:r>
              <a:rPr lang="en-US" sz="3200" b="1" dirty="0" err="1"/>
              <a:t>teori</a:t>
            </a:r>
            <a:r>
              <a:rPr lang="en-US" sz="3200" b="1" dirty="0"/>
              <a:t> di </a:t>
            </a:r>
            <a:r>
              <a:rPr lang="en-US" sz="3200" b="1" dirty="0" err="1"/>
              <a:t>antara</a:t>
            </a:r>
            <a:r>
              <a:rPr lang="en-US" sz="3200" b="1" dirty="0"/>
              <a:t> </a:t>
            </a:r>
            <a:r>
              <a:rPr lang="en-US" sz="3200" b="1" dirty="0" err="1"/>
              <a:t>kedua</a:t>
            </a:r>
            <a:r>
              <a:rPr lang="en-US" sz="3200" b="1" dirty="0"/>
              <a:t> </a:t>
            </a:r>
            <a:r>
              <a:rPr lang="en-US" sz="3200" b="1" dirty="0" err="1"/>
              <a:t>ahli</a:t>
            </a:r>
            <a:r>
              <a:rPr lang="en-US" sz="3200" b="1" dirty="0"/>
              <a:t> </a:t>
            </a:r>
            <a:r>
              <a:rPr lang="en-US" sz="3200" b="1" dirty="0" err="1"/>
              <a:t>ini</a:t>
            </a:r>
            <a:r>
              <a:rPr lang="en-US" sz="3200" b="1" dirty="0"/>
              <a:t>. </a:t>
            </a:r>
            <a:r>
              <a:rPr lang="en-US" sz="3200" b="1" dirty="0" err="1"/>
              <a:t>Tahap-tahap</a:t>
            </a:r>
            <a:r>
              <a:rPr lang="en-US" sz="3200" b="1" dirty="0"/>
              <a:t> </a:t>
            </a:r>
            <a:r>
              <a:rPr lang="en-US" sz="3200" b="1" dirty="0" err="1"/>
              <a:t>perkembangan</a:t>
            </a:r>
            <a:r>
              <a:rPr lang="en-US" sz="3200" b="1" dirty="0"/>
              <a:t> </a:t>
            </a:r>
            <a:r>
              <a:rPr lang="en-US" sz="3200" b="1" dirty="0" err="1"/>
              <a:t>Vygotsky</a:t>
            </a:r>
            <a:r>
              <a:rPr lang="en-US" sz="3200" b="1" dirty="0"/>
              <a:t> </a:t>
            </a:r>
            <a:r>
              <a:rPr lang="en-US" sz="3200" b="1" dirty="0" err="1"/>
              <a:t>mengamati</a:t>
            </a:r>
            <a:r>
              <a:rPr lang="en-US" sz="3200" b="1" dirty="0"/>
              <a:t> </a:t>
            </a:r>
            <a:r>
              <a:rPr lang="en-US" sz="3200" b="1" dirty="0" err="1"/>
              <a:t>cara</a:t>
            </a:r>
            <a:r>
              <a:rPr lang="en-US" sz="3200" b="1" dirty="0"/>
              <a:t> </a:t>
            </a:r>
            <a:r>
              <a:rPr lang="en-US" sz="3200" b="1" dirty="0" err="1"/>
              <a:t>anak</a:t>
            </a:r>
            <a:r>
              <a:rPr lang="en-US" sz="3200" b="1" dirty="0"/>
              <a:t> </a:t>
            </a:r>
            <a:r>
              <a:rPr lang="en-US" sz="3200" b="1" dirty="0" err="1"/>
              <a:t>memilah-milah</a:t>
            </a:r>
            <a:r>
              <a:rPr lang="en-US" sz="3200" b="1" dirty="0"/>
              <a:t> </a:t>
            </a:r>
            <a:r>
              <a:rPr lang="en-US" sz="3200" b="1" dirty="0" err="1"/>
              <a:t>objek</a:t>
            </a:r>
            <a:r>
              <a:rPr lang="en-US" sz="3200" b="1" dirty="0"/>
              <a:t>, </a:t>
            </a:r>
            <a:r>
              <a:rPr lang="en-US" sz="3200" b="1" dirty="0" err="1"/>
              <a:t>seperti</a:t>
            </a:r>
            <a:r>
              <a:rPr lang="en-US" sz="3200" b="1" dirty="0"/>
              <a:t> </a:t>
            </a:r>
            <a:r>
              <a:rPr lang="en-US" sz="3200" b="1" dirty="0" err="1"/>
              <a:t>memilih</a:t>
            </a:r>
            <a:r>
              <a:rPr lang="en-US" sz="3200" b="1" dirty="0"/>
              <a:t> </a:t>
            </a:r>
            <a:r>
              <a:rPr lang="en-US" sz="3200" b="1" dirty="0" err="1"/>
              <a:t>balok</a:t>
            </a:r>
            <a:r>
              <a:rPr lang="en-US" sz="3200" b="1" dirty="0"/>
              <a:t> yang </a:t>
            </a:r>
            <a:r>
              <a:rPr lang="en-US" sz="3200" b="1" dirty="0" err="1"/>
              <a:t>berbeda</a:t>
            </a:r>
            <a:r>
              <a:rPr lang="en-US" sz="3200" b="1" dirty="0"/>
              <a:t> </a:t>
            </a:r>
            <a:r>
              <a:rPr lang="en-US" sz="3200" b="1" dirty="0" err="1"/>
              <a:t>ukuran</a:t>
            </a:r>
            <a:r>
              <a:rPr lang="en-US" sz="3200" b="1" dirty="0"/>
              <a:t>, </a:t>
            </a:r>
            <a:r>
              <a:rPr lang="en-US" sz="3200" b="1" dirty="0" err="1"/>
              <a:t>warna</a:t>
            </a:r>
            <a:r>
              <a:rPr lang="en-US" sz="3200" b="1" dirty="0"/>
              <a:t>, </a:t>
            </a:r>
            <a:r>
              <a:rPr lang="en-US" sz="3200" b="1" dirty="0" err="1"/>
              <a:t>dan</a:t>
            </a:r>
            <a:r>
              <a:rPr lang="en-US" sz="3200" b="1" dirty="0"/>
              <a:t> </a:t>
            </a:r>
            <a:r>
              <a:rPr lang="en-US" sz="3200" b="1" dirty="0" err="1"/>
              <a:t>bentuk.Proses</a:t>
            </a:r>
            <a:r>
              <a:rPr lang="en-US" sz="3200" b="1" dirty="0"/>
              <a:t> </a:t>
            </a:r>
            <a:r>
              <a:rPr lang="en-US" sz="3200" b="1" dirty="0" err="1"/>
              <a:t>pemilihan</a:t>
            </a:r>
            <a:r>
              <a:rPr lang="en-US" sz="3200" b="1" dirty="0"/>
              <a:t> </a:t>
            </a:r>
            <a:r>
              <a:rPr lang="en-US" sz="3200" b="1" dirty="0" err="1"/>
              <a:t>tampak</a:t>
            </a:r>
            <a:r>
              <a:rPr lang="en-US" sz="3200" b="1" dirty="0"/>
              <a:t> </a:t>
            </a:r>
            <a:r>
              <a:rPr lang="en-US" sz="3200" b="1" dirty="0" err="1"/>
              <a:t>berantai</a:t>
            </a:r>
            <a:r>
              <a:rPr lang="en-US" sz="3200" b="1" dirty="0"/>
              <a:t> </a:t>
            </a:r>
            <a:r>
              <a:rPr lang="en-US" sz="3200" b="1" dirty="0" err="1"/>
              <a:t>dan</a:t>
            </a:r>
            <a:r>
              <a:rPr lang="en-US" sz="3200" b="1" dirty="0"/>
              <a:t> </a:t>
            </a:r>
            <a:r>
              <a:rPr lang="en-US" sz="3200" b="1" dirty="0" err="1"/>
              <a:t>berubah-ubah</a:t>
            </a:r>
            <a:endParaRPr lang="en-US" sz="3200" b="1" dirty="0"/>
          </a:p>
        </p:txBody>
      </p:sp>
    </p:spTree>
    <p:extLst>
      <p:ext uri="{BB962C8B-B14F-4D97-AF65-F5344CB8AC3E}">
        <p14:creationId xmlns:p14="http://schemas.microsoft.com/office/powerpoint/2010/main" val="12594799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76200"/>
            <a:ext cx="9144000" cy="678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76200" y="76200"/>
            <a:ext cx="8991600" cy="6705600"/>
          </a:xfrm>
        </p:spPr>
        <p:txBody>
          <a:bodyPr>
            <a:normAutofit/>
          </a:bodyPr>
          <a:lstStyle/>
          <a:p>
            <a:pPr algn="l"/>
            <a:r>
              <a:rPr lang="en-US" sz="3200" b="1" dirty="0" err="1"/>
              <a:t>Berdasarkan</a:t>
            </a:r>
            <a:r>
              <a:rPr lang="en-US" sz="3200" b="1" dirty="0"/>
              <a:t> </a:t>
            </a:r>
            <a:r>
              <a:rPr lang="en-US" sz="3200" b="1" dirty="0" err="1"/>
              <a:t>observasi</a:t>
            </a:r>
            <a:r>
              <a:rPr lang="en-US" sz="3200" b="1" dirty="0"/>
              <a:t>, </a:t>
            </a:r>
            <a:r>
              <a:rPr lang="en-US" sz="3200" b="1" dirty="0" err="1"/>
              <a:t>Vygotsky</a:t>
            </a:r>
            <a:r>
              <a:rPr lang="en-US" sz="3200" b="1" dirty="0"/>
              <a:t> </a:t>
            </a:r>
            <a:r>
              <a:rPr lang="en-US" sz="3200" b="1" dirty="0" err="1"/>
              <a:t>berpikir</a:t>
            </a:r>
            <a:r>
              <a:rPr lang="en-US" sz="3200" b="1" dirty="0"/>
              <a:t> </a:t>
            </a:r>
            <a:r>
              <a:rPr lang="en-US" sz="3200" b="1" dirty="0" err="1"/>
              <a:t>bahwa</a:t>
            </a:r>
            <a:r>
              <a:rPr lang="en-US" sz="3200" b="1" dirty="0"/>
              <a:t> </a:t>
            </a:r>
            <a:r>
              <a:rPr lang="en-US" sz="3200" b="1" dirty="0" err="1"/>
              <a:t>anak</a:t>
            </a:r>
            <a:r>
              <a:rPr lang="en-US" sz="3200" b="1" dirty="0"/>
              <a:t> </a:t>
            </a:r>
            <a:r>
              <a:rPr lang="en-US" sz="3200" b="1" dirty="0" err="1"/>
              <a:t>melalui</a:t>
            </a:r>
            <a:r>
              <a:rPr lang="en-US" sz="3200" b="1" dirty="0"/>
              <a:t> </a:t>
            </a:r>
            <a:r>
              <a:rPr lang="en-US" sz="3200" b="1" dirty="0" err="1"/>
              <a:t>tiga</a:t>
            </a:r>
            <a:r>
              <a:rPr lang="en-US" sz="3200" b="1" dirty="0"/>
              <a:t> </a:t>
            </a:r>
            <a:r>
              <a:rPr lang="en-US" sz="3200" b="1" dirty="0" err="1"/>
              <a:t>tahapan</a:t>
            </a:r>
            <a:r>
              <a:rPr lang="en-US" sz="3200" b="1" dirty="0"/>
              <a:t> </a:t>
            </a:r>
            <a:r>
              <a:rPr lang="en-US" sz="3200" b="1" dirty="0" err="1"/>
              <a:t>dalam</a:t>
            </a:r>
            <a:r>
              <a:rPr lang="en-US" sz="3200" b="1" dirty="0"/>
              <a:t> </a:t>
            </a:r>
            <a:r>
              <a:rPr lang="en-US" sz="3200" b="1" dirty="0" err="1"/>
              <a:t>perkembangan</a:t>
            </a:r>
            <a:r>
              <a:rPr lang="en-US" sz="3200" b="1" dirty="0"/>
              <a:t> </a:t>
            </a:r>
            <a:r>
              <a:rPr lang="en-US" sz="3200" b="1" dirty="0" err="1"/>
              <a:t>konseptual</a:t>
            </a:r>
            <a:r>
              <a:rPr lang="en-US" sz="3200" b="1" dirty="0"/>
              <a:t>, </a:t>
            </a:r>
            <a:r>
              <a:rPr lang="en-US" sz="3200" b="1" dirty="0" err="1"/>
              <a:t>yaitu</a:t>
            </a:r>
            <a:r>
              <a:rPr lang="en-US" sz="3200" b="1" dirty="0"/>
              <a:t> :</a:t>
            </a:r>
            <a:br>
              <a:rPr lang="en-US" sz="3200" b="1" dirty="0"/>
            </a:br>
            <a:r>
              <a:rPr lang="en-US" sz="3200" b="1" dirty="0"/>
              <a:t>1. </a:t>
            </a:r>
            <a:r>
              <a:rPr lang="en-US" sz="3200" b="1" dirty="0" err="1"/>
              <a:t>Pembentukan</a:t>
            </a:r>
            <a:r>
              <a:rPr lang="en-US" sz="3200" b="1" dirty="0"/>
              <a:t> </a:t>
            </a:r>
            <a:r>
              <a:rPr lang="en-US" sz="3200" b="1" dirty="0" err="1"/>
              <a:t>konsep</a:t>
            </a:r>
            <a:r>
              <a:rPr lang="en-US" sz="3200" b="1" dirty="0"/>
              <a:t> </a:t>
            </a:r>
            <a:r>
              <a:rPr lang="en-US" sz="3200" b="1" dirty="0" err="1"/>
              <a:t>tematik</a:t>
            </a:r>
            <a:r>
              <a:rPr lang="en-US" sz="3200" b="1" dirty="0"/>
              <a:t>, </a:t>
            </a:r>
            <a:r>
              <a:rPr lang="en-US" sz="3200" b="1" dirty="0" err="1"/>
              <a:t>dimana</a:t>
            </a:r>
            <a:r>
              <a:rPr lang="en-US" sz="3200" b="1" dirty="0"/>
              <a:t> </a:t>
            </a:r>
            <a:r>
              <a:rPr lang="en-US" sz="3200" b="1" dirty="0" err="1"/>
              <a:t>hubungan</a:t>
            </a:r>
            <a:r>
              <a:rPr lang="en-US" sz="3200" b="1" dirty="0"/>
              <a:t> </a:t>
            </a:r>
            <a:br>
              <a:rPr lang="en-US" sz="3200" b="1" dirty="0"/>
            </a:br>
            <a:r>
              <a:rPr lang="en-US" sz="3200" b="1" dirty="0"/>
              <a:t>     </a:t>
            </a:r>
            <a:r>
              <a:rPr lang="en-US" sz="3200" b="1" dirty="0" err="1"/>
              <a:t>antar</a:t>
            </a:r>
            <a:r>
              <a:rPr lang="en-US" sz="3200" b="1" dirty="0"/>
              <a:t> </a:t>
            </a:r>
            <a:r>
              <a:rPr lang="en-US" sz="3200" b="1" dirty="0" err="1"/>
              <a:t>abjek</a:t>
            </a:r>
            <a:r>
              <a:rPr lang="en-US" sz="3200" b="1" dirty="0"/>
              <a:t> </a:t>
            </a:r>
            <a:r>
              <a:rPr lang="en-US" sz="3200" b="1" dirty="0" err="1"/>
              <a:t>dianggap</a:t>
            </a:r>
            <a:r>
              <a:rPr lang="en-US" sz="3200" b="1" dirty="0"/>
              <a:t> </a:t>
            </a:r>
            <a:r>
              <a:rPr lang="en-US" sz="3200" b="1" dirty="0" err="1"/>
              <a:t>penting</a:t>
            </a:r>
            <a:r>
              <a:rPr lang="en-US" sz="3200" b="1" dirty="0"/>
              <a:t>     </a:t>
            </a:r>
            <a:br>
              <a:rPr lang="en-US" sz="3200" b="1" dirty="0"/>
            </a:br>
            <a:r>
              <a:rPr lang="en-US" sz="3200" b="1" dirty="0"/>
              <a:t>2. </a:t>
            </a:r>
            <a:r>
              <a:rPr lang="en-US" sz="3200" b="1" dirty="0" err="1"/>
              <a:t>Pembentukan</a:t>
            </a:r>
            <a:r>
              <a:rPr lang="en-US" sz="3200" b="1" dirty="0"/>
              <a:t> </a:t>
            </a:r>
            <a:r>
              <a:rPr lang="en-US" sz="3200" b="1" dirty="0" err="1"/>
              <a:t>konsep</a:t>
            </a:r>
            <a:r>
              <a:rPr lang="en-US" sz="3200" b="1" dirty="0"/>
              <a:t> </a:t>
            </a:r>
            <a:r>
              <a:rPr lang="en-US" sz="3200" b="1" dirty="0" err="1"/>
              <a:t>berantai</a:t>
            </a:r>
            <a:r>
              <a:rPr lang="en-US" sz="3200" b="1" dirty="0"/>
              <a:t>.</a:t>
            </a:r>
            <a:br>
              <a:rPr lang="en-US" sz="3200" b="1" dirty="0"/>
            </a:br>
            <a:r>
              <a:rPr lang="en-US" sz="3200" b="1" dirty="0"/>
              <a:t>3. </a:t>
            </a:r>
            <a:r>
              <a:rPr lang="en-US" sz="3200" b="1" dirty="0" err="1"/>
              <a:t>Pembentukan</a:t>
            </a:r>
            <a:r>
              <a:rPr lang="en-US" sz="3200" b="1" dirty="0"/>
              <a:t> </a:t>
            </a:r>
            <a:r>
              <a:rPr lang="en-US" sz="3200" b="1" dirty="0" err="1"/>
              <a:t>konsep</a:t>
            </a:r>
            <a:r>
              <a:rPr lang="en-US" sz="3200" b="1" dirty="0"/>
              <a:t> </a:t>
            </a:r>
            <a:r>
              <a:rPr lang="en-US" sz="3200" b="1" dirty="0" err="1"/>
              <a:t>abstrak</a:t>
            </a:r>
            <a:r>
              <a:rPr lang="en-US" sz="3200" b="1" dirty="0"/>
              <a:t> yang </a:t>
            </a:r>
            <a:r>
              <a:rPr lang="en-US" sz="3200" b="1" dirty="0" err="1"/>
              <a:t>menyerupai</a:t>
            </a:r>
            <a:br>
              <a:rPr lang="en-US" sz="3200" b="1" dirty="0"/>
            </a:br>
            <a:r>
              <a:rPr lang="en-US" sz="3200" b="1" dirty="0"/>
              <a:t>     </a:t>
            </a:r>
            <a:r>
              <a:rPr lang="en-US" sz="3200" b="1" dirty="0" err="1"/>
              <a:t>pembentukan</a:t>
            </a:r>
            <a:r>
              <a:rPr lang="en-US" sz="3200" b="1" dirty="0"/>
              <a:t> </a:t>
            </a:r>
            <a:r>
              <a:rPr lang="en-US" sz="3200" b="1" dirty="0" err="1"/>
              <a:t>konsep</a:t>
            </a:r>
            <a:r>
              <a:rPr lang="en-US" sz="3200" b="1" dirty="0"/>
              <a:t> </a:t>
            </a:r>
            <a:r>
              <a:rPr lang="en-US" sz="3200" b="1" dirty="0" err="1"/>
              <a:t>pada</a:t>
            </a:r>
            <a:r>
              <a:rPr lang="en-US" sz="3200" b="1" dirty="0"/>
              <a:t> orang </a:t>
            </a:r>
            <a:r>
              <a:rPr lang="en-US" sz="3200" b="1" dirty="0" err="1"/>
              <a:t>dewasa</a:t>
            </a:r>
            <a:r>
              <a:rPr lang="en-US" sz="3200" b="1" dirty="0"/>
              <a:t>.</a:t>
            </a:r>
            <a:br>
              <a:rPr lang="en-US" sz="3200" b="1" dirty="0"/>
            </a:br>
            <a:br>
              <a:rPr lang="en-US" sz="3200" b="1" dirty="0"/>
            </a:br>
            <a:endParaRPr lang="en-US" sz="3200" b="1" dirty="0"/>
          </a:p>
        </p:txBody>
      </p:sp>
    </p:spTree>
    <p:extLst>
      <p:ext uri="{BB962C8B-B14F-4D97-AF65-F5344CB8AC3E}">
        <p14:creationId xmlns:p14="http://schemas.microsoft.com/office/powerpoint/2010/main" val="6670883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lstStyle/>
          <a:p>
            <a:endParaRPr lang="en-US" dirty="0"/>
          </a:p>
        </p:txBody>
      </p:sp>
      <p:pic>
        <p:nvPicPr>
          <p:cNvPr id="1126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 y="0"/>
            <a:ext cx="92202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8177133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62</TotalTime>
  <Words>288</Words>
  <Application>Microsoft Office PowerPoint</Application>
  <PresentationFormat>On-screen Show (4:3)</PresentationFormat>
  <Paragraphs>6</Paragraphs>
  <Slides>15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Bernard MT Condensed</vt:lpstr>
      <vt:lpstr>Calibri</vt:lpstr>
      <vt:lpstr>Office Theme</vt:lpstr>
      <vt:lpstr>COGNITION ALL THE LIFE</vt:lpstr>
      <vt:lpstr>Perhatian terhadap perkembangan kognitif sepanjang rentang kehidupan individu pertama kali dirintis oleh penelitian Jean Peaget dari Swiss dan teori yang dikembangkan oleh  Lev S Vygotsky.</vt:lpstr>
      <vt:lpstr>PowerPoint Presentation</vt:lpstr>
      <vt:lpstr>PowerPoint Presentation</vt:lpstr>
      <vt:lpstr>PowerPoint Presentation</vt:lpstr>
      <vt:lpstr>PowerPoint Presentation</vt:lpstr>
      <vt:lpstr>Sekalipun Vygotsky dan Piaget hidup sezaman dan sama-sama tinggal di Eropa, mereka tidak pernah bertemu. Merekapun tidak saling tahu mengenai karya masing-masing. Tetapi Vygotsky lebih dahulu mengenal Piaget. Terdapat kemiripan dan perbedaan teori di antara kedua ahli ini. Tahap-tahap perkembangan Vygotsky mengamati cara anak memilah-milah objek, seperti memilih balok yang berbeda ukuran, warna, dan bentuk.Proses pemilihan tampak berantai dan berubah-ubah</vt:lpstr>
      <vt:lpstr>Berdasarkan observasi, Vygotsky berpikir bahwa anak melalui tiga tahapan dalam perkembangan konseptual, yaitu : 1. Pembentukan konsep tematik, dimana hubungan       antar abjek dianggap penting      2. Pembentukan konsep berantai. 3. Pembentukan konsep abstrak yang menyerupai      pembentukan konsep pada orang dewasa.  </vt:lpstr>
      <vt:lpstr>PowerPoint Presentation</vt:lpstr>
      <vt:lpstr>PowerPoint Presentation</vt:lpstr>
      <vt:lpstr>PowerPoint Presentation</vt:lpstr>
      <vt:lpstr>PowerPoint Presentation</vt:lpstr>
      <vt:lpstr>PowerPoint Presentation</vt:lpstr>
      <vt:lpstr>Kognisi manusia, ditinjau dari sudut pandang perkembangan , adalah hasil dari rangkaian tahap-tahap perkembangan yang dimulai sejak tahun-tahun awal permulaan pertumbuhan pada tahap awal. Persepsi, memori, bahasa, dan proses berpikir kita dikendalikan oleh struktur genetic dasar yang kita warisi dan perubahan yang kita alami sebagai tanggapan terhadap permintaan lingkungan yang muncul dalam berbagai interaksi  fisik dan sosial. Intinya, kognisi berkembang dalam bentuk peningkatan mengikuti pola-pola yang teratur sejak bayi hingga masa dewasa, dan beberapa kemampuan kognitif mengalami penurunan pada masa tua.</vt:lpstr>
      <vt:lpstr> Sepanjang rentang kehidupan , sejak bayi hingga usia lanjut , manusia dan makhluk-makhluk lain dianugrahi kapasitas untuk mengembangkan kapasitas mentalnya dengan cara memanfaatkannya . jika tidak digunakan dan dibiarkan pasif , maka pertumbuhan otak dapat menjadi tumpul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windows</dc:creator>
  <cp:lastModifiedBy>Muhammad Dandy</cp:lastModifiedBy>
  <cp:revision>8</cp:revision>
  <dcterms:created xsi:type="dcterms:W3CDTF">2020-06-15T14:30:10Z</dcterms:created>
  <dcterms:modified xsi:type="dcterms:W3CDTF">2020-07-31T16:19:33Z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XPowerLiteLastOptimized">
    <vt:lpwstr>1004172</vt:lpwstr>
  </property>
  <property fmtid="{D5CDD505-2E9C-101B-9397-08002B2CF9AE}" pid="3" name="NXPowerLiteSettings">
    <vt:lpwstr>C7000400038000</vt:lpwstr>
  </property>
  <property fmtid="{D5CDD505-2E9C-101B-9397-08002B2CF9AE}" pid="4" name="NXPowerLiteVersion">
    <vt:lpwstr>S9.0.1</vt:lpwstr>
  </property>
</Properties>
</file>