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3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8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4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3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59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89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2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4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1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38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15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970BA-4ADE-444F-BD24-400C9FB48FA5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A296F-8B88-442D-B357-E756246E2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5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5296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b="1" dirty="0">
                <a:latin typeface="Bernard MT Condensed" pitchFamily="18" charset="0"/>
              </a:rPr>
              <a:t> </a:t>
            </a:r>
            <a:r>
              <a:rPr lang="en-ID" b="0" i="0" dirty="0">
                <a:solidFill>
                  <a:srgbClr val="000000"/>
                </a:solidFill>
                <a:effectLst/>
                <a:latin typeface="Roboto"/>
              </a:rPr>
              <a:t>language</a:t>
            </a:r>
            <a:endParaRPr lang="en-US" sz="4800" b="1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145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6781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4800"/>
            <a:ext cx="9144000" cy="716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1980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81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996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781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315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5823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81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1273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356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0678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1791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067800" cy="6781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0438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70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868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0390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</Words>
  <Application>Microsoft Office PowerPoint</Application>
  <PresentationFormat>On-screen Show (4:3)</PresentationFormat>
  <Paragraphs>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Algerian</vt:lpstr>
      <vt:lpstr>Arial</vt:lpstr>
      <vt:lpstr>Bernard MT Condensed</vt:lpstr>
      <vt:lpstr>Calibri</vt:lpstr>
      <vt:lpstr>Roboto</vt:lpstr>
      <vt:lpstr>Office Theme</vt:lpstr>
      <vt:lpstr> language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</dc:creator>
  <cp:lastModifiedBy>Muhammad Dandy</cp:lastModifiedBy>
  <cp:revision>8</cp:revision>
  <dcterms:created xsi:type="dcterms:W3CDTF">2020-06-01T23:21:12Z</dcterms:created>
  <dcterms:modified xsi:type="dcterms:W3CDTF">2020-07-31T16:20:36Z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1002374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