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4" r:id="rId6"/>
    <p:sldId id="265" r:id="rId7"/>
    <p:sldId id="256"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CD9A4E-F858-4192-AE0A-11375CE27AB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50271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D9A4E-F858-4192-AE0A-11375CE27AB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307756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D9A4E-F858-4192-AE0A-11375CE27AB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410155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D9A4E-F858-4192-AE0A-11375CE27AB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291475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D9A4E-F858-4192-AE0A-11375CE27AB0}"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20936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CD9A4E-F858-4192-AE0A-11375CE27AB0}"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297250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CD9A4E-F858-4192-AE0A-11375CE27AB0}"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27550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CD9A4E-F858-4192-AE0A-11375CE27AB0}"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236892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D9A4E-F858-4192-AE0A-11375CE27AB0}"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138188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D9A4E-F858-4192-AE0A-11375CE27AB0}"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170299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D9A4E-F858-4192-AE0A-11375CE27AB0}"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EFB92-71AF-492B-9659-DA65BBE712E0}" type="slidenum">
              <a:rPr lang="en-US" smtClean="0"/>
              <a:t>‹#›</a:t>
            </a:fld>
            <a:endParaRPr lang="en-US"/>
          </a:p>
        </p:txBody>
      </p:sp>
    </p:spTree>
    <p:extLst>
      <p:ext uri="{BB962C8B-B14F-4D97-AF65-F5344CB8AC3E}">
        <p14:creationId xmlns:p14="http://schemas.microsoft.com/office/powerpoint/2010/main" val="82855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D9A4E-F858-4192-AE0A-11375CE27AB0}" type="datetimeFigureOut">
              <a:rPr lang="en-US" smtClean="0"/>
              <a:t>7/31/2020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EFB92-71AF-492B-9659-DA65BBE712E0}" type="slidenum">
              <a:rPr lang="en-US" smtClean="0"/>
              <a:t>‹#›</a:t>
            </a:fld>
            <a:endParaRPr lang="en-US"/>
          </a:p>
        </p:txBody>
      </p:sp>
    </p:spTree>
    <p:extLst>
      <p:ext uri="{BB962C8B-B14F-4D97-AF65-F5344CB8AC3E}">
        <p14:creationId xmlns:p14="http://schemas.microsoft.com/office/powerpoint/2010/main" val="2841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52400"/>
            <a:ext cx="8991600" cy="1309688"/>
          </a:xfrm>
        </p:spPr>
        <p:txBody>
          <a:bodyPr>
            <a:noAutofit/>
          </a:bodyPr>
          <a:lstStyle/>
          <a:p>
            <a:br>
              <a:rPr lang="en-US" sz="3200" b="1">
                <a:latin typeface="Bodoni MT Black" pitchFamily="18" charset="0"/>
              </a:rPr>
            </a:br>
            <a:r>
              <a:rPr lang="en-US" sz="3200" b="1">
                <a:latin typeface="Bodoni MT Black" pitchFamily="18" charset="0"/>
              </a:rPr>
              <a:t>DIFFERENCES IN JUNG AND FREUD OPINION</a:t>
            </a:r>
            <a:endParaRPr lang="en-US" sz="3200" b="1" dirty="0">
              <a:latin typeface="Bodoni MT Black" pitchFamily="18" charset="0"/>
            </a:endParaRPr>
          </a:p>
        </p:txBody>
      </p:sp>
      <p:sp>
        <p:nvSpPr>
          <p:cNvPr id="3" name="Content Placeholder 2"/>
          <p:cNvSpPr>
            <a:spLocks noGrp="1"/>
          </p:cNvSpPr>
          <p:nvPr>
            <p:ph idx="1"/>
          </p:nvPr>
        </p:nvSpPr>
        <p:spPr>
          <a:xfrm>
            <a:off x="-152400" y="1447800"/>
            <a:ext cx="9296400" cy="5334000"/>
          </a:xfrm>
        </p:spPr>
        <p:txBody>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62088"/>
            <a:ext cx="65532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19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76200"/>
            <a:ext cx="9144000" cy="6781800"/>
          </a:xfrm>
        </p:spPr>
        <p:txBody>
          <a:bodyPr>
            <a:normAutofit/>
          </a:bodyPr>
          <a:lstStyle/>
          <a:p>
            <a:r>
              <a:rPr lang="en-US" sz="2400" b="1" dirty="0"/>
              <a:t>Carl Gustav Jung </a:t>
            </a:r>
            <a:r>
              <a:rPr lang="en-US" sz="2400" b="1" dirty="0" err="1"/>
              <a:t>awalnya</a:t>
            </a:r>
            <a:r>
              <a:rPr lang="en-US" sz="2400" b="1" dirty="0"/>
              <a:t> </a:t>
            </a:r>
            <a:r>
              <a:rPr lang="en-US" sz="2400" b="1" dirty="0" err="1"/>
              <a:t>kolega</a:t>
            </a:r>
            <a:r>
              <a:rPr lang="en-US" sz="2400" b="1" dirty="0"/>
              <a:t> Freud, </a:t>
            </a:r>
            <a:r>
              <a:rPr lang="en-US" sz="2400" b="1" dirty="0" err="1"/>
              <a:t>namun</a:t>
            </a:r>
            <a:r>
              <a:rPr lang="en-US" sz="2400" b="1" dirty="0"/>
              <a:t>  </a:t>
            </a:r>
            <a:r>
              <a:rPr lang="en-US" sz="2400" b="1" dirty="0" err="1"/>
              <a:t>ia</a:t>
            </a:r>
            <a:r>
              <a:rPr lang="en-US" sz="2400" b="1" dirty="0"/>
              <a:t> </a:t>
            </a:r>
            <a:r>
              <a:rPr lang="en-US" sz="2400" b="1" dirty="0" err="1"/>
              <a:t>keluar</a:t>
            </a:r>
            <a:r>
              <a:rPr lang="en-US" sz="2400" b="1" dirty="0"/>
              <a:t> </a:t>
            </a:r>
            <a:r>
              <a:rPr lang="en-US" sz="2400" b="1" dirty="0" err="1"/>
              <a:t>dari</a:t>
            </a:r>
            <a:r>
              <a:rPr lang="en-US" sz="2400" b="1" dirty="0"/>
              <a:t> </a:t>
            </a:r>
            <a:r>
              <a:rPr lang="en-US" sz="2400" b="1" dirty="0" err="1"/>
              <a:t>psikoanalisa</a:t>
            </a:r>
            <a:r>
              <a:rPr lang="en-US" sz="2400" b="1" dirty="0"/>
              <a:t> </a:t>
            </a:r>
            <a:r>
              <a:rPr lang="en-US" sz="2400" b="1" dirty="0" err="1"/>
              <a:t>ortodoks</a:t>
            </a:r>
            <a:r>
              <a:rPr lang="en-US" sz="2400" b="1" dirty="0"/>
              <a:t> </a:t>
            </a:r>
            <a:r>
              <a:rPr lang="en-US" sz="2400" b="1" dirty="0" err="1"/>
              <a:t>untuk</a:t>
            </a:r>
            <a:r>
              <a:rPr lang="en-US" sz="2400" b="1" dirty="0"/>
              <a:t> </a:t>
            </a:r>
            <a:r>
              <a:rPr lang="en-US" sz="2400" b="1" dirty="0" err="1"/>
              <a:t>mendirikan</a:t>
            </a:r>
            <a:r>
              <a:rPr lang="en-US" sz="2400" b="1" dirty="0"/>
              <a:t> </a:t>
            </a:r>
            <a:r>
              <a:rPr lang="en-US" sz="2400" b="1" dirty="0" err="1"/>
              <a:t>teori</a:t>
            </a:r>
            <a:r>
              <a:rPr lang="en-US" sz="2400" b="1" dirty="0"/>
              <a:t> </a:t>
            </a:r>
            <a:r>
              <a:rPr lang="en-US" sz="2400" b="1" dirty="0" err="1"/>
              <a:t>kepribadian</a:t>
            </a:r>
            <a:r>
              <a:rPr lang="en-US" sz="2400" b="1" dirty="0"/>
              <a:t> yang </a:t>
            </a:r>
            <a:r>
              <a:rPr lang="en-US" sz="2400" b="1" dirty="0" err="1"/>
              <a:t>berbeda</a:t>
            </a:r>
            <a:r>
              <a:rPr lang="en-US" sz="2400" b="1" dirty="0"/>
              <a:t>. </a:t>
            </a:r>
            <a:r>
              <a:rPr lang="en-US" sz="2400" b="1" dirty="0" err="1"/>
              <a:t>Pertama</a:t>
            </a:r>
            <a:r>
              <a:rPr lang="en-US" sz="2400" b="1" dirty="0"/>
              <a:t>, Jung </a:t>
            </a:r>
            <a:r>
              <a:rPr lang="en-US" sz="2400" b="1" dirty="0" err="1"/>
              <a:t>menolak</a:t>
            </a:r>
            <a:r>
              <a:rPr lang="en-US" sz="2400" b="1" dirty="0"/>
              <a:t> </a:t>
            </a:r>
            <a:r>
              <a:rPr lang="en-US" sz="2400" b="1" dirty="0" err="1"/>
              <a:t>pandangan</a:t>
            </a:r>
            <a:r>
              <a:rPr lang="en-US" sz="2400" b="1" dirty="0"/>
              <a:t> Freud </a:t>
            </a:r>
            <a:r>
              <a:rPr lang="en-US" sz="2400" b="1" dirty="0" err="1"/>
              <a:t>mengenai</a:t>
            </a:r>
            <a:r>
              <a:rPr lang="en-US" sz="2400" b="1" dirty="0"/>
              <a:t> </a:t>
            </a:r>
            <a:r>
              <a:rPr lang="en-US" sz="2400" b="1" dirty="0" err="1"/>
              <a:t>pentingnya</a:t>
            </a:r>
            <a:r>
              <a:rPr lang="en-US" sz="2400" b="1" dirty="0"/>
              <a:t> </a:t>
            </a:r>
            <a:r>
              <a:rPr lang="en-US" sz="2400" b="1" dirty="0" err="1"/>
              <a:t>seksualitas</a:t>
            </a:r>
            <a:r>
              <a:rPr lang="en-US" sz="2400" b="1" dirty="0"/>
              <a:t>. </a:t>
            </a:r>
            <a:r>
              <a:rPr lang="en-US" sz="2400" b="1" dirty="0" err="1"/>
              <a:t>Menurutnya</a:t>
            </a:r>
            <a:r>
              <a:rPr lang="en-US" sz="2400" b="1" dirty="0"/>
              <a:t>, </a:t>
            </a:r>
            <a:r>
              <a:rPr lang="en-US" sz="2400" b="1" dirty="0" err="1"/>
              <a:t>kebutuhan</a:t>
            </a:r>
            <a:r>
              <a:rPr lang="en-US" sz="2400" b="1" dirty="0"/>
              <a:t> </a:t>
            </a:r>
            <a:r>
              <a:rPr lang="en-US" sz="2400" b="1" dirty="0" err="1"/>
              <a:t>seks</a:t>
            </a:r>
            <a:r>
              <a:rPr lang="en-US" sz="2400" b="1" dirty="0"/>
              <a:t> </a:t>
            </a:r>
            <a:r>
              <a:rPr lang="en-US" sz="2400" b="1" dirty="0" err="1"/>
              <a:t>setara</a:t>
            </a:r>
            <a:r>
              <a:rPr lang="en-US" sz="2400" b="1" dirty="0"/>
              <a:t> </a:t>
            </a:r>
            <a:r>
              <a:rPr lang="en-US" sz="2400" b="1" dirty="0" err="1"/>
              <a:t>dengan</a:t>
            </a:r>
            <a:r>
              <a:rPr lang="en-US" sz="2400" b="1" dirty="0"/>
              <a:t> </a:t>
            </a:r>
            <a:r>
              <a:rPr lang="en-US" sz="2400" b="1" dirty="0" err="1"/>
              <a:t>kebutuhan</a:t>
            </a:r>
            <a:r>
              <a:rPr lang="en-US" sz="2400" b="1" dirty="0"/>
              <a:t> </a:t>
            </a:r>
            <a:r>
              <a:rPr lang="en-US" sz="2400" b="1" dirty="0" err="1"/>
              <a:t>manusia</a:t>
            </a:r>
            <a:r>
              <a:rPr lang="en-US" sz="2400" b="1" dirty="0"/>
              <a:t> </a:t>
            </a:r>
            <a:r>
              <a:rPr lang="en-US" sz="2400" b="1" dirty="0" err="1"/>
              <a:t>lainnya</a:t>
            </a:r>
            <a:r>
              <a:rPr lang="en-US" sz="2400" b="1" dirty="0"/>
              <a:t> </a:t>
            </a:r>
            <a:r>
              <a:rPr lang="en-US" sz="2400" b="1" dirty="0" err="1"/>
              <a:t>seperti</a:t>
            </a:r>
            <a:r>
              <a:rPr lang="en-US" sz="2400" b="1" dirty="0"/>
              <a:t>, </a:t>
            </a:r>
            <a:r>
              <a:rPr lang="en-US" sz="2400" b="1" dirty="0" err="1"/>
              <a:t>makan</a:t>
            </a:r>
            <a:r>
              <a:rPr lang="en-US" sz="2400" b="1" dirty="0"/>
              <a:t>, </a:t>
            </a:r>
            <a:r>
              <a:rPr lang="en-US" sz="2400" b="1" dirty="0" err="1"/>
              <a:t>kebutuhan</a:t>
            </a:r>
            <a:r>
              <a:rPr lang="en-US" sz="2400" b="1" dirty="0"/>
              <a:t> spiritual </a:t>
            </a:r>
            <a:r>
              <a:rPr lang="en-US" sz="2400" b="1" dirty="0" err="1"/>
              <a:t>dan</a:t>
            </a:r>
            <a:r>
              <a:rPr lang="en-US" sz="2400" b="1" dirty="0"/>
              <a:t> lain-lain. </a:t>
            </a:r>
            <a:r>
              <a:rPr lang="en-US" sz="2400" b="1" dirty="0" err="1"/>
              <a:t>Kedua</a:t>
            </a:r>
            <a:r>
              <a:rPr lang="en-US" sz="2400" b="1" dirty="0"/>
              <a:t>, Jung </a:t>
            </a:r>
            <a:r>
              <a:rPr lang="en-US" sz="2400" b="1" dirty="0" err="1"/>
              <a:t>menentang</a:t>
            </a:r>
            <a:r>
              <a:rPr lang="en-US" sz="2400" b="1" dirty="0"/>
              <a:t> </a:t>
            </a:r>
            <a:r>
              <a:rPr lang="en-US" sz="2400" b="1" dirty="0" err="1"/>
              <a:t>pandangan</a:t>
            </a:r>
            <a:r>
              <a:rPr lang="en-US" sz="2400" b="1" dirty="0"/>
              <a:t> </a:t>
            </a:r>
            <a:r>
              <a:rPr lang="en-US" sz="2400" b="1" dirty="0" err="1"/>
              <a:t>bahwa</a:t>
            </a:r>
            <a:r>
              <a:rPr lang="en-US" sz="2400" b="1" dirty="0"/>
              <a:t> </a:t>
            </a:r>
            <a:r>
              <a:rPr lang="en-US" sz="2400" b="1" dirty="0" err="1"/>
              <a:t>mekanistik</a:t>
            </a:r>
            <a:r>
              <a:rPr lang="en-US" sz="2400" b="1" dirty="0"/>
              <a:t> </a:t>
            </a:r>
            <a:r>
              <a:rPr lang="en-US" sz="2400" b="1" dirty="0" err="1"/>
              <a:t>terhadap</a:t>
            </a:r>
            <a:r>
              <a:rPr lang="en-US" sz="2400" b="1" dirty="0"/>
              <a:t> </a:t>
            </a:r>
            <a:r>
              <a:rPr lang="en-US" sz="2400" b="1" dirty="0" err="1"/>
              <a:t>dunia</a:t>
            </a:r>
            <a:r>
              <a:rPr lang="en-US" sz="2400" b="1" dirty="0"/>
              <a:t> </a:t>
            </a:r>
            <a:r>
              <a:rPr lang="en-US" sz="2400" b="1" dirty="0" err="1"/>
              <a:t>dari</a:t>
            </a:r>
            <a:r>
              <a:rPr lang="en-US" sz="2400" b="1" dirty="0"/>
              <a:t> Freud; </a:t>
            </a:r>
            <a:r>
              <a:rPr lang="en-US" sz="2400" b="1" dirty="0" err="1"/>
              <a:t>bagi</a:t>
            </a:r>
            <a:r>
              <a:rPr lang="en-US" sz="2400" b="1" dirty="0"/>
              <a:t> Jung </a:t>
            </a:r>
            <a:r>
              <a:rPr lang="en-US" sz="2400" b="1" dirty="0" err="1"/>
              <a:t>tingkah</a:t>
            </a:r>
            <a:r>
              <a:rPr lang="en-US" sz="2400" b="1" dirty="0"/>
              <a:t> </a:t>
            </a:r>
            <a:r>
              <a:rPr lang="en-US" sz="2400" b="1" dirty="0" err="1"/>
              <a:t>laku</a:t>
            </a:r>
            <a:r>
              <a:rPr lang="en-US" sz="2400" b="1" dirty="0"/>
              <a:t> </a:t>
            </a:r>
            <a:r>
              <a:rPr lang="en-US" sz="2400" b="1" dirty="0" err="1"/>
              <a:t>manusia</a:t>
            </a:r>
            <a:r>
              <a:rPr lang="en-US" sz="2400" b="1" dirty="0"/>
              <a:t> </a:t>
            </a:r>
            <a:r>
              <a:rPr lang="en-US" sz="2400" b="1" dirty="0" err="1"/>
              <a:t>dipicu</a:t>
            </a:r>
            <a:r>
              <a:rPr lang="en-US" sz="2400" b="1" dirty="0"/>
              <a:t> </a:t>
            </a:r>
            <a:r>
              <a:rPr lang="en-US" sz="2400" b="1" dirty="0" err="1"/>
              <a:t>bukan</a:t>
            </a:r>
            <a:r>
              <a:rPr lang="en-US" sz="2400" b="1" dirty="0"/>
              <a:t> </a:t>
            </a:r>
            <a:r>
              <a:rPr lang="en-US" sz="2400" b="1" dirty="0" err="1"/>
              <a:t>hanya</a:t>
            </a:r>
            <a:r>
              <a:rPr lang="en-US" sz="2400" b="1" dirty="0"/>
              <a:t> </a:t>
            </a:r>
            <a:r>
              <a:rPr lang="en-US" sz="2400" b="1" dirty="0" err="1"/>
              <a:t>oleh</a:t>
            </a:r>
            <a:r>
              <a:rPr lang="en-US" sz="2400" b="1" dirty="0"/>
              <a:t> </a:t>
            </a:r>
            <a:r>
              <a:rPr lang="en-US" sz="2400" b="1" dirty="0" err="1"/>
              <a:t>masa</a:t>
            </a:r>
            <a:r>
              <a:rPr lang="en-US" sz="2400" b="1" dirty="0"/>
              <a:t> </a:t>
            </a:r>
            <a:r>
              <a:rPr lang="en-US" sz="2400" b="1" dirty="0" err="1"/>
              <a:t>lalu</a:t>
            </a:r>
            <a:r>
              <a:rPr lang="en-US" sz="2400" b="1" dirty="0"/>
              <a:t> </a:t>
            </a:r>
            <a:r>
              <a:rPr lang="en-US" sz="2400" b="1" dirty="0" err="1"/>
              <a:t>tetapi</a:t>
            </a:r>
            <a:r>
              <a:rPr lang="en-US" sz="2400" b="1" dirty="0"/>
              <a:t> </a:t>
            </a:r>
            <a:r>
              <a:rPr lang="en-US" sz="2400" b="1" dirty="0" err="1"/>
              <a:t>juga</a:t>
            </a:r>
            <a:r>
              <a:rPr lang="en-US" sz="2400" b="1" dirty="0"/>
              <a:t> </a:t>
            </a:r>
            <a:r>
              <a:rPr lang="en-US" sz="2400" b="1" dirty="0" err="1"/>
              <a:t>oleh</a:t>
            </a:r>
            <a:r>
              <a:rPr lang="en-US" sz="2400" b="1" dirty="0"/>
              <a:t> </a:t>
            </a:r>
            <a:r>
              <a:rPr lang="en-US" sz="2400" b="1" dirty="0" err="1"/>
              <a:t>pandangan</a:t>
            </a:r>
            <a:r>
              <a:rPr lang="en-US" sz="2400" b="1" dirty="0"/>
              <a:t> orang </a:t>
            </a:r>
            <a:r>
              <a:rPr lang="en-US" sz="2400" b="1" dirty="0" err="1"/>
              <a:t>mengenai</a:t>
            </a:r>
            <a:r>
              <a:rPr lang="en-US" sz="2400" b="1" dirty="0"/>
              <a:t> </a:t>
            </a:r>
            <a:r>
              <a:rPr lang="en-US" sz="2400" b="1" dirty="0" err="1"/>
              <a:t>masa</a:t>
            </a:r>
            <a:r>
              <a:rPr lang="en-US" sz="2400" b="1" dirty="0"/>
              <a:t> </a:t>
            </a:r>
            <a:r>
              <a:rPr lang="en-US" sz="2400" b="1" dirty="0" err="1"/>
              <a:t>depan</a:t>
            </a:r>
            <a:r>
              <a:rPr lang="en-US" sz="2400" b="1" dirty="0"/>
              <a:t>, </a:t>
            </a:r>
            <a:r>
              <a:rPr lang="en-US" sz="2400" b="1" dirty="0" err="1"/>
              <a:t>tujuan</a:t>
            </a:r>
            <a:r>
              <a:rPr lang="en-US" sz="2400" b="1" dirty="0"/>
              <a:t> </a:t>
            </a:r>
            <a:r>
              <a:rPr lang="en-US" sz="2400" b="1" dirty="0" err="1"/>
              <a:t>hidup</a:t>
            </a:r>
            <a:r>
              <a:rPr lang="en-US" sz="2400" b="1" dirty="0"/>
              <a:t>, </a:t>
            </a:r>
            <a:r>
              <a:rPr lang="en-US" sz="2400" b="1" dirty="0" err="1"/>
              <a:t>dan</a:t>
            </a:r>
            <a:r>
              <a:rPr lang="en-US" sz="2400" b="1" dirty="0"/>
              <a:t> </a:t>
            </a:r>
            <a:r>
              <a:rPr lang="en-US" sz="2400" b="1" dirty="0" err="1"/>
              <a:t>aspirasinya</a:t>
            </a:r>
            <a:r>
              <a:rPr lang="en-US" sz="2400" b="1" dirty="0"/>
              <a:t>. Jung </a:t>
            </a:r>
            <a:r>
              <a:rPr lang="en-US" sz="2400" b="1" dirty="0" err="1"/>
              <a:t>percaya</a:t>
            </a:r>
            <a:r>
              <a:rPr lang="en-US" sz="2400" b="1" dirty="0"/>
              <a:t> </a:t>
            </a:r>
            <a:r>
              <a:rPr lang="en-US" sz="2400" b="1" dirty="0" err="1"/>
              <a:t>bahwa</a:t>
            </a:r>
            <a:r>
              <a:rPr lang="en-US" sz="2400" b="1" dirty="0"/>
              <a:t> </a:t>
            </a:r>
            <a:r>
              <a:rPr lang="en-US" sz="2400" b="1" dirty="0" err="1"/>
              <a:t>setiap</a:t>
            </a:r>
            <a:r>
              <a:rPr lang="en-US" sz="2400" b="1" dirty="0"/>
              <a:t> </a:t>
            </a:r>
            <a:r>
              <a:rPr lang="en-US" sz="2400" b="1" dirty="0" err="1"/>
              <a:t>dari</a:t>
            </a:r>
            <a:r>
              <a:rPr lang="en-US" sz="2400" b="1" dirty="0"/>
              <a:t> </a:t>
            </a:r>
            <a:r>
              <a:rPr lang="en-US" sz="2400" b="1" dirty="0" err="1"/>
              <a:t>kita</a:t>
            </a:r>
            <a:r>
              <a:rPr lang="en-US" sz="2400" b="1" dirty="0"/>
              <a:t> </a:t>
            </a:r>
            <a:r>
              <a:rPr lang="en-US" sz="2400" b="1" dirty="0" err="1"/>
              <a:t>dimotivasikan</a:t>
            </a:r>
            <a:r>
              <a:rPr lang="en-US" sz="2400" b="1" dirty="0"/>
              <a:t> </a:t>
            </a:r>
            <a:r>
              <a:rPr lang="en-US" sz="2400" b="1" dirty="0" err="1"/>
              <a:t>bukan</a:t>
            </a:r>
            <a:r>
              <a:rPr lang="en-US" sz="2400" b="1" dirty="0"/>
              <a:t> </a:t>
            </a:r>
            <a:r>
              <a:rPr lang="en-US" sz="2400" b="1" dirty="0" err="1"/>
              <a:t>hanya</a:t>
            </a:r>
            <a:r>
              <a:rPr lang="en-US" sz="2400" b="1" dirty="0"/>
              <a:t> </a:t>
            </a:r>
            <a:r>
              <a:rPr lang="en-US" sz="2400" b="1" dirty="0" err="1"/>
              <a:t>oleh</a:t>
            </a:r>
            <a:r>
              <a:rPr lang="en-US" sz="2400" b="1" dirty="0"/>
              <a:t> </a:t>
            </a:r>
            <a:r>
              <a:rPr lang="en-US" sz="2400" b="1" dirty="0" err="1"/>
              <a:t>pengalaman-pengalaman</a:t>
            </a:r>
            <a:r>
              <a:rPr lang="en-US" sz="2400" b="1" dirty="0"/>
              <a:t> </a:t>
            </a:r>
            <a:r>
              <a:rPr lang="en-US" sz="2400" b="1" dirty="0" err="1"/>
              <a:t>bernada</a:t>
            </a:r>
            <a:r>
              <a:rPr lang="en-US" sz="2400" b="1" dirty="0"/>
              <a:t> </a:t>
            </a:r>
            <a:r>
              <a:rPr lang="en-US" sz="2400" b="1" dirty="0" err="1"/>
              <a:t>emosi</a:t>
            </a:r>
            <a:r>
              <a:rPr lang="en-US" sz="2400" b="1" dirty="0"/>
              <a:t> yang </a:t>
            </a:r>
            <a:r>
              <a:rPr lang="en-US" sz="2400" b="1" dirty="0" err="1"/>
              <a:t>diwarisi</a:t>
            </a:r>
            <a:r>
              <a:rPr lang="en-US" sz="2400" b="1" dirty="0"/>
              <a:t> </a:t>
            </a:r>
            <a:r>
              <a:rPr lang="en-US" sz="2400" b="1" dirty="0" err="1"/>
              <a:t>dari</a:t>
            </a:r>
            <a:r>
              <a:rPr lang="en-US" sz="2400" b="1" dirty="0"/>
              <a:t> </a:t>
            </a:r>
            <a:r>
              <a:rPr lang="en-US" sz="2400" b="1" dirty="0" err="1"/>
              <a:t>nenek</a:t>
            </a:r>
            <a:r>
              <a:rPr lang="en-US" sz="2400" b="1" dirty="0"/>
              <a:t> </a:t>
            </a:r>
            <a:r>
              <a:rPr lang="en-US" sz="2400" b="1" dirty="0" err="1"/>
              <a:t>moyang</a:t>
            </a:r>
            <a:r>
              <a:rPr lang="en-US" sz="2400" b="1" dirty="0"/>
              <a:t> </a:t>
            </a:r>
            <a:r>
              <a:rPr lang="en-US" sz="2400" b="1" dirty="0" err="1"/>
              <a:t>kita</a:t>
            </a:r>
            <a:r>
              <a:rPr lang="en-US" sz="2400" b="1" dirty="0"/>
              <a:t>. </a:t>
            </a:r>
            <a:r>
              <a:rPr lang="en-US" sz="2400" b="1" dirty="0" err="1"/>
              <a:t>Imaji-imaji</a:t>
            </a:r>
            <a:r>
              <a:rPr lang="en-US" sz="2400" b="1" dirty="0"/>
              <a:t> </a:t>
            </a:r>
            <a:r>
              <a:rPr lang="en-US" sz="2400" b="1" dirty="0" err="1"/>
              <a:t>warisan</a:t>
            </a:r>
            <a:r>
              <a:rPr lang="en-US" sz="2400" b="1" dirty="0"/>
              <a:t> </a:t>
            </a:r>
            <a:r>
              <a:rPr lang="en-US" sz="2400" b="1" dirty="0" err="1"/>
              <a:t>ini</a:t>
            </a:r>
            <a:r>
              <a:rPr lang="en-US" sz="2400" b="1" dirty="0"/>
              <a:t> </a:t>
            </a:r>
            <a:r>
              <a:rPr lang="en-US" sz="2400" b="1" dirty="0" err="1"/>
              <a:t>membentuk</a:t>
            </a:r>
            <a:r>
              <a:rPr lang="en-US" sz="2400" b="1" dirty="0"/>
              <a:t> </a:t>
            </a:r>
            <a:r>
              <a:rPr lang="en-US" sz="2400" b="1" dirty="0" err="1"/>
              <a:t>apa</a:t>
            </a:r>
            <a:r>
              <a:rPr lang="en-US" sz="2400" b="1" dirty="0"/>
              <a:t> yang </a:t>
            </a:r>
            <a:r>
              <a:rPr lang="en-US" sz="2400" b="1" dirty="0" err="1"/>
              <a:t>disebut</a:t>
            </a:r>
            <a:r>
              <a:rPr lang="en-US" sz="2400" b="1" dirty="0"/>
              <a:t> Jung </a:t>
            </a:r>
            <a:r>
              <a:rPr lang="en-US" sz="2400" b="1" dirty="0" err="1"/>
              <a:t>alam</a:t>
            </a:r>
            <a:r>
              <a:rPr lang="en-US" sz="2400" b="1" dirty="0"/>
              <a:t> </a:t>
            </a:r>
            <a:r>
              <a:rPr lang="en-US" sz="2400" b="1" dirty="0" err="1"/>
              <a:t>bawah</a:t>
            </a:r>
            <a:r>
              <a:rPr lang="en-US" sz="2400" b="1" dirty="0"/>
              <a:t> </a:t>
            </a:r>
            <a:r>
              <a:rPr lang="en-US" sz="2400" b="1" dirty="0" err="1"/>
              <a:t>sadar</a:t>
            </a:r>
            <a:r>
              <a:rPr lang="en-US" sz="2400" b="1" dirty="0"/>
              <a:t> </a:t>
            </a:r>
            <a:r>
              <a:rPr lang="en-US" sz="2400" b="1" dirty="0" err="1"/>
              <a:t>kolektif</a:t>
            </a:r>
            <a:r>
              <a:rPr lang="en-US" sz="2400" b="1" dirty="0"/>
              <a:t>. </a:t>
            </a:r>
            <a:r>
              <a:rPr lang="en-US" sz="2400" b="1" dirty="0" err="1"/>
              <a:t>Alam</a:t>
            </a:r>
            <a:r>
              <a:rPr lang="en-US" sz="2400" b="1" dirty="0"/>
              <a:t> </a:t>
            </a:r>
            <a:r>
              <a:rPr lang="en-US" sz="2400" b="1" dirty="0" err="1"/>
              <a:t>bawah</a:t>
            </a:r>
            <a:r>
              <a:rPr lang="en-US" sz="2400" b="1" dirty="0"/>
              <a:t> </a:t>
            </a:r>
            <a:r>
              <a:rPr lang="en-US" sz="2400" b="1" dirty="0" err="1"/>
              <a:t>sadar</a:t>
            </a:r>
            <a:r>
              <a:rPr lang="en-US" sz="2400" b="1" dirty="0"/>
              <a:t> </a:t>
            </a:r>
            <a:r>
              <a:rPr lang="en-US" sz="2400" b="1" dirty="0" err="1"/>
              <a:t>kolektif</a:t>
            </a:r>
            <a:r>
              <a:rPr lang="en-US" sz="2400" b="1" dirty="0"/>
              <a:t> </a:t>
            </a:r>
            <a:r>
              <a:rPr lang="en-US" sz="2400" b="1" dirty="0" err="1"/>
              <a:t>mencakup</a:t>
            </a:r>
            <a:r>
              <a:rPr lang="en-US" sz="2400" b="1" dirty="0"/>
              <a:t> </a:t>
            </a:r>
            <a:r>
              <a:rPr lang="en-US" sz="2400" b="1" dirty="0" err="1"/>
              <a:t>elemen-elemen</a:t>
            </a:r>
            <a:r>
              <a:rPr lang="en-US" sz="2400" b="1" dirty="0"/>
              <a:t> yang </a:t>
            </a:r>
            <a:r>
              <a:rPr lang="en-US" sz="2400" b="1" dirty="0" err="1"/>
              <a:t>tidak</a:t>
            </a:r>
            <a:r>
              <a:rPr lang="en-US" sz="2400" b="1" dirty="0"/>
              <a:t> </a:t>
            </a:r>
            <a:r>
              <a:rPr lang="en-US" sz="2400" b="1" dirty="0" err="1"/>
              <a:t>pernah</a:t>
            </a:r>
            <a:r>
              <a:rPr lang="en-US" sz="2400" b="1" dirty="0"/>
              <a:t> </a:t>
            </a:r>
            <a:r>
              <a:rPr lang="en-US" sz="2400" b="1" dirty="0" err="1"/>
              <a:t>kita</a:t>
            </a:r>
            <a:r>
              <a:rPr lang="en-US" sz="2400" b="1" dirty="0"/>
              <a:t> </a:t>
            </a:r>
            <a:r>
              <a:rPr lang="en-US" sz="2400" b="1" dirty="0" err="1"/>
              <a:t>alami</a:t>
            </a:r>
            <a:r>
              <a:rPr lang="en-US" sz="2400" b="1" dirty="0"/>
              <a:t> </a:t>
            </a:r>
            <a:r>
              <a:rPr lang="en-US" sz="2400" b="1" dirty="0" err="1"/>
              <a:t>secara</a:t>
            </a:r>
            <a:r>
              <a:rPr lang="en-US" sz="2400" b="1" dirty="0"/>
              <a:t> individual </a:t>
            </a:r>
            <a:r>
              <a:rPr lang="en-US" sz="2400" b="1" dirty="0" err="1"/>
              <a:t>melainkan</a:t>
            </a:r>
            <a:r>
              <a:rPr lang="en-US" sz="2400" b="1" dirty="0"/>
              <a:t> yang </a:t>
            </a:r>
            <a:r>
              <a:rPr lang="en-US" sz="2400" b="1" dirty="0" err="1"/>
              <a:t>diturunkan</a:t>
            </a:r>
            <a:r>
              <a:rPr lang="en-US" sz="2400" b="1" dirty="0"/>
              <a:t> </a:t>
            </a:r>
            <a:r>
              <a:rPr lang="en-US" sz="2400" b="1" dirty="0" err="1"/>
              <a:t>kita</a:t>
            </a:r>
            <a:r>
              <a:rPr lang="en-US" sz="2400" b="1" dirty="0"/>
              <a:t> </a:t>
            </a:r>
            <a:r>
              <a:rPr lang="en-US" sz="2400" b="1" dirty="0" err="1"/>
              <a:t>dari</a:t>
            </a:r>
            <a:r>
              <a:rPr lang="en-US" sz="2400" b="1" dirty="0"/>
              <a:t> </a:t>
            </a:r>
            <a:r>
              <a:rPr lang="en-US" sz="2400" b="1" dirty="0" err="1"/>
              <a:t>nenek</a:t>
            </a:r>
            <a:r>
              <a:rPr lang="en-US" sz="2400" b="1" dirty="0"/>
              <a:t> </a:t>
            </a:r>
            <a:r>
              <a:rPr lang="en-US" sz="2400" b="1" dirty="0" err="1"/>
              <a:t>moyang</a:t>
            </a:r>
            <a:r>
              <a:rPr lang="en-US" sz="2400" b="1" dirty="0"/>
              <a:t> </a:t>
            </a:r>
            <a:r>
              <a:rPr lang="en-US" sz="2400" b="1" dirty="0" err="1"/>
              <a:t>kita</a:t>
            </a:r>
            <a:r>
              <a:rPr lang="en-US" sz="2400" b="1" dirty="0"/>
              <a:t>.</a:t>
            </a:r>
          </a:p>
        </p:txBody>
      </p:sp>
    </p:spTree>
    <p:extLst>
      <p:ext uri="{BB962C8B-B14F-4D97-AF65-F5344CB8AC3E}">
        <p14:creationId xmlns:p14="http://schemas.microsoft.com/office/powerpoint/2010/main" val="173323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858000"/>
          </a:xfrm>
        </p:spPr>
        <p:txBody>
          <a:bodyPr/>
          <a:lstStyle/>
          <a:p>
            <a:r>
              <a:rPr lang="en-US" sz="3200" b="1" dirty="0" err="1"/>
              <a:t>Beberapa</a:t>
            </a:r>
            <a:r>
              <a:rPr lang="en-US" sz="3200" b="1" dirty="0"/>
              <a:t> </a:t>
            </a:r>
            <a:r>
              <a:rPr lang="en-US" sz="3200" b="1" dirty="0" err="1"/>
              <a:t>elemen</a:t>
            </a:r>
            <a:r>
              <a:rPr lang="en-US" sz="3200" b="1" dirty="0"/>
              <a:t> </a:t>
            </a:r>
            <a:r>
              <a:rPr lang="en-US" sz="3200" b="1" dirty="0" err="1"/>
              <a:t>alam</a:t>
            </a:r>
            <a:r>
              <a:rPr lang="en-US" sz="3200" b="1" dirty="0"/>
              <a:t> </a:t>
            </a:r>
            <a:r>
              <a:rPr lang="en-US" sz="3200" b="1" dirty="0" err="1"/>
              <a:t>bawah</a:t>
            </a:r>
            <a:r>
              <a:rPr lang="en-US" sz="3200" b="1" dirty="0"/>
              <a:t> </a:t>
            </a:r>
            <a:r>
              <a:rPr lang="en-US" sz="3200" b="1" dirty="0" err="1"/>
              <a:t>sadar</a:t>
            </a:r>
            <a:r>
              <a:rPr lang="en-US" sz="3200" b="1" dirty="0"/>
              <a:t> </a:t>
            </a:r>
            <a:r>
              <a:rPr lang="en-US" sz="3200" b="1" dirty="0" err="1"/>
              <a:t>kolektif</a:t>
            </a:r>
            <a:r>
              <a:rPr lang="en-US" sz="3200" b="1" dirty="0"/>
              <a:t> </a:t>
            </a:r>
            <a:r>
              <a:rPr lang="en-US" sz="3200" b="1" dirty="0" err="1"/>
              <a:t>ini</a:t>
            </a:r>
            <a:r>
              <a:rPr lang="en-US" sz="3200" b="1" dirty="0"/>
              <a:t> </a:t>
            </a:r>
            <a:r>
              <a:rPr lang="en-US" sz="3200" b="1" dirty="0" err="1"/>
              <a:t>menjadi</a:t>
            </a:r>
            <a:r>
              <a:rPr lang="en-US" sz="3200" b="1" dirty="0"/>
              <a:t> </a:t>
            </a:r>
            <a:r>
              <a:rPr lang="en-US" sz="3200" b="1" dirty="0" err="1"/>
              <a:t>sangat</a:t>
            </a:r>
            <a:r>
              <a:rPr lang="en-US" sz="3200" b="1" dirty="0"/>
              <a:t> </a:t>
            </a:r>
            <a:r>
              <a:rPr lang="en-US" sz="3200" b="1" dirty="0" err="1"/>
              <a:t>berkembang</a:t>
            </a:r>
            <a:r>
              <a:rPr lang="en-US" sz="3200" b="1" dirty="0"/>
              <a:t>, </a:t>
            </a:r>
            <a:r>
              <a:rPr lang="en-US" sz="3200" b="1" dirty="0" err="1"/>
              <a:t>dan</a:t>
            </a:r>
            <a:r>
              <a:rPr lang="en-US" sz="3200" b="1" dirty="0"/>
              <a:t> Jung </a:t>
            </a:r>
            <a:r>
              <a:rPr lang="en-US" sz="3200" b="1" dirty="0" err="1"/>
              <a:t>menyebutkan</a:t>
            </a:r>
            <a:r>
              <a:rPr lang="en-US" sz="3200" b="1" dirty="0"/>
              <a:t> </a:t>
            </a:r>
            <a:r>
              <a:rPr lang="en-US" sz="3200" b="1" dirty="0" err="1"/>
              <a:t>arketipe</a:t>
            </a:r>
            <a:r>
              <a:rPr lang="en-US" sz="3200" b="1" dirty="0"/>
              <a:t>. Jung </a:t>
            </a:r>
            <a:r>
              <a:rPr lang="en-US" sz="3200" b="1" dirty="0" err="1"/>
              <a:t>berasumsi</a:t>
            </a:r>
            <a:r>
              <a:rPr lang="en-US" sz="3200" b="1" dirty="0"/>
              <a:t> </a:t>
            </a:r>
            <a:r>
              <a:rPr lang="en-US" sz="3200" b="1" dirty="0" err="1"/>
              <a:t>bahwa</a:t>
            </a:r>
            <a:r>
              <a:rPr lang="en-US" sz="3200" b="1" dirty="0"/>
              <a:t> </a:t>
            </a:r>
            <a:r>
              <a:rPr lang="en-US" sz="3200" b="1" dirty="0" err="1"/>
              <a:t>jiwa</a:t>
            </a:r>
            <a:r>
              <a:rPr lang="en-US" sz="3200" b="1" dirty="0"/>
              <a:t> </a:t>
            </a:r>
            <a:r>
              <a:rPr lang="en-US" sz="3200" b="1" dirty="0" err="1"/>
              <a:t>atau</a:t>
            </a:r>
            <a:r>
              <a:rPr lang="en-US" sz="3200" b="1" dirty="0"/>
              <a:t> </a:t>
            </a:r>
            <a:r>
              <a:rPr lang="en-US" sz="3200" b="1" dirty="0" err="1"/>
              <a:t>psike</a:t>
            </a:r>
            <a:r>
              <a:rPr lang="en-US" sz="3200" b="1" dirty="0"/>
              <a:t> </a:t>
            </a:r>
            <a:r>
              <a:rPr lang="en-US" sz="3200" b="1" dirty="0" err="1"/>
              <a:t>memiliki</a:t>
            </a:r>
            <a:r>
              <a:rPr lang="en-US" sz="3200" b="1" dirty="0"/>
              <a:t> </a:t>
            </a:r>
            <a:r>
              <a:rPr lang="en-US" sz="3200" b="1" dirty="0" err="1"/>
              <a:t>tingkatan</a:t>
            </a:r>
            <a:r>
              <a:rPr lang="en-US" sz="3200" b="1" dirty="0"/>
              <a:t> </a:t>
            </a:r>
            <a:r>
              <a:rPr lang="en-US" sz="3200" b="1" dirty="0" err="1"/>
              <a:t>sadar</a:t>
            </a:r>
            <a:r>
              <a:rPr lang="en-US" sz="3200" b="1" dirty="0"/>
              <a:t> </a:t>
            </a:r>
            <a:r>
              <a:rPr lang="en-US" sz="3200" b="1" dirty="0" err="1"/>
              <a:t>dan</a:t>
            </a:r>
            <a:r>
              <a:rPr lang="en-US" sz="3200" b="1" dirty="0"/>
              <a:t> </a:t>
            </a:r>
            <a:r>
              <a:rPr lang="en-US" sz="3200" b="1" dirty="0" err="1"/>
              <a:t>tidak</a:t>
            </a:r>
            <a:r>
              <a:rPr lang="en-US" sz="3200" b="1" dirty="0"/>
              <a:t> </a:t>
            </a:r>
            <a:r>
              <a:rPr lang="en-US" sz="3200" b="1" dirty="0" err="1"/>
              <a:t>sadar</a:t>
            </a:r>
            <a:r>
              <a:rPr lang="en-US" sz="3200" b="1" dirty="0"/>
              <a:t>. </a:t>
            </a:r>
            <a:r>
              <a:rPr lang="en-US" sz="3200" b="1" dirty="0" err="1"/>
              <a:t>Teori</a:t>
            </a:r>
            <a:r>
              <a:rPr lang="en-US" sz="3200" b="1" dirty="0"/>
              <a:t> Jung </a:t>
            </a:r>
            <a:r>
              <a:rPr lang="en-US" sz="3200" b="1" dirty="0" err="1"/>
              <a:t>lebih</a:t>
            </a:r>
            <a:r>
              <a:rPr lang="en-US" sz="3200" b="1" dirty="0"/>
              <a:t> </a:t>
            </a:r>
            <a:r>
              <a:rPr lang="en-US" sz="3200" b="1" dirty="0" err="1"/>
              <a:t>menjelaskan</a:t>
            </a:r>
            <a:r>
              <a:rPr lang="en-US" sz="3200" b="1" dirty="0"/>
              <a:t> </a:t>
            </a:r>
            <a:r>
              <a:rPr lang="en-US" sz="3200" b="1" dirty="0" err="1"/>
              <a:t>mengenai</a:t>
            </a:r>
            <a:r>
              <a:rPr lang="en-US" sz="3200" b="1" dirty="0"/>
              <a:t> </a:t>
            </a:r>
            <a:r>
              <a:rPr lang="en-US" sz="3200" b="1" dirty="0" err="1"/>
              <a:t>alam</a:t>
            </a:r>
            <a:r>
              <a:rPr lang="en-US" sz="3200" b="1" dirty="0"/>
              <a:t> </a:t>
            </a:r>
            <a:r>
              <a:rPr lang="en-US" sz="3200" b="1" dirty="0" err="1"/>
              <a:t>bawah</a:t>
            </a:r>
            <a:r>
              <a:rPr lang="en-US" sz="3200" b="1" dirty="0"/>
              <a:t> </a:t>
            </a:r>
            <a:r>
              <a:rPr lang="en-US" sz="3200" b="1" dirty="0" err="1"/>
              <a:t>sadar</a:t>
            </a:r>
            <a:r>
              <a:rPr lang="en-US" sz="3200" b="1" dirty="0"/>
              <a:t> </a:t>
            </a:r>
            <a:r>
              <a:rPr lang="en-US" sz="3200" b="1" dirty="0" err="1"/>
              <a:t>kolektif</a:t>
            </a:r>
            <a:r>
              <a:rPr lang="en-US" sz="3200" b="1" dirty="0"/>
              <a:t> </a:t>
            </a:r>
            <a:r>
              <a:rPr lang="en-US" sz="3200" b="1" dirty="0" err="1"/>
              <a:t>yaitu</a:t>
            </a:r>
            <a:r>
              <a:rPr lang="en-US" sz="3200" b="1" dirty="0"/>
              <a:t> </a:t>
            </a:r>
            <a:r>
              <a:rPr lang="en-US" sz="3200" b="1" dirty="0" err="1"/>
              <a:t>eksistensi</a:t>
            </a:r>
            <a:r>
              <a:rPr lang="en-US" sz="3200" b="1" dirty="0"/>
              <a:t> </a:t>
            </a:r>
            <a:r>
              <a:rPr lang="en-US" sz="3200" b="1" dirty="0" err="1"/>
              <a:t>manusia</a:t>
            </a:r>
            <a:r>
              <a:rPr lang="en-US" sz="3200" b="1" dirty="0"/>
              <a:t> </a:t>
            </a:r>
            <a:r>
              <a:rPr lang="en-US" sz="3200" b="1" dirty="0" err="1"/>
              <a:t>dimasa</a:t>
            </a:r>
            <a:r>
              <a:rPr lang="en-US" sz="3200" b="1" dirty="0"/>
              <a:t> </a:t>
            </a:r>
            <a:r>
              <a:rPr lang="en-US" sz="3200" b="1" dirty="0" err="1"/>
              <a:t>lalu</a:t>
            </a:r>
            <a:r>
              <a:rPr lang="en-US" sz="3200" b="1" dirty="0"/>
              <a:t> </a:t>
            </a:r>
            <a:r>
              <a:rPr lang="en-US" sz="3200" b="1" dirty="0" err="1"/>
              <a:t>dan</a:t>
            </a:r>
            <a:r>
              <a:rPr lang="en-US" sz="3200" b="1" dirty="0"/>
              <a:t> </a:t>
            </a:r>
            <a:r>
              <a:rPr lang="en-US" sz="3200" b="1" dirty="0" err="1"/>
              <a:t>bukan</a:t>
            </a:r>
            <a:r>
              <a:rPr lang="en-US" sz="3200" b="1" dirty="0"/>
              <a:t> </a:t>
            </a:r>
            <a:r>
              <a:rPr lang="en-US" sz="3200" b="1" dirty="0" err="1"/>
              <a:t>merupakan</a:t>
            </a:r>
            <a:r>
              <a:rPr lang="en-US" sz="3200" b="1" dirty="0"/>
              <a:t> </a:t>
            </a:r>
            <a:r>
              <a:rPr lang="en-US" sz="3200" b="1" dirty="0" err="1"/>
              <a:t>dari</a:t>
            </a:r>
            <a:r>
              <a:rPr lang="en-US" sz="3200" b="1" dirty="0"/>
              <a:t> </a:t>
            </a:r>
            <a:r>
              <a:rPr lang="en-US" sz="3200" b="1" dirty="0" err="1"/>
              <a:t>pengalaman</a:t>
            </a:r>
            <a:r>
              <a:rPr lang="en-US" sz="3200" b="1" dirty="0"/>
              <a:t> </a:t>
            </a:r>
            <a:r>
              <a:rPr lang="en-US" sz="3200" b="1" dirty="0" err="1"/>
              <a:t>pribadi</a:t>
            </a:r>
            <a:r>
              <a:rPr lang="en-US" sz="3200" b="1" dirty="0"/>
              <a:t> individual</a:t>
            </a:r>
            <a:r>
              <a:rPr lang="en-US" dirty="0"/>
              <a:t>.</a:t>
            </a:r>
          </a:p>
        </p:txBody>
      </p:sp>
    </p:spTree>
    <p:extLst>
      <p:ext uri="{BB962C8B-B14F-4D97-AF65-F5344CB8AC3E}">
        <p14:creationId xmlns:p14="http://schemas.microsoft.com/office/powerpoint/2010/main" val="88268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858000"/>
          </a:xfrm>
        </p:spPr>
        <p:txBody>
          <a:bodyPr>
            <a:noAutofit/>
          </a:bodyPr>
          <a:lstStyle/>
          <a:p>
            <a:r>
              <a:rPr lang="en-US" sz="3200" b="1" dirty="0" err="1"/>
              <a:t>Tipe</a:t>
            </a:r>
            <a:r>
              <a:rPr lang="en-US" sz="3200" b="1" dirty="0"/>
              <a:t> </a:t>
            </a:r>
            <a:r>
              <a:rPr lang="en-US" sz="3200" b="1" dirty="0" err="1"/>
              <a:t>Pribadi</a:t>
            </a:r>
            <a:r>
              <a:rPr lang="en-US" sz="3200" b="1" dirty="0"/>
              <a:t> yang </a:t>
            </a:r>
            <a:r>
              <a:rPr lang="en-US" sz="3200" b="1" dirty="0" err="1"/>
              <a:t>Sehat</a:t>
            </a:r>
            <a:r>
              <a:rPr lang="en-US" sz="3200" b="1" dirty="0"/>
              <a:t> </a:t>
            </a:r>
            <a:r>
              <a:rPr lang="en-US" sz="3200" b="1" dirty="0" err="1"/>
              <a:t>menurut</a:t>
            </a:r>
            <a:r>
              <a:rPr lang="en-US" sz="3200" b="1" dirty="0"/>
              <a:t> Jung (</a:t>
            </a:r>
            <a:r>
              <a:rPr lang="en-US" sz="3200" b="1" dirty="0" err="1"/>
              <a:t>Individuasi</a:t>
            </a:r>
            <a:r>
              <a:rPr lang="en-US" sz="3200" b="1" dirty="0"/>
              <a:t>)</a:t>
            </a:r>
            <a:br>
              <a:rPr lang="en-US" sz="3200" b="1" dirty="0"/>
            </a:br>
            <a:br>
              <a:rPr lang="en-US" sz="3200" b="1" dirty="0"/>
            </a:br>
            <a:r>
              <a:rPr lang="en-US" sz="2400" b="1" dirty="0" err="1"/>
              <a:t>Individuasi</a:t>
            </a:r>
            <a:r>
              <a:rPr lang="en-US" sz="2400" b="1" dirty="0"/>
              <a:t> </a:t>
            </a:r>
            <a:r>
              <a:rPr lang="en-US" sz="2400" b="1" dirty="0" err="1"/>
              <a:t>adalah</a:t>
            </a:r>
            <a:r>
              <a:rPr lang="en-US" sz="2400" b="1" dirty="0"/>
              <a:t> </a:t>
            </a:r>
            <a:r>
              <a:rPr lang="en-US" sz="2400" b="1" dirty="0" err="1"/>
              <a:t>kondisi</a:t>
            </a:r>
            <a:r>
              <a:rPr lang="en-US" sz="2400" b="1" dirty="0"/>
              <a:t> </a:t>
            </a:r>
            <a:r>
              <a:rPr lang="en-US" sz="2400" b="1" dirty="0" err="1"/>
              <a:t>sehat</a:t>
            </a:r>
            <a:r>
              <a:rPr lang="en-US" sz="2400" b="1" dirty="0"/>
              <a:t> </a:t>
            </a:r>
            <a:r>
              <a:rPr lang="en-US" sz="2400" b="1" dirty="0" err="1"/>
              <a:t>secara</a:t>
            </a:r>
            <a:r>
              <a:rPr lang="en-US" sz="2400" b="1" dirty="0"/>
              <a:t> </a:t>
            </a:r>
            <a:r>
              <a:rPr lang="en-US" sz="2400" b="1" dirty="0" err="1"/>
              <a:t>psikologis</a:t>
            </a:r>
            <a:r>
              <a:rPr lang="en-US" sz="2400" b="1" dirty="0"/>
              <a:t>, </a:t>
            </a:r>
            <a:r>
              <a:rPr lang="en-US" sz="2400" b="1" dirty="0" err="1"/>
              <a:t>dimana</a:t>
            </a:r>
            <a:r>
              <a:rPr lang="en-US" sz="2400" b="1" dirty="0"/>
              <a:t> </a:t>
            </a:r>
            <a:r>
              <a:rPr lang="en-US" sz="2400" b="1" dirty="0" err="1"/>
              <a:t>seseorang</a:t>
            </a:r>
            <a:r>
              <a:rPr lang="en-US" sz="2400" b="1" dirty="0"/>
              <a:t> </a:t>
            </a:r>
            <a:r>
              <a:rPr lang="en-US" sz="2400" b="1" dirty="0" err="1"/>
              <a:t>berhasil</a:t>
            </a:r>
            <a:r>
              <a:rPr lang="en-US" sz="2400" b="1" dirty="0"/>
              <a:t> </a:t>
            </a:r>
            <a:r>
              <a:rPr lang="en-US" sz="2400" b="1" dirty="0" err="1"/>
              <a:t>mengintegrasikan</a:t>
            </a:r>
            <a:r>
              <a:rPr lang="en-US" sz="2400" b="1" dirty="0"/>
              <a:t> </a:t>
            </a:r>
            <a:r>
              <a:rPr lang="en-US" sz="2400" b="1" dirty="0" err="1"/>
              <a:t>kesadaran</a:t>
            </a:r>
            <a:r>
              <a:rPr lang="en-US" sz="2400" b="1" dirty="0"/>
              <a:t> </a:t>
            </a:r>
            <a:r>
              <a:rPr lang="en-US" sz="2400" b="1" dirty="0" err="1"/>
              <a:t>dan</a:t>
            </a:r>
            <a:r>
              <a:rPr lang="en-US" sz="2400" b="1" dirty="0"/>
              <a:t> </a:t>
            </a:r>
            <a:r>
              <a:rPr lang="en-US" sz="2400" b="1" dirty="0" err="1"/>
              <a:t>ketidaksadaran</a:t>
            </a:r>
            <a:r>
              <a:rPr lang="en-US" sz="2400" b="1" dirty="0"/>
              <a:t> </a:t>
            </a:r>
            <a:r>
              <a:rPr lang="en-US" sz="2400" b="1" dirty="0" err="1"/>
              <a:t>secara</a:t>
            </a:r>
            <a:r>
              <a:rPr lang="en-US" sz="2400" b="1" dirty="0"/>
              <a:t> </a:t>
            </a:r>
            <a:r>
              <a:rPr lang="en-US" sz="2400" b="1" dirty="0" err="1"/>
              <a:t>harmonis</a:t>
            </a:r>
            <a:r>
              <a:rPr lang="en-US" sz="2400" b="1" dirty="0"/>
              <a:t>. </a:t>
            </a:r>
            <a:r>
              <a:rPr lang="en-US" sz="2400" b="1" dirty="0" err="1"/>
              <a:t>Sehingga</a:t>
            </a:r>
            <a:r>
              <a:rPr lang="en-US" sz="2400" b="1" dirty="0"/>
              <a:t> </a:t>
            </a:r>
            <a:r>
              <a:rPr lang="en-US" sz="2400" b="1" dirty="0" err="1"/>
              <a:t>dalam</a:t>
            </a:r>
            <a:r>
              <a:rPr lang="en-US" sz="2400" b="1" dirty="0"/>
              <a:t> </a:t>
            </a:r>
            <a:r>
              <a:rPr lang="en-US" sz="2400" b="1" dirty="0" err="1"/>
              <a:t>pandangan</a:t>
            </a:r>
            <a:r>
              <a:rPr lang="en-US" sz="2400" b="1" dirty="0"/>
              <a:t> Jung, </a:t>
            </a:r>
            <a:r>
              <a:rPr lang="en-US" sz="2400" b="1" dirty="0" err="1"/>
              <a:t>seseorang</a:t>
            </a:r>
            <a:r>
              <a:rPr lang="en-US" sz="2400" b="1" dirty="0"/>
              <a:t> yang </a:t>
            </a:r>
            <a:r>
              <a:rPr lang="en-US" sz="2400" b="1" dirty="0" err="1"/>
              <a:t>memiliki</a:t>
            </a:r>
            <a:r>
              <a:rPr lang="en-US" sz="2400" b="1" dirty="0"/>
              <a:t> </a:t>
            </a:r>
            <a:r>
              <a:rPr lang="en-US" sz="2400" b="1" dirty="0" err="1"/>
              <a:t>pribadi</a:t>
            </a:r>
            <a:r>
              <a:rPr lang="en-US" sz="2400" b="1" dirty="0"/>
              <a:t> yang </a:t>
            </a:r>
            <a:r>
              <a:rPr lang="en-US" sz="2400" b="1" dirty="0" err="1"/>
              <a:t>sehat</a:t>
            </a:r>
            <a:r>
              <a:rPr lang="en-US" sz="2400" b="1" dirty="0"/>
              <a:t> </a:t>
            </a:r>
            <a:r>
              <a:rPr lang="en-US" sz="2400" b="1" dirty="0" err="1"/>
              <a:t>adalah</a:t>
            </a:r>
            <a:r>
              <a:rPr lang="en-US" sz="2400" b="1" dirty="0"/>
              <a:t> </a:t>
            </a:r>
            <a:r>
              <a:rPr lang="en-US" sz="2400" b="1" dirty="0" err="1"/>
              <a:t>seseorang</a:t>
            </a:r>
            <a:r>
              <a:rPr lang="en-US" sz="2400" b="1" dirty="0"/>
              <a:t> yang </a:t>
            </a:r>
            <a:r>
              <a:rPr lang="en-US" sz="2400" b="1" dirty="0" err="1"/>
              <a:t>terindividuasi</a:t>
            </a:r>
            <a:r>
              <a:rPr lang="en-US" sz="2400" b="1" dirty="0"/>
              <a:t>. Ada </a:t>
            </a:r>
            <a:r>
              <a:rPr lang="en-US" sz="2400" b="1" dirty="0" err="1"/>
              <a:t>beberapa</a:t>
            </a:r>
            <a:r>
              <a:rPr lang="en-US" sz="2400" b="1" dirty="0"/>
              <a:t> </a:t>
            </a:r>
            <a:r>
              <a:rPr lang="en-US" sz="2400" b="1" dirty="0" err="1"/>
              <a:t>syarat</a:t>
            </a:r>
            <a:r>
              <a:rPr lang="en-US" sz="2400" b="1" dirty="0"/>
              <a:t> </a:t>
            </a:r>
            <a:r>
              <a:rPr lang="en-US" sz="2400" b="1" dirty="0" err="1"/>
              <a:t>menjadi</a:t>
            </a:r>
            <a:r>
              <a:rPr lang="en-US" sz="2400" b="1" dirty="0"/>
              <a:t> </a:t>
            </a:r>
            <a:r>
              <a:rPr lang="en-US" sz="2400" b="1" dirty="0" err="1"/>
              <a:t>pribadi</a:t>
            </a:r>
            <a:r>
              <a:rPr lang="en-US" sz="2400" b="1" dirty="0"/>
              <a:t> yang </a:t>
            </a:r>
            <a:r>
              <a:rPr lang="en-US" sz="2400" b="1" dirty="0" err="1"/>
              <a:t>terindividuasi</a:t>
            </a:r>
            <a:r>
              <a:rPr lang="en-US" sz="2400" b="1" dirty="0"/>
              <a:t>, </a:t>
            </a:r>
            <a:r>
              <a:rPr lang="en-US" sz="2400" b="1" dirty="0" err="1"/>
              <a:t>yaitu</a:t>
            </a:r>
            <a:r>
              <a:rPr lang="en-US" sz="2400" b="1" dirty="0"/>
              <a:t>:</a:t>
            </a:r>
            <a:br>
              <a:rPr lang="en-US" sz="2400" b="1" dirty="0"/>
            </a:br>
            <a:br>
              <a:rPr lang="en-US" sz="2400" b="1" dirty="0"/>
            </a:br>
            <a:r>
              <a:rPr lang="en-US" sz="2400" b="1" dirty="0"/>
              <a:t>1. </a:t>
            </a:r>
            <a:r>
              <a:rPr lang="en-US" sz="2400" b="1" dirty="0" err="1"/>
              <a:t>Menjadi</a:t>
            </a:r>
            <a:r>
              <a:rPr lang="en-US" sz="2400" b="1" dirty="0"/>
              <a:t> </a:t>
            </a:r>
            <a:r>
              <a:rPr lang="en-US" sz="2400" b="1" dirty="0" err="1"/>
              <a:t>diri</a:t>
            </a:r>
            <a:r>
              <a:rPr lang="en-US" sz="2400" b="1" dirty="0"/>
              <a:t> </a:t>
            </a:r>
            <a:r>
              <a:rPr lang="en-US" sz="2400" b="1" dirty="0" err="1"/>
              <a:t>sendiri</a:t>
            </a:r>
            <a:r>
              <a:rPr lang="en-US" sz="2400" b="1" dirty="0"/>
              <a:t>. </a:t>
            </a:r>
            <a:r>
              <a:rPr lang="en-US" sz="2400" b="1" dirty="0" err="1"/>
              <a:t>Seseorang</a:t>
            </a:r>
            <a:r>
              <a:rPr lang="en-US" sz="2400" b="1" dirty="0"/>
              <a:t> yang </a:t>
            </a:r>
            <a:r>
              <a:rPr lang="en-US" sz="2400" b="1" dirty="0" err="1"/>
              <a:t>sehat</a:t>
            </a:r>
            <a:r>
              <a:rPr lang="en-US" sz="2400" b="1" dirty="0"/>
              <a:t> </a:t>
            </a:r>
            <a:r>
              <a:rPr lang="en-US" sz="2400" b="1" dirty="0" err="1"/>
              <a:t>haruslah</a:t>
            </a:r>
            <a:r>
              <a:rPr lang="en-US" sz="2400" b="1" dirty="0"/>
              <a:t> orang yang </a:t>
            </a:r>
            <a:r>
              <a:rPr lang="en-US" sz="2400" b="1" dirty="0" err="1"/>
              <a:t>mampu</a:t>
            </a:r>
            <a:r>
              <a:rPr lang="en-US" sz="2400" b="1" dirty="0"/>
              <a:t> </a:t>
            </a:r>
            <a:r>
              <a:rPr lang="en-US" sz="2400" b="1" dirty="0" err="1"/>
              <a:t>menjadi</a:t>
            </a:r>
            <a:r>
              <a:rPr lang="en-US" sz="2400" b="1" dirty="0"/>
              <a:t> </a:t>
            </a:r>
            <a:r>
              <a:rPr lang="en-US" sz="2400" b="1" dirty="0" err="1"/>
              <a:t>dirinya</a:t>
            </a:r>
            <a:r>
              <a:rPr lang="en-US" sz="2400" b="1" dirty="0"/>
              <a:t> </a:t>
            </a:r>
            <a:r>
              <a:rPr lang="en-US" sz="2400" b="1" dirty="0" err="1"/>
              <a:t>sendiri</a:t>
            </a:r>
            <a:r>
              <a:rPr lang="en-US" sz="2400" b="1" dirty="0"/>
              <a:t> </a:t>
            </a:r>
            <a:r>
              <a:rPr lang="en-US" sz="2400" b="1" dirty="0" err="1"/>
              <a:t>atau</a:t>
            </a:r>
            <a:r>
              <a:rPr lang="en-US" sz="2400" b="1" dirty="0"/>
              <a:t> </a:t>
            </a:r>
            <a:r>
              <a:rPr lang="en-US" sz="2400" b="1" dirty="0" err="1"/>
              <a:t>merealisasikan</a:t>
            </a:r>
            <a:r>
              <a:rPr lang="en-US" sz="2400" b="1" dirty="0"/>
              <a:t> </a:t>
            </a:r>
            <a:r>
              <a:rPr lang="en-US" sz="2400" b="1" dirty="0" err="1"/>
              <a:t>dirinya</a:t>
            </a:r>
            <a:r>
              <a:rPr lang="en-US" sz="2400" b="1" dirty="0"/>
              <a:t> </a:t>
            </a:r>
            <a:r>
              <a:rPr lang="en-US" sz="2400" b="1" dirty="0" err="1"/>
              <a:t>sendiri</a:t>
            </a:r>
            <a:r>
              <a:rPr lang="en-US" sz="2400" b="1" dirty="0"/>
              <a:t>. </a:t>
            </a:r>
            <a:r>
              <a:rPr lang="en-US" sz="2400" b="1" dirty="0" err="1"/>
              <a:t>Menjadi</a:t>
            </a:r>
            <a:r>
              <a:rPr lang="en-US" sz="2400" b="1" dirty="0"/>
              <a:t> </a:t>
            </a:r>
            <a:r>
              <a:rPr lang="en-US" sz="2400" b="1" dirty="0" err="1"/>
              <a:t>diri</a:t>
            </a:r>
            <a:r>
              <a:rPr lang="en-US" sz="2400" b="1" dirty="0"/>
              <a:t> </a:t>
            </a:r>
            <a:r>
              <a:rPr lang="en-US" sz="2400" b="1" dirty="0" err="1"/>
              <a:t>sendiri</a:t>
            </a:r>
            <a:r>
              <a:rPr lang="en-US" sz="2400" b="1" dirty="0"/>
              <a:t> </a:t>
            </a:r>
            <a:r>
              <a:rPr lang="en-US" sz="2400" b="1" dirty="0" err="1"/>
              <a:t>artinya</a:t>
            </a:r>
            <a:r>
              <a:rPr lang="en-US" sz="2400" b="1" dirty="0"/>
              <a:t> </a:t>
            </a:r>
            <a:r>
              <a:rPr lang="en-US" sz="2400" b="1" dirty="0" err="1"/>
              <a:t>bukan</a:t>
            </a:r>
            <a:r>
              <a:rPr lang="en-US" sz="2400" b="1" dirty="0"/>
              <a:t> </a:t>
            </a:r>
            <a:r>
              <a:rPr lang="en-US" sz="2400" b="1" dirty="0" err="1"/>
              <a:t>hanya</a:t>
            </a:r>
            <a:r>
              <a:rPr lang="en-US" sz="2400" b="1" dirty="0"/>
              <a:t> </a:t>
            </a:r>
            <a:r>
              <a:rPr lang="en-US" sz="2400" b="1" dirty="0" err="1"/>
              <a:t>mengenali</a:t>
            </a:r>
            <a:r>
              <a:rPr lang="en-US" sz="2400" b="1" dirty="0"/>
              <a:t> </a:t>
            </a:r>
            <a:r>
              <a:rPr lang="en-US" sz="2400" b="1" dirty="0" err="1"/>
              <a:t>kesadaran</a:t>
            </a:r>
            <a:r>
              <a:rPr lang="en-US" sz="2400" b="1" dirty="0"/>
              <a:t>, </a:t>
            </a:r>
            <a:r>
              <a:rPr lang="en-US" sz="2400" b="1" dirty="0" err="1"/>
              <a:t>namun</a:t>
            </a:r>
            <a:r>
              <a:rPr lang="en-US" sz="2400" b="1" dirty="0"/>
              <a:t> </a:t>
            </a:r>
            <a:r>
              <a:rPr lang="en-US" sz="2400" b="1" dirty="0" err="1"/>
              <a:t>mengenali</a:t>
            </a:r>
            <a:r>
              <a:rPr lang="en-US" sz="2400" b="1" dirty="0"/>
              <a:t> </a:t>
            </a:r>
            <a:r>
              <a:rPr lang="en-US" sz="2400" b="1" dirty="0" err="1"/>
              <a:t>ketidaksadaran</a:t>
            </a:r>
            <a:r>
              <a:rPr lang="en-US" sz="2400" b="1" dirty="0"/>
              <a:t> </a:t>
            </a:r>
            <a:r>
              <a:rPr lang="en-US" sz="2400" b="1" dirty="0" err="1"/>
              <a:t>diri</a:t>
            </a:r>
            <a:r>
              <a:rPr lang="en-US" sz="2400" b="1" dirty="0"/>
              <a:t> </a:t>
            </a:r>
            <a:r>
              <a:rPr lang="en-US" sz="2400" b="1" dirty="0" err="1"/>
              <a:t>sendiri</a:t>
            </a:r>
            <a:r>
              <a:rPr lang="en-US" sz="2400" b="1" dirty="0"/>
              <a:t> </a:t>
            </a:r>
            <a:r>
              <a:rPr lang="en-US" sz="2400" b="1" dirty="0" err="1"/>
              <a:t>juga</a:t>
            </a:r>
            <a:r>
              <a:rPr lang="en-US" sz="2400" b="1" dirty="0"/>
              <a:t>. </a:t>
            </a:r>
            <a:r>
              <a:rPr lang="en-US" sz="2400" b="1" dirty="0" err="1"/>
              <a:t>Mengenali</a:t>
            </a:r>
            <a:r>
              <a:rPr lang="en-US" sz="2400" b="1" dirty="0"/>
              <a:t> </a:t>
            </a:r>
            <a:r>
              <a:rPr lang="en-US" sz="2400" b="1" dirty="0" err="1"/>
              <a:t>ketidaksadaran</a:t>
            </a:r>
            <a:r>
              <a:rPr lang="en-US" sz="2400" b="1" dirty="0"/>
              <a:t> </a:t>
            </a:r>
            <a:r>
              <a:rPr lang="en-US" sz="2400" b="1" dirty="0" err="1"/>
              <a:t>bukan</a:t>
            </a:r>
            <a:r>
              <a:rPr lang="en-US" sz="2400" b="1" dirty="0"/>
              <a:t> </a:t>
            </a:r>
            <a:r>
              <a:rPr lang="en-US" sz="2400" b="1" dirty="0" err="1"/>
              <a:t>berarti</a:t>
            </a:r>
            <a:r>
              <a:rPr lang="en-US" sz="2400" b="1" dirty="0"/>
              <a:t> </a:t>
            </a:r>
            <a:r>
              <a:rPr lang="en-US" sz="2400" b="1" dirty="0" err="1"/>
              <a:t>diri</a:t>
            </a:r>
            <a:r>
              <a:rPr lang="en-US" sz="2400" b="1" dirty="0"/>
              <a:t> </a:t>
            </a:r>
            <a:r>
              <a:rPr lang="en-US" sz="2400" b="1" dirty="0" err="1"/>
              <a:t>kita</a:t>
            </a:r>
            <a:r>
              <a:rPr lang="en-US" sz="2400" b="1" dirty="0"/>
              <a:t> </a:t>
            </a:r>
            <a:r>
              <a:rPr lang="en-US" sz="2400" b="1" dirty="0" err="1"/>
              <a:t>dikendalikan</a:t>
            </a:r>
            <a:r>
              <a:rPr lang="en-US" sz="2400" b="1" dirty="0"/>
              <a:t> </a:t>
            </a:r>
            <a:r>
              <a:rPr lang="en-US" sz="2400" b="1" dirty="0" err="1"/>
              <a:t>oleh</a:t>
            </a:r>
            <a:r>
              <a:rPr lang="en-US" sz="2400" b="1" dirty="0"/>
              <a:t> </a:t>
            </a:r>
            <a:r>
              <a:rPr lang="en-US" sz="2400" b="1" dirty="0" err="1"/>
              <a:t>ketidaksadaran</a:t>
            </a:r>
            <a:r>
              <a:rPr lang="en-US" sz="2400" b="1" dirty="0"/>
              <a:t> </a:t>
            </a:r>
            <a:r>
              <a:rPr lang="en-US" sz="2400" b="1" dirty="0" err="1"/>
              <a:t>itu</a:t>
            </a:r>
            <a:r>
              <a:rPr lang="en-US" sz="2400" b="1" dirty="0"/>
              <a:t>, </a:t>
            </a:r>
            <a:r>
              <a:rPr lang="en-US" sz="2400" b="1" dirty="0" err="1"/>
              <a:t>namun</a:t>
            </a:r>
            <a:r>
              <a:rPr lang="en-US" sz="2400" b="1" dirty="0"/>
              <a:t> </a:t>
            </a:r>
            <a:r>
              <a:rPr lang="en-US" sz="2400" b="1" dirty="0" err="1"/>
              <a:t>justru</a:t>
            </a:r>
            <a:r>
              <a:rPr lang="en-US" sz="2400" b="1" dirty="0"/>
              <a:t> </a:t>
            </a:r>
            <a:r>
              <a:rPr lang="en-US" sz="2400" b="1" dirty="0" err="1"/>
              <a:t>menerima</a:t>
            </a:r>
            <a:r>
              <a:rPr lang="en-US" sz="2400" b="1" dirty="0"/>
              <a:t> </a:t>
            </a:r>
            <a:r>
              <a:rPr lang="en-US" sz="2400" b="1" dirty="0" err="1"/>
              <a:t>ketidaksadaran</a:t>
            </a:r>
            <a:r>
              <a:rPr lang="en-US" sz="2400" b="1" dirty="0"/>
              <a:t> </a:t>
            </a:r>
            <a:r>
              <a:rPr lang="en-US" sz="2400" b="1" dirty="0" err="1"/>
              <a:t>dengan</a:t>
            </a:r>
            <a:r>
              <a:rPr lang="en-US" sz="2400" b="1" dirty="0"/>
              <a:t> </a:t>
            </a:r>
            <a:r>
              <a:rPr lang="en-US" sz="2400" b="1" dirty="0" err="1"/>
              <a:t>sadar</a:t>
            </a:r>
            <a:r>
              <a:rPr lang="en-US" sz="2400" b="1" dirty="0"/>
              <a:t>. </a:t>
            </a:r>
            <a:r>
              <a:rPr lang="en-US" sz="2400" b="1" dirty="0" err="1"/>
              <a:t>Sehingga</a:t>
            </a:r>
            <a:r>
              <a:rPr lang="en-US" sz="2400" b="1" dirty="0"/>
              <a:t>, </a:t>
            </a:r>
            <a:r>
              <a:rPr lang="en-US" sz="2400" b="1" dirty="0" err="1"/>
              <a:t>kesadaran</a:t>
            </a:r>
            <a:r>
              <a:rPr lang="en-US" sz="2400" b="1" dirty="0"/>
              <a:t> </a:t>
            </a:r>
            <a:r>
              <a:rPr lang="en-US" sz="2400" b="1" dirty="0" err="1"/>
              <a:t>dan</a:t>
            </a:r>
            <a:r>
              <a:rPr lang="en-US" sz="2400" b="1" dirty="0"/>
              <a:t> </a:t>
            </a:r>
            <a:r>
              <a:rPr lang="en-US" sz="2400" b="1" dirty="0" err="1"/>
              <a:t>ketidaksadaran</a:t>
            </a:r>
            <a:r>
              <a:rPr lang="en-US" sz="2400" b="1" dirty="0"/>
              <a:t> </a:t>
            </a:r>
            <a:r>
              <a:rPr lang="en-US" sz="2400" b="1" dirty="0" err="1"/>
              <a:t>merupakan</a:t>
            </a:r>
            <a:r>
              <a:rPr lang="en-US" sz="2400" b="1" dirty="0"/>
              <a:t> </a:t>
            </a:r>
            <a:r>
              <a:rPr lang="en-US" sz="2400" b="1" dirty="0" err="1"/>
              <a:t>kekuatan</a:t>
            </a:r>
            <a:r>
              <a:rPr lang="en-US" sz="2400" b="1" dirty="0"/>
              <a:t> yang </a:t>
            </a:r>
            <a:r>
              <a:rPr lang="en-US" sz="2400" b="1" dirty="0" err="1"/>
              <a:t>sama</a:t>
            </a:r>
            <a:r>
              <a:rPr lang="en-US" sz="2400" b="1" dirty="0"/>
              <a:t> </a:t>
            </a:r>
            <a:r>
              <a:rPr lang="en-US" sz="2400" b="1" dirty="0" err="1"/>
              <a:t>besarnya</a:t>
            </a:r>
            <a:r>
              <a:rPr lang="en-US" sz="2400" b="1" dirty="0"/>
              <a:t> (</a:t>
            </a:r>
            <a:r>
              <a:rPr lang="en-US" sz="2400" b="1" dirty="0" err="1"/>
              <a:t>seimbang</a:t>
            </a:r>
            <a:r>
              <a:rPr lang="en-US" sz="2400" b="1" dirty="0"/>
              <a:t>).</a:t>
            </a:r>
            <a:br>
              <a:rPr lang="en-US" sz="2400" b="1" dirty="0"/>
            </a:br>
            <a:endParaRPr lang="en-US" sz="2400" b="1" dirty="0"/>
          </a:p>
        </p:txBody>
      </p:sp>
    </p:spTree>
    <p:extLst>
      <p:ext uri="{BB962C8B-B14F-4D97-AF65-F5344CB8AC3E}">
        <p14:creationId xmlns:p14="http://schemas.microsoft.com/office/powerpoint/2010/main" val="149309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858000"/>
          </a:xfrm>
        </p:spPr>
        <p:txBody>
          <a:bodyPr>
            <a:normAutofit/>
          </a:bodyPr>
          <a:lstStyle/>
          <a:p>
            <a:r>
              <a:rPr lang="en-US" sz="2800" b="1" dirty="0"/>
              <a:t>2.  </a:t>
            </a:r>
            <a:r>
              <a:rPr lang="en-US" sz="2800" b="1" dirty="0" err="1"/>
              <a:t>Menyeimbangkan</a:t>
            </a:r>
            <a:r>
              <a:rPr lang="en-US" sz="2800" b="1" dirty="0"/>
              <a:t> </a:t>
            </a:r>
            <a:r>
              <a:rPr lang="en-US" sz="2800" b="1" dirty="0" err="1"/>
              <a:t>sikap</a:t>
            </a:r>
            <a:r>
              <a:rPr lang="en-US" sz="2800" b="1" dirty="0"/>
              <a:t> </a:t>
            </a:r>
            <a:r>
              <a:rPr lang="en-US" sz="2800" b="1" dirty="0" err="1"/>
              <a:t>dan</a:t>
            </a:r>
            <a:r>
              <a:rPr lang="en-US" sz="2800" b="1" dirty="0"/>
              <a:t> </a:t>
            </a:r>
            <a:r>
              <a:rPr lang="en-US" sz="2800" b="1" dirty="0" err="1"/>
              <a:t>fungsi</a:t>
            </a:r>
            <a:r>
              <a:rPr lang="en-US" sz="2800" b="1" dirty="0"/>
              <a:t> </a:t>
            </a:r>
            <a:r>
              <a:rPr lang="en-US" sz="2800" b="1" dirty="0" err="1"/>
              <a:t>psikologis</a:t>
            </a:r>
            <a:r>
              <a:rPr lang="en-US" sz="2800" b="1" dirty="0"/>
              <a:t> yang </a:t>
            </a:r>
            <a:r>
              <a:rPr lang="en-US" sz="2800" b="1" dirty="0" err="1"/>
              <a:t>ada</a:t>
            </a:r>
            <a:r>
              <a:rPr lang="en-US" sz="2800" b="1" dirty="0"/>
              <a:t> </a:t>
            </a:r>
            <a:r>
              <a:rPr lang="en-US" sz="2800" b="1" dirty="0" err="1"/>
              <a:t>dalam</a:t>
            </a:r>
            <a:r>
              <a:rPr lang="en-US" sz="2800" b="1" dirty="0"/>
              <a:t> </a:t>
            </a:r>
            <a:r>
              <a:rPr lang="en-US" sz="2800" b="1" dirty="0" err="1"/>
              <a:t>diri</a:t>
            </a:r>
            <a:r>
              <a:rPr lang="en-US" sz="2800" b="1" dirty="0"/>
              <a:t>. </a:t>
            </a:r>
            <a:r>
              <a:rPr lang="en-US" sz="2800" b="1" dirty="0" err="1"/>
              <a:t>Dalam</a:t>
            </a:r>
            <a:r>
              <a:rPr lang="en-US" sz="2800" b="1" dirty="0"/>
              <a:t> </a:t>
            </a:r>
            <a:r>
              <a:rPr lang="en-US" sz="2800" b="1" dirty="0" err="1"/>
              <a:t>usia</a:t>
            </a:r>
            <a:r>
              <a:rPr lang="en-US" sz="2800" b="1" dirty="0"/>
              <a:t> </a:t>
            </a:r>
            <a:r>
              <a:rPr lang="en-US" sz="2800" b="1" dirty="0" err="1"/>
              <a:t>tertentu</a:t>
            </a:r>
            <a:r>
              <a:rPr lang="en-US" sz="2800" b="1" dirty="0"/>
              <a:t>, </a:t>
            </a:r>
            <a:r>
              <a:rPr lang="en-US" sz="2800" b="1" dirty="0" err="1"/>
              <a:t>akan</a:t>
            </a:r>
            <a:r>
              <a:rPr lang="en-US" sz="2800" b="1" dirty="0"/>
              <a:t> </a:t>
            </a:r>
            <a:r>
              <a:rPr lang="en-US" sz="2800" b="1" dirty="0" err="1"/>
              <a:t>terjadi</a:t>
            </a:r>
            <a:r>
              <a:rPr lang="en-US" sz="2800" b="1" dirty="0"/>
              <a:t> </a:t>
            </a:r>
            <a:r>
              <a:rPr lang="en-US" sz="2800" b="1" dirty="0" err="1"/>
              <a:t>dominasi</a:t>
            </a:r>
            <a:r>
              <a:rPr lang="en-US" sz="2800" b="1" dirty="0"/>
              <a:t> yang </a:t>
            </a:r>
            <a:r>
              <a:rPr lang="en-US" sz="2800" b="1" dirty="0" err="1"/>
              <a:t>kuat</a:t>
            </a:r>
            <a:r>
              <a:rPr lang="en-US" sz="2800" b="1" dirty="0"/>
              <a:t> </a:t>
            </a:r>
            <a:r>
              <a:rPr lang="en-US" sz="2800" b="1" dirty="0" err="1"/>
              <a:t>dalam</a:t>
            </a:r>
            <a:r>
              <a:rPr lang="en-US" sz="2800" b="1" dirty="0"/>
              <a:t> </a:t>
            </a:r>
            <a:r>
              <a:rPr lang="en-US" sz="2800" b="1" dirty="0" err="1"/>
              <a:t>sikap</a:t>
            </a:r>
            <a:r>
              <a:rPr lang="en-US" sz="2800" b="1" dirty="0"/>
              <a:t> </a:t>
            </a:r>
            <a:r>
              <a:rPr lang="en-US" sz="2800" b="1" dirty="0" err="1"/>
              <a:t>dan</a:t>
            </a:r>
            <a:r>
              <a:rPr lang="en-US" sz="2800" b="1" dirty="0"/>
              <a:t> </a:t>
            </a:r>
            <a:r>
              <a:rPr lang="en-US" sz="2800" b="1" dirty="0" err="1"/>
              <a:t>fungsi</a:t>
            </a:r>
            <a:r>
              <a:rPr lang="en-US" sz="2800" b="1" dirty="0"/>
              <a:t> </a:t>
            </a:r>
            <a:r>
              <a:rPr lang="en-US" sz="2800" b="1" dirty="0" err="1"/>
              <a:t>psikologis</a:t>
            </a:r>
            <a:r>
              <a:rPr lang="en-US" sz="2800" b="1" dirty="0"/>
              <a:t>. </a:t>
            </a:r>
            <a:r>
              <a:rPr lang="en-US" sz="2800" b="1" dirty="0" err="1"/>
              <a:t>Namun</a:t>
            </a:r>
            <a:r>
              <a:rPr lang="en-US" sz="2800" b="1" dirty="0"/>
              <a:t> </a:t>
            </a:r>
            <a:r>
              <a:rPr lang="en-US" sz="2800" b="1" dirty="0" err="1"/>
              <a:t>pribadi</a:t>
            </a:r>
            <a:r>
              <a:rPr lang="en-US" sz="2800" b="1" dirty="0"/>
              <a:t> yang </a:t>
            </a:r>
            <a:r>
              <a:rPr lang="en-US" sz="2800" b="1" dirty="0" err="1"/>
              <a:t>sehat</a:t>
            </a:r>
            <a:r>
              <a:rPr lang="en-US" sz="2800" b="1" dirty="0"/>
              <a:t> </a:t>
            </a:r>
            <a:r>
              <a:rPr lang="en-US" sz="2800" b="1" dirty="0" err="1"/>
              <a:t>mampu</a:t>
            </a:r>
            <a:r>
              <a:rPr lang="en-US" sz="2800" b="1" dirty="0"/>
              <a:t> </a:t>
            </a:r>
            <a:r>
              <a:rPr lang="en-US" sz="2800" b="1" dirty="0" err="1"/>
              <a:t>menyeimbangkan</a:t>
            </a:r>
            <a:r>
              <a:rPr lang="en-US" sz="2800" b="1" dirty="0"/>
              <a:t> </a:t>
            </a:r>
            <a:r>
              <a:rPr lang="en-US" sz="2800" b="1" dirty="0" err="1"/>
              <a:t>sikap</a:t>
            </a:r>
            <a:r>
              <a:rPr lang="en-US" sz="2800" b="1" dirty="0"/>
              <a:t> yang </a:t>
            </a:r>
            <a:r>
              <a:rPr lang="en-US" sz="2800" b="1" dirty="0" err="1"/>
              <a:t>ada</a:t>
            </a:r>
            <a:r>
              <a:rPr lang="en-US" sz="2800" b="1" dirty="0"/>
              <a:t> </a:t>
            </a:r>
            <a:r>
              <a:rPr lang="en-US" sz="2800" b="1" dirty="0" err="1"/>
              <a:t>dalam</a:t>
            </a:r>
            <a:r>
              <a:rPr lang="en-US" sz="2800" b="1" dirty="0"/>
              <a:t> </a:t>
            </a:r>
            <a:r>
              <a:rPr lang="en-US" sz="2800" b="1" dirty="0" err="1"/>
              <a:t>diri</a:t>
            </a:r>
            <a:r>
              <a:rPr lang="en-US" sz="2800" b="1" dirty="0"/>
              <a:t>. </a:t>
            </a:r>
            <a:r>
              <a:rPr lang="en-US" sz="2800" b="1" dirty="0" err="1"/>
              <a:t>Misalnya</a:t>
            </a:r>
            <a:r>
              <a:rPr lang="en-US" sz="2800" b="1" dirty="0"/>
              <a:t>, </a:t>
            </a:r>
            <a:r>
              <a:rPr lang="en-US" sz="2800" b="1" dirty="0" err="1"/>
              <a:t>jika</a:t>
            </a:r>
            <a:r>
              <a:rPr lang="en-US" sz="2800" b="1" dirty="0"/>
              <a:t> </a:t>
            </a:r>
            <a:r>
              <a:rPr lang="en-US" sz="2800" b="1" dirty="0" err="1"/>
              <a:t>pada</a:t>
            </a:r>
            <a:r>
              <a:rPr lang="en-US" sz="2800" b="1" dirty="0"/>
              <a:t> </a:t>
            </a:r>
            <a:r>
              <a:rPr lang="en-US" sz="2800" b="1" dirty="0" err="1"/>
              <a:t>usia</a:t>
            </a:r>
            <a:r>
              <a:rPr lang="en-US" sz="2800" b="1" dirty="0"/>
              <a:t> 20 </a:t>
            </a:r>
            <a:r>
              <a:rPr lang="en-US" sz="2800" b="1" dirty="0" err="1"/>
              <a:t>tahun</a:t>
            </a:r>
            <a:r>
              <a:rPr lang="en-US" sz="2800" b="1" dirty="0"/>
              <a:t>, A </a:t>
            </a:r>
            <a:r>
              <a:rPr lang="en-US" sz="2800" b="1" dirty="0" err="1"/>
              <a:t>adalah</a:t>
            </a:r>
            <a:r>
              <a:rPr lang="en-US" sz="2800" b="1" dirty="0"/>
              <a:t> </a:t>
            </a:r>
            <a:r>
              <a:rPr lang="en-US" sz="2800" b="1" dirty="0" err="1"/>
              <a:t>seorang</a:t>
            </a:r>
            <a:r>
              <a:rPr lang="en-US" sz="2800" b="1" dirty="0"/>
              <a:t> yang </a:t>
            </a:r>
            <a:r>
              <a:rPr lang="en-US" sz="2800" b="1" dirty="0" err="1"/>
              <a:t>ekstrovert</a:t>
            </a:r>
            <a:r>
              <a:rPr lang="en-US" sz="2800" b="1" dirty="0"/>
              <a:t>, </a:t>
            </a:r>
            <a:r>
              <a:rPr lang="en-US" sz="2800" b="1" dirty="0" err="1"/>
              <a:t>maka</a:t>
            </a:r>
            <a:r>
              <a:rPr lang="en-US" sz="2800" b="1" dirty="0"/>
              <a:t> </a:t>
            </a:r>
            <a:r>
              <a:rPr lang="en-US" sz="2800" b="1" dirty="0" err="1"/>
              <a:t>pada</a:t>
            </a:r>
            <a:r>
              <a:rPr lang="en-US" sz="2800" b="1" dirty="0"/>
              <a:t> </a:t>
            </a:r>
            <a:r>
              <a:rPr lang="en-US" sz="2800" b="1" dirty="0" err="1"/>
              <a:t>usia</a:t>
            </a:r>
            <a:r>
              <a:rPr lang="en-US" sz="2800" b="1" dirty="0"/>
              <a:t> </a:t>
            </a:r>
            <a:r>
              <a:rPr lang="en-US" sz="2800" b="1" dirty="0" err="1"/>
              <a:t>dewasa</a:t>
            </a:r>
            <a:r>
              <a:rPr lang="en-US" sz="2800" b="1" dirty="0"/>
              <a:t> </a:t>
            </a:r>
            <a:r>
              <a:rPr lang="en-US" sz="2800" b="1" dirty="0" err="1"/>
              <a:t>harus</a:t>
            </a:r>
            <a:r>
              <a:rPr lang="en-US" sz="2800" b="1" dirty="0"/>
              <a:t> </a:t>
            </a:r>
            <a:r>
              <a:rPr lang="en-US" sz="2800" b="1" dirty="0" err="1"/>
              <a:t>menyadari</a:t>
            </a:r>
            <a:r>
              <a:rPr lang="en-US" sz="2800" b="1" dirty="0"/>
              <a:t> </a:t>
            </a:r>
            <a:r>
              <a:rPr lang="en-US" sz="2800" b="1" dirty="0" err="1"/>
              <a:t>sisi</a:t>
            </a:r>
            <a:r>
              <a:rPr lang="en-US" sz="2800" b="1" dirty="0"/>
              <a:t> </a:t>
            </a:r>
            <a:r>
              <a:rPr lang="en-US" sz="2800" b="1" dirty="0" err="1"/>
              <a:t>introvertnya</a:t>
            </a:r>
            <a:r>
              <a:rPr lang="en-US" sz="2800" b="1" dirty="0"/>
              <a:t> </a:t>
            </a:r>
            <a:r>
              <a:rPr lang="en-US" sz="2800" b="1" dirty="0" err="1"/>
              <a:t>untuk</a:t>
            </a:r>
            <a:r>
              <a:rPr lang="en-US" sz="2800" b="1" dirty="0"/>
              <a:t> </a:t>
            </a:r>
            <a:r>
              <a:rPr lang="en-US" sz="2800" b="1" dirty="0" err="1"/>
              <a:t>diungkapkan</a:t>
            </a:r>
            <a:r>
              <a:rPr lang="en-US" sz="2800" b="1" dirty="0"/>
              <a:t>. </a:t>
            </a:r>
            <a:r>
              <a:rPr lang="en-US" sz="2800" b="1" dirty="0" err="1"/>
              <a:t>Pribadi</a:t>
            </a:r>
            <a:r>
              <a:rPr lang="en-US" sz="2800" b="1" dirty="0"/>
              <a:t> yang </a:t>
            </a:r>
            <a:r>
              <a:rPr lang="en-US" sz="2800" b="1" dirty="0" err="1"/>
              <a:t>sehat</a:t>
            </a:r>
            <a:r>
              <a:rPr lang="en-US" sz="2800" b="1" dirty="0"/>
              <a:t> </a:t>
            </a:r>
            <a:r>
              <a:rPr lang="en-US" sz="2800" b="1" dirty="0" err="1"/>
              <a:t>juga</a:t>
            </a:r>
            <a:r>
              <a:rPr lang="en-US" sz="2800" b="1" dirty="0"/>
              <a:t> </a:t>
            </a:r>
            <a:r>
              <a:rPr lang="en-US" sz="2800" b="1" dirty="0" err="1"/>
              <a:t>mampu</a:t>
            </a:r>
            <a:r>
              <a:rPr lang="en-US" sz="2800" b="1" dirty="0"/>
              <a:t> </a:t>
            </a:r>
            <a:r>
              <a:rPr lang="en-US" sz="2800" b="1" dirty="0" err="1"/>
              <a:t>menyeimbangkan</a:t>
            </a:r>
            <a:r>
              <a:rPr lang="en-US" sz="2800" b="1" dirty="0"/>
              <a:t> </a:t>
            </a:r>
            <a:r>
              <a:rPr lang="en-US" sz="2800" b="1" dirty="0" err="1"/>
              <a:t>fungsi</a:t>
            </a:r>
            <a:r>
              <a:rPr lang="en-US" sz="2800" b="1" dirty="0"/>
              <a:t> </a:t>
            </a:r>
            <a:r>
              <a:rPr lang="en-US" sz="2800" b="1" dirty="0" err="1"/>
              <a:t>psikologis</a:t>
            </a:r>
            <a:r>
              <a:rPr lang="en-US" sz="2800" b="1" dirty="0"/>
              <a:t> yang </a:t>
            </a:r>
            <a:r>
              <a:rPr lang="en-US" sz="2800" b="1" dirty="0" err="1"/>
              <a:t>ada</a:t>
            </a:r>
            <a:r>
              <a:rPr lang="en-US" sz="2800" b="1" dirty="0"/>
              <a:t> </a:t>
            </a:r>
            <a:r>
              <a:rPr lang="en-US" sz="2800" b="1" dirty="0" err="1"/>
              <a:t>dalam</a:t>
            </a:r>
            <a:r>
              <a:rPr lang="en-US" sz="2800" b="1" dirty="0"/>
              <a:t> </a:t>
            </a:r>
            <a:r>
              <a:rPr lang="en-US" sz="2800" b="1" dirty="0" err="1"/>
              <a:t>diri</a:t>
            </a:r>
            <a:r>
              <a:rPr lang="en-US" sz="2800" b="1" dirty="0"/>
              <a:t>. </a:t>
            </a:r>
            <a:r>
              <a:rPr lang="en-US" sz="2800" b="1" dirty="0" err="1"/>
              <a:t>Misalnya</a:t>
            </a:r>
            <a:r>
              <a:rPr lang="en-US" sz="2800" b="1" dirty="0"/>
              <a:t>, </a:t>
            </a:r>
            <a:r>
              <a:rPr lang="en-US" sz="2800" b="1" dirty="0" err="1"/>
              <a:t>jika</a:t>
            </a:r>
            <a:r>
              <a:rPr lang="en-US" sz="2800" b="1" dirty="0"/>
              <a:t> </a:t>
            </a:r>
            <a:r>
              <a:rPr lang="en-US" sz="2800" b="1" dirty="0" err="1"/>
              <a:t>tingkah</a:t>
            </a:r>
            <a:r>
              <a:rPr lang="en-US" sz="2800" b="1" dirty="0"/>
              <a:t> </a:t>
            </a:r>
            <a:r>
              <a:rPr lang="en-US" sz="2800" b="1" dirty="0" err="1"/>
              <a:t>laku</a:t>
            </a:r>
            <a:r>
              <a:rPr lang="en-US" sz="2800" b="1" dirty="0"/>
              <a:t> B </a:t>
            </a:r>
            <a:r>
              <a:rPr lang="en-US" sz="2800" b="1" dirty="0" err="1"/>
              <a:t>banyak</a:t>
            </a:r>
            <a:r>
              <a:rPr lang="en-US" sz="2800" b="1" dirty="0"/>
              <a:t> </a:t>
            </a:r>
            <a:r>
              <a:rPr lang="en-US" sz="2800" b="1" dirty="0" err="1"/>
              <a:t>dikendalikan</a:t>
            </a:r>
            <a:r>
              <a:rPr lang="en-US" sz="2800" b="1" dirty="0"/>
              <a:t> </a:t>
            </a:r>
            <a:r>
              <a:rPr lang="en-US" sz="2800" b="1" dirty="0" err="1"/>
              <a:t>oleh</a:t>
            </a:r>
            <a:r>
              <a:rPr lang="en-US" sz="2800" b="1" dirty="0"/>
              <a:t> </a:t>
            </a:r>
            <a:r>
              <a:rPr lang="en-US" sz="2800" b="1" dirty="0" err="1"/>
              <a:t>pikiran</a:t>
            </a:r>
            <a:r>
              <a:rPr lang="en-US" sz="2800" b="1" dirty="0"/>
              <a:t> </a:t>
            </a:r>
            <a:r>
              <a:rPr lang="en-US" sz="2800" b="1" dirty="0" err="1"/>
              <a:t>selama</a:t>
            </a:r>
            <a:r>
              <a:rPr lang="en-US" sz="2800" b="1" dirty="0"/>
              <a:t> </a:t>
            </a:r>
            <a:r>
              <a:rPr lang="en-US" sz="2800" b="1" dirty="0" err="1"/>
              <a:t>ini</a:t>
            </a:r>
            <a:r>
              <a:rPr lang="en-US" sz="2800" b="1" dirty="0"/>
              <a:t>, </a:t>
            </a:r>
            <a:r>
              <a:rPr lang="en-US" sz="2800" b="1" dirty="0" err="1"/>
              <a:t>maka</a:t>
            </a:r>
            <a:r>
              <a:rPr lang="en-US" sz="2800" b="1" dirty="0"/>
              <a:t> B </a:t>
            </a:r>
            <a:r>
              <a:rPr lang="en-US" sz="2800" b="1" dirty="0" err="1"/>
              <a:t>harus</a:t>
            </a:r>
            <a:r>
              <a:rPr lang="en-US" sz="2800" b="1" dirty="0"/>
              <a:t> </a:t>
            </a:r>
            <a:r>
              <a:rPr lang="en-US" sz="2800" b="1" dirty="0" err="1"/>
              <a:t>juga</a:t>
            </a:r>
            <a:r>
              <a:rPr lang="en-US" sz="2800" b="1" dirty="0"/>
              <a:t> </a:t>
            </a:r>
            <a:r>
              <a:rPr lang="en-US" sz="2800" b="1" dirty="0" err="1"/>
              <a:t>menyadari</a:t>
            </a:r>
            <a:r>
              <a:rPr lang="en-US" sz="2800" b="1" dirty="0"/>
              <a:t> </a:t>
            </a:r>
            <a:r>
              <a:rPr lang="en-US" sz="2800" b="1" dirty="0" err="1"/>
              <a:t>fungsi</a:t>
            </a:r>
            <a:r>
              <a:rPr lang="en-US" sz="2800" b="1" dirty="0"/>
              <a:t> </a:t>
            </a:r>
            <a:r>
              <a:rPr lang="en-US" sz="2800" b="1" dirty="0" err="1"/>
              <a:t>perasaan</a:t>
            </a:r>
            <a:r>
              <a:rPr lang="en-US" sz="2800" b="1" dirty="0"/>
              <a:t>, </a:t>
            </a:r>
            <a:r>
              <a:rPr lang="en-US" sz="2800" b="1" dirty="0" err="1"/>
              <a:t>intuisi</a:t>
            </a:r>
            <a:r>
              <a:rPr lang="en-US" sz="2800" b="1" dirty="0"/>
              <a:t>, </a:t>
            </a:r>
            <a:r>
              <a:rPr lang="en-US" sz="2800" b="1" dirty="0" err="1"/>
              <a:t>atau</a:t>
            </a:r>
            <a:r>
              <a:rPr lang="en-US" sz="2800" b="1" dirty="0"/>
              <a:t> </a:t>
            </a:r>
            <a:r>
              <a:rPr lang="en-US" sz="2800" b="1" dirty="0" err="1"/>
              <a:t>penginderaan</a:t>
            </a:r>
            <a:r>
              <a:rPr lang="en-US" sz="2400" dirty="0"/>
              <a:t>.</a:t>
            </a:r>
          </a:p>
        </p:txBody>
      </p:sp>
    </p:spTree>
    <p:extLst>
      <p:ext uri="{BB962C8B-B14F-4D97-AF65-F5344CB8AC3E}">
        <p14:creationId xmlns:p14="http://schemas.microsoft.com/office/powerpoint/2010/main" val="140112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705600"/>
          </a:xfrm>
        </p:spPr>
        <p:txBody>
          <a:bodyPr>
            <a:normAutofit/>
          </a:bodyPr>
          <a:lstStyle/>
          <a:p>
            <a:r>
              <a:rPr lang="en-US" sz="3200" b="1" dirty="0"/>
              <a:t>3. </a:t>
            </a:r>
            <a:r>
              <a:rPr lang="en-US" sz="3200" b="1" dirty="0" err="1"/>
              <a:t>Merubah</a:t>
            </a:r>
            <a:r>
              <a:rPr lang="en-US" sz="3200" b="1" dirty="0"/>
              <a:t> Archetype. </a:t>
            </a:r>
            <a:r>
              <a:rPr lang="en-US" sz="3200" b="1" dirty="0" err="1"/>
              <a:t>Selain</a:t>
            </a:r>
            <a:r>
              <a:rPr lang="en-US" sz="3200" b="1" dirty="0"/>
              <a:t> </a:t>
            </a:r>
            <a:r>
              <a:rPr lang="en-US" sz="3200" b="1" dirty="0" err="1"/>
              <a:t>itu</a:t>
            </a:r>
            <a:r>
              <a:rPr lang="en-US" sz="3200" b="1" dirty="0"/>
              <a:t>, </a:t>
            </a:r>
            <a:r>
              <a:rPr lang="en-US" sz="3200" b="1" dirty="0" err="1"/>
              <a:t>pribadi</a:t>
            </a:r>
            <a:r>
              <a:rPr lang="en-US" sz="3200" b="1" dirty="0"/>
              <a:t> yang </a:t>
            </a:r>
            <a:r>
              <a:rPr lang="en-US" sz="3200" b="1" dirty="0" err="1"/>
              <a:t>sehat</a:t>
            </a:r>
            <a:r>
              <a:rPr lang="en-US" sz="3200" b="1" dirty="0"/>
              <a:t> </a:t>
            </a:r>
            <a:r>
              <a:rPr lang="en-US" sz="3200" b="1" dirty="0" err="1"/>
              <a:t>juga</a:t>
            </a:r>
            <a:r>
              <a:rPr lang="en-US" sz="3200" b="1" dirty="0"/>
              <a:t> </a:t>
            </a:r>
            <a:r>
              <a:rPr lang="en-US" sz="3200" b="1" dirty="0" err="1"/>
              <a:t>mampu</a:t>
            </a:r>
            <a:r>
              <a:rPr lang="en-US" sz="3200" b="1" dirty="0"/>
              <a:t> </a:t>
            </a:r>
            <a:r>
              <a:rPr lang="en-US" sz="3200" b="1" dirty="0" err="1"/>
              <a:t>merubah</a:t>
            </a:r>
            <a:r>
              <a:rPr lang="en-US" sz="3200" b="1" dirty="0"/>
              <a:t> archetype. </a:t>
            </a:r>
            <a:r>
              <a:rPr lang="en-US" sz="3200" b="1" dirty="0" err="1"/>
              <a:t>Artinya</a:t>
            </a:r>
            <a:r>
              <a:rPr lang="en-US" sz="3200" b="1" dirty="0"/>
              <a:t>, </a:t>
            </a:r>
            <a:r>
              <a:rPr lang="en-US" sz="3200" b="1" dirty="0" err="1"/>
              <a:t>kita</a:t>
            </a:r>
            <a:r>
              <a:rPr lang="en-US" sz="3200" b="1" dirty="0"/>
              <a:t> </a:t>
            </a:r>
            <a:r>
              <a:rPr lang="en-US" sz="3200" b="1" dirty="0" err="1"/>
              <a:t>tidak</a:t>
            </a:r>
            <a:r>
              <a:rPr lang="en-US" sz="3200" b="1" dirty="0"/>
              <a:t> </a:t>
            </a:r>
            <a:r>
              <a:rPr lang="en-US" sz="3200" b="1" dirty="0" err="1"/>
              <a:t>perlu</a:t>
            </a:r>
            <a:r>
              <a:rPr lang="en-US" sz="3200" b="1" dirty="0"/>
              <a:t> </a:t>
            </a:r>
            <a:r>
              <a:rPr lang="en-US" sz="3200" b="1" dirty="0" err="1"/>
              <a:t>menampilkan</a:t>
            </a:r>
            <a:r>
              <a:rPr lang="en-US" sz="3200" b="1" dirty="0"/>
              <a:t> </a:t>
            </a:r>
            <a:r>
              <a:rPr lang="en-US" sz="3200" b="1" dirty="0" err="1"/>
              <a:t>topeng</a:t>
            </a:r>
            <a:r>
              <a:rPr lang="en-US" sz="3200" b="1" dirty="0"/>
              <a:t>, </a:t>
            </a:r>
            <a:r>
              <a:rPr lang="en-US" sz="3200" b="1" dirty="0" err="1"/>
              <a:t>supaya</a:t>
            </a:r>
            <a:r>
              <a:rPr lang="en-US" sz="3200" b="1" dirty="0"/>
              <a:t> orang </a:t>
            </a:r>
            <a:r>
              <a:rPr lang="en-US" sz="3200" b="1" dirty="0" err="1"/>
              <a:t>hanya</a:t>
            </a:r>
            <a:r>
              <a:rPr lang="en-US" sz="3200" b="1" dirty="0"/>
              <a:t> </a:t>
            </a:r>
            <a:r>
              <a:rPr lang="en-US" sz="3200" b="1" dirty="0" err="1"/>
              <a:t>melihat</a:t>
            </a:r>
            <a:r>
              <a:rPr lang="en-US" sz="3200" b="1" dirty="0"/>
              <a:t> </a:t>
            </a:r>
            <a:r>
              <a:rPr lang="en-US" sz="3200" b="1" dirty="0" err="1"/>
              <a:t>sisi</a:t>
            </a:r>
            <a:r>
              <a:rPr lang="en-US" sz="3200" b="1" dirty="0"/>
              <a:t> </a:t>
            </a:r>
            <a:r>
              <a:rPr lang="en-US" sz="3200" b="1" dirty="0" err="1"/>
              <a:t>baik</a:t>
            </a:r>
            <a:r>
              <a:rPr lang="en-US" sz="3200" b="1" dirty="0"/>
              <a:t> </a:t>
            </a:r>
            <a:r>
              <a:rPr lang="en-US" sz="3200" b="1" dirty="0" err="1"/>
              <a:t>kita</a:t>
            </a:r>
            <a:r>
              <a:rPr lang="en-US" sz="3200" b="1" dirty="0"/>
              <a:t> </a:t>
            </a:r>
            <a:r>
              <a:rPr lang="en-US" sz="3200" b="1" dirty="0" err="1"/>
              <a:t>saja</a:t>
            </a:r>
            <a:r>
              <a:rPr lang="en-US" sz="3200" b="1" dirty="0"/>
              <a:t> (persona). Kita </a:t>
            </a:r>
            <a:r>
              <a:rPr lang="en-US" sz="3200" b="1" dirty="0" err="1"/>
              <a:t>juga</a:t>
            </a:r>
            <a:r>
              <a:rPr lang="en-US" sz="3200" b="1" dirty="0"/>
              <a:t> </a:t>
            </a:r>
            <a:r>
              <a:rPr lang="en-US" sz="3200" b="1" dirty="0" err="1"/>
              <a:t>perlu</a:t>
            </a:r>
            <a:r>
              <a:rPr lang="en-US" sz="3200" b="1" dirty="0"/>
              <a:t> </a:t>
            </a:r>
            <a:r>
              <a:rPr lang="en-US" sz="3200" b="1" dirty="0" err="1"/>
              <a:t>menerima</a:t>
            </a:r>
            <a:r>
              <a:rPr lang="en-US" sz="3200" b="1" dirty="0"/>
              <a:t> </a:t>
            </a:r>
            <a:r>
              <a:rPr lang="en-US" sz="3200" b="1" dirty="0" err="1"/>
              <a:t>biseksualitas</a:t>
            </a:r>
            <a:r>
              <a:rPr lang="en-US" sz="3200" b="1" dirty="0"/>
              <a:t> </a:t>
            </a:r>
            <a:r>
              <a:rPr lang="en-US" sz="3200" b="1" dirty="0" err="1"/>
              <a:t>psikologis</a:t>
            </a:r>
            <a:r>
              <a:rPr lang="en-US" sz="3200" b="1" dirty="0"/>
              <a:t>, </a:t>
            </a:r>
            <a:r>
              <a:rPr lang="en-US" sz="3200" b="1" dirty="0" err="1"/>
              <a:t>yaitu</a:t>
            </a:r>
            <a:r>
              <a:rPr lang="en-US" sz="3200" b="1" dirty="0"/>
              <a:t> </a:t>
            </a:r>
            <a:r>
              <a:rPr lang="en-US" sz="3200" b="1" dirty="0" err="1"/>
              <a:t>mampu</a:t>
            </a:r>
            <a:r>
              <a:rPr lang="en-US" sz="3200" b="1" dirty="0"/>
              <a:t> </a:t>
            </a:r>
            <a:r>
              <a:rPr lang="en-US" sz="3200" b="1" dirty="0" err="1"/>
              <a:t>mengungkapkan</a:t>
            </a:r>
            <a:r>
              <a:rPr lang="en-US" sz="3200" b="1" dirty="0"/>
              <a:t> </a:t>
            </a:r>
            <a:r>
              <a:rPr lang="en-US" sz="3200" b="1" dirty="0" err="1"/>
              <a:t>sifat</a:t>
            </a:r>
            <a:r>
              <a:rPr lang="en-US" sz="3200" b="1" dirty="0"/>
              <a:t> </a:t>
            </a:r>
            <a:r>
              <a:rPr lang="en-US" sz="3200" b="1" dirty="0" err="1"/>
              <a:t>laki-laki</a:t>
            </a:r>
            <a:r>
              <a:rPr lang="en-US" sz="3200" b="1" dirty="0"/>
              <a:t> </a:t>
            </a:r>
            <a:r>
              <a:rPr lang="en-US" sz="3200" b="1" dirty="0" err="1"/>
              <a:t>dan</a:t>
            </a:r>
            <a:r>
              <a:rPr lang="en-US" sz="3200" b="1" dirty="0"/>
              <a:t> </a:t>
            </a:r>
            <a:r>
              <a:rPr lang="en-US" sz="3200" b="1" dirty="0" err="1"/>
              <a:t>wanita</a:t>
            </a:r>
            <a:r>
              <a:rPr lang="en-US" sz="3200" b="1" dirty="0"/>
              <a:t> </a:t>
            </a:r>
            <a:r>
              <a:rPr lang="en-US" sz="3200" b="1" dirty="0" err="1"/>
              <a:t>dalam</a:t>
            </a:r>
            <a:r>
              <a:rPr lang="en-US" sz="3200" b="1" dirty="0"/>
              <a:t> </a:t>
            </a:r>
            <a:r>
              <a:rPr lang="en-US" sz="3200" b="1" dirty="0" err="1"/>
              <a:t>diri</a:t>
            </a:r>
            <a:r>
              <a:rPr lang="en-US" sz="3200" b="1" dirty="0"/>
              <a:t> </a:t>
            </a:r>
            <a:r>
              <a:rPr lang="en-US" sz="3200" b="1" dirty="0" err="1"/>
              <a:t>kita</a:t>
            </a:r>
            <a:r>
              <a:rPr lang="en-US" sz="3200" b="1" dirty="0"/>
              <a:t>, </a:t>
            </a:r>
            <a:r>
              <a:rPr lang="en-US" sz="3200" b="1" dirty="0" err="1"/>
              <a:t>baik</a:t>
            </a:r>
            <a:r>
              <a:rPr lang="en-US" sz="3200" b="1" dirty="0"/>
              <a:t> </a:t>
            </a:r>
            <a:r>
              <a:rPr lang="en-US" sz="3200" b="1" dirty="0" err="1"/>
              <a:t>secara</a:t>
            </a:r>
            <a:r>
              <a:rPr lang="en-US" sz="3200" b="1" dirty="0"/>
              <a:t> </a:t>
            </a:r>
            <a:r>
              <a:rPr lang="en-US" sz="3200" b="1" dirty="0" err="1"/>
              <a:t>terpisah</a:t>
            </a:r>
            <a:r>
              <a:rPr lang="en-US" sz="3200" b="1" dirty="0"/>
              <a:t> </a:t>
            </a:r>
            <a:r>
              <a:rPr lang="en-US" sz="3200" b="1" dirty="0" err="1"/>
              <a:t>maupun</a:t>
            </a:r>
            <a:r>
              <a:rPr lang="en-US" sz="3200" b="1" dirty="0"/>
              <a:t> </a:t>
            </a:r>
            <a:r>
              <a:rPr lang="en-US" sz="3200" b="1" dirty="0" err="1"/>
              <a:t>bersamaan</a:t>
            </a:r>
            <a:r>
              <a:rPr lang="en-US" sz="3200" b="1" dirty="0"/>
              <a:t> (anima-animus). Orang-orang yang </a:t>
            </a:r>
            <a:r>
              <a:rPr lang="en-US" sz="3200" b="1" dirty="0" err="1"/>
              <a:t>mampu</a:t>
            </a:r>
            <a:r>
              <a:rPr lang="en-US" sz="3200" b="1" dirty="0"/>
              <a:t> </a:t>
            </a:r>
            <a:r>
              <a:rPr lang="en-US" sz="3200" b="1" dirty="0" err="1"/>
              <a:t>melakukan</a:t>
            </a:r>
            <a:r>
              <a:rPr lang="en-US" sz="3200" b="1" dirty="0"/>
              <a:t> </a:t>
            </a:r>
            <a:r>
              <a:rPr lang="en-US" sz="3200" b="1" dirty="0" err="1"/>
              <a:t>hal</a:t>
            </a:r>
            <a:r>
              <a:rPr lang="en-US" sz="3200" b="1" dirty="0"/>
              <a:t> </a:t>
            </a:r>
            <a:r>
              <a:rPr lang="en-US" sz="3200" b="1" dirty="0" err="1"/>
              <a:t>ini</a:t>
            </a:r>
            <a:r>
              <a:rPr lang="en-US" sz="3200" b="1" dirty="0"/>
              <a:t> </a:t>
            </a:r>
            <a:r>
              <a:rPr lang="en-US" sz="3200" b="1" dirty="0" err="1"/>
              <a:t>adalah</a:t>
            </a:r>
            <a:r>
              <a:rPr lang="en-US" sz="3200" b="1" dirty="0"/>
              <a:t> orang yang </a:t>
            </a:r>
            <a:r>
              <a:rPr lang="en-US" sz="3200" b="1" dirty="0" err="1"/>
              <a:t>paham</a:t>
            </a:r>
            <a:r>
              <a:rPr lang="en-US" sz="3200" b="1" dirty="0"/>
              <a:t> </a:t>
            </a:r>
            <a:r>
              <a:rPr lang="en-US" sz="3200" b="1" dirty="0" err="1"/>
              <a:t>dan</a:t>
            </a:r>
            <a:r>
              <a:rPr lang="en-US" sz="3200" b="1" dirty="0"/>
              <a:t> </a:t>
            </a:r>
            <a:r>
              <a:rPr lang="en-US" sz="3200" b="1" dirty="0" err="1"/>
              <a:t>toleran</a:t>
            </a:r>
            <a:r>
              <a:rPr lang="en-US" sz="3200" b="1" dirty="0"/>
              <a:t> </a:t>
            </a:r>
            <a:r>
              <a:rPr lang="en-US" sz="3200" b="1" dirty="0" err="1"/>
              <a:t>terhadap</a:t>
            </a:r>
            <a:r>
              <a:rPr lang="en-US" sz="3200" b="1" dirty="0"/>
              <a:t> </a:t>
            </a:r>
            <a:r>
              <a:rPr lang="en-US" sz="3200" b="1" dirty="0" err="1"/>
              <a:t>kodrat</a:t>
            </a:r>
            <a:r>
              <a:rPr lang="en-US" sz="3200" b="1" dirty="0"/>
              <a:t> </a:t>
            </a:r>
            <a:r>
              <a:rPr lang="en-US" sz="3200" b="1" dirty="0" err="1"/>
              <a:t>manusia</a:t>
            </a:r>
            <a:r>
              <a:rPr lang="en-US" sz="3200" b="1" dirty="0"/>
              <a:t> </a:t>
            </a:r>
            <a:r>
              <a:rPr lang="en-US" sz="3200" b="1" dirty="0" err="1"/>
              <a:t>pada</a:t>
            </a:r>
            <a:r>
              <a:rPr lang="en-US" sz="3200" b="1" dirty="0"/>
              <a:t> </a:t>
            </a:r>
            <a:r>
              <a:rPr lang="en-US" sz="3200" b="1" dirty="0" err="1"/>
              <a:t>umumnya</a:t>
            </a:r>
            <a:r>
              <a:rPr lang="en-US" sz="3200" b="1" dirty="0"/>
              <a:t>.</a:t>
            </a:r>
          </a:p>
        </p:txBody>
      </p:sp>
    </p:spTree>
    <p:extLst>
      <p:ext uri="{BB962C8B-B14F-4D97-AF65-F5344CB8AC3E}">
        <p14:creationId xmlns:p14="http://schemas.microsoft.com/office/powerpoint/2010/main" val="31818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4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506</Words>
  <Application>Microsoft Office PowerPoint</Application>
  <PresentationFormat>On-screen Show (4:3)</PresentationFormat>
  <Paragraphs>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Bodoni MT Black</vt:lpstr>
      <vt:lpstr>Calibri</vt:lpstr>
      <vt:lpstr>Office Theme</vt:lpstr>
      <vt:lpstr> DIFFERENCES IN JUNG AND FREUD OPINION</vt:lpstr>
      <vt:lpstr>Carl Gustav Jung awalnya kolega Freud, namun  ia keluar dari psikoanalisa ortodoks untuk mendirikan teori kepribadian yang berbeda. Pertama, Jung menolak pandangan Freud mengenai pentingnya seksualitas. Menurutnya, kebutuhan seks setara dengan kebutuhan manusia lainnya seperti, makan, kebutuhan spiritual dan lain-lain. Kedua, Jung menentang pandangan bahwa mekanistik terhadap dunia dari Freud; bagi Jung tingkah laku manusia dipicu bukan hanya oleh masa lalu tetapi juga oleh pandangan orang mengenai masa depan, tujuan hidup, dan aspirasinya. Jung percaya bahwa setiap dari kita dimotivasikan bukan hanya oleh pengalaman-pengalaman bernada emosi yang diwarisi dari nenek moyang kita. Imaji-imaji warisan ini membentuk apa yang disebut Jung alam bawah sadar kolektif. Alam bawah sadar kolektif mencakup elemen-elemen yang tidak pernah kita alami secara individual melainkan yang diturunkan kita dari nenek moyang kita.</vt:lpstr>
      <vt:lpstr>Beberapa elemen alam bawah sadar kolektif ini menjadi sangat berkembang, dan Jung menyebutkan arketipe. Jung berasumsi bahwa jiwa atau psike memiliki tingkatan sadar dan tidak sadar. Teori Jung lebih menjelaskan mengenai alam bawah sadar kolektif yaitu eksistensi manusia dimasa lalu dan bukan merupakan dari pengalaman pribadi individual.</vt:lpstr>
      <vt:lpstr>Tipe Pribadi yang Sehat menurut Jung (Individuasi)  Individuasi adalah kondisi sehat secara psikologis, dimana seseorang berhasil mengintegrasikan kesadaran dan ketidaksadaran secara harmonis. Sehingga dalam pandangan Jung, seseorang yang memiliki pribadi yang sehat adalah seseorang yang terindividuasi. Ada beberapa syarat menjadi pribadi yang terindividuasi, yaitu:  1. Menjadi diri sendiri. Seseorang yang sehat haruslah orang yang mampu menjadi dirinya sendiri atau merealisasikan dirinya sendiri. Menjadi diri sendiri artinya bukan hanya mengenali kesadaran, namun mengenali ketidaksadaran diri sendiri juga. Mengenali ketidaksadaran bukan berarti diri kita dikendalikan oleh ketidaksadaran itu, namun justru menerima ketidaksadaran dengan sadar. Sehingga, kesadaran dan ketidaksadaran merupakan kekuatan yang sama besarnya (seimbang). </vt:lpstr>
      <vt:lpstr>2.  Menyeimbangkan sikap dan fungsi psikologis yang ada dalam diri. Dalam usia tertentu, akan terjadi dominasi yang kuat dalam sikap dan fungsi psikologis. Namun pribadi yang sehat mampu menyeimbangkan sikap yang ada dalam diri. Misalnya, jika pada usia 20 tahun, A adalah seorang yang ekstrovert, maka pada usia dewasa harus menyadari sisi introvertnya untuk diungkapkan. Pribadi yang sehat juga mampu menyeimbangkan fungsi psikologis yang ada dalam diri. Misalnya, jika tingkah laku B banyak dikendalikan oleh pikiran selama ini, maka B harus juga menyadari fungsi perasaan, intuisi, atau penginderaan.</vt:lpstr>
      <vt:lpstr>3. Merubah Archetype. Selain itu, pribadi yang sehat juga mampu merubah archetype. Artinya, kita tidak perlu menampilkan topeng, supaya orang hanya melihat sisi baik kita saja (persona). Kita juga perlu menerima biseksualitas psikologis, yaitu mampu mengungkapkan sifat laki-laki dan wanita dalam diri kita, baik secara terpisah maupun bersamaan (anima-animus). Orang-orang yang mampu melakukan hal ini adalah orang yang paham dan toleran terhadap kodrat manusia pada umumnya.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PERBEDAAN PENDAPAT JUNG DAN FREUD</dc:title>
  <dc:creator>windows</dc:creator>
  <cp:lastModifiedBy>Muhammad Dandy</cp:lastModifiedBy>
  <cp:revision>5</cp:revision>
  <dcterms:created xsi:type="dcterms:W3CDTF">2020-06-08T23:49:48Z</dcterms:created>
  <dcterms:modified xsi:type="dcterms:W3CDTF">2020-07-31T16:21:13Z</dcterms:modified>
</cp:coreProperties>
</file>