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28" autoAdjust="0"/>
  </p:normalViewPr>
  <p:slideViewPr>
    <p:cSldViewPr>
      <p:cViewPr varScale="1">
        <p:scale>
          <a:sx n="63" d="100"/>
          <a:sy n="63" d="100"/>
        </p:scale>
        <p:origin x="13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10C1C2-FE4B-4C22-9A1E-2A112939FCFA}"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3196481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10C1C2-FE4B-4C22-9A1E-2A112939FCFA}"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5922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10C1C2-FE4B-4C22-9A1E-2A112939FCFA}"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1986635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10C1C2-FE4B-4C22-9A1E-2A112939FCFA}"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3143981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10C1C2-FE4B-4C22-9A1E-2A112939FCFA}"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4186983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10C1C2-FE4B-4C22-9A1E-2A112939FCFA}"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2357293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10C1C2-FE4B-4C22-9A1E-2A112939FCFA}" type="datetimeFigureOut">
              <a:rPr lang="en-US" smtClean="0"/>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4152973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10C1C2-FE4B-4C22-9A1E-2A112939FCFA}" type="datetimeFigureOut">
              <a:rPr lang="en-US" smtClean="0"/>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408723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10C1C2-FE4B-4C22-9A1E-2A112939FCFA}" type="datetimeFigureOut">
              <a:rPr lang="en-US" smtClean="0"/>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2327611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10C1C2-FE4B-4C22-9A1E-2A112939FCFA}"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61775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10C1C2-FE4B-4C22-9A1E-2A112939FCFA}"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06BFBC-C2BF-4C4B-97E3-54D42380D057}" type="slidenum">
              <a:rPr lang="en-US" smtClean="0"/>
              <a:t>‹#›</a:t>
            </a:fld>
            <a:endParaRPr lang="en-US"/>
          </a:p>
        </p:txBody>
      </p:sp>
    </p:spTree>
    <p:extLst>
      <p:ext uri="{BB962C8B-B14F-4D97-AF65-F5344CB8AC3E}">
        <p14:creationId xmlns:p14="http://schemas.microsoft.com/office/powerpoint/2010/main" val="363582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10C1C2-FE4B-4C22-9A1E-2A112939FCFA}" type="datetimeFigureOut">
              <a:rPr lang="en-US" smtClean="0"/>
              <a:t>7/31/2020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6BFBC-C2BF-4C4B-97E3-54D42380D057}" type="slidenum">
              <a:rPr lang="en-US" smtClean="0"/>
              <a:t>‹#›</a:t>
            </a:fld>
            <a:endParaRPr lang="en-US"/>
          </a:p>
        </p:txBody>
      </p:sp>
    </p:spTree>
    <p:extLst>
      <p:ext uri="{BB962C8B-B14F-4D97-AF65-F5344CB8AC3E}">
        <p14:creationId xmlns:p14="http://schemas.microsoft.com/office/powerpoint/2010/main" val="4207164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r>
              <a:rPr lang="en-US">
                <a:latin typeface="Bernard MT Condensed" pitchFamily="18" charset="0"/>
              </a:rPr>
              <a:t>PERSONALITY STRUCTURE</a:t>
            </a:r>
            <a:br>
              <a:rPr lang="en-US">
                <a:latin typeface="Bernard MT Condensed" pitchFamily="18" charset="0"/>
              </a:rPr>
            </a:br>
            <a:r>
              <a:rPr lang="en-US">
                <a:latin typeface="Bernard MT Condensed" pitchFamily="18" charset="0"/>
              </a:rPr>
              <a:t> BY CARL G.JUNG</a:t>
            </a:r>
            <a:endParaRPr lang="en-US" dirty="0">
              <a:latin typeface="Bernard MT Condensed" pitchFamily="18" charset="0"/>
            </a:endParaRPr>
          </a:p>
        </p:txBody>
      </p:sp>
    </p:spTree>
    <p:extLst>
      <p:ext uri="{BB962C8B-B14F-4D97-AF65-F5344CB8AC3E}">
        <p14:creationId xmlns:p14="http://schemas.microsoft.com/office/powerpoint/2010/main" val="4243593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9525000" cy="723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76200"/>
            <a:ext cx="9144000" cy="6705600"/>
          </a:xfrm>
        </p:spPr>
        <p:txBody>
          <a:bodyPr>
            <a:normAutofit/>
          </a:bodyPr>
          <a:lstStyle/>
          <a:p>
            <a:r>
              <a:rPr lang="en-US" sz="3600" b="1" dirty="0"/>
              <a:t>Jung </a:t>
            </a:r>
            <a:r>
              <a:rPr lang="en-US" sz="3600" b="1" dirty="0" err="1"/>
              <a:t>mendefinisikan</a:t>
            </a:r>
            <a:r>
              <a:rPr lang="en-US" sz="3600" b="1" dirty="0"/>
              <a:t> </a:t>
            </a:r>
            <a:r>
              <a:rPr lang="en-US" sz="3600" b="1" dirty="0" err="1"/>
              <a:t>kepribadian</a:t>
            </a:r>
            <a:r>
              <a:rPr lang="en-US" sz="3600" b="1" dirty="0"/>
              <a:t> </a:t>
            </a:r>
            <a:r>
              <a:rPr lang="en-US" sz="3600" b="1" dirty="0" err="1"/>
              <a:t>sebagai</a:t>
            </a:r>
            <a:r>
              <a:rPr lang="en-US" sz="3600" b="1" dirty="0"/>
              <a:t> </a:t>
            </a:r>
            <a:r>
              <a:rPr lang="en-US" sz="3600" b="1" dirty="0" err="1"/>
              <a:t>keseluruhan</a:t>
            </a:r>
            <a:r>
              <a:rPr lang="en-US" sz="3600" b="1" dirty="0"/>
              <a:t> </a:t>
            </a:r>
            <a:r>
              <a:rPr lang="en-US" sz="3600" b="1" dirty="0" err="1"/>
              <a:t>pikiran,perasaan</a:t>
            </a:r>
            <a:r>
              <a:rPr lang="en-US" sz="3600" b="1" dirty="0"/>
              <a:t>,</a:t>
            </a:r>
            <a:br>
              <a:rPr lang="en-US" sz="3600" b="1" dirty="0"/>
            </a:br>
            <a:r>
              <a:rPr lang="en-US" sz="3600" b="1" dirty="0"/>
              <a:t> </a:t>
            </a:r>
            <a:r>
              <a:rPr lang="en-US" sz="3600" b="1" dirty="0" err="1"/>
              <a:t>dan</a:t>
            </a:r>
            <a:r>
              <a:rPr lang="en-US" sz="3600" b="1" dirty="0"/>
              <a:t> </a:t>
            </a:r>
            <a:r>
              <a:rPr lang="en-US" sz="3600" b="1" dirty="0" err="1"/>
              <a:t>tingkah</a:t>
            </a:r>
            <a:r>
              <a:rPr lang="en-US" sz="3600" b="1" dirty="0"/>
              <a:t> </a:t>
            </a:r>
            <a:r>
              <a:rPr lang="en-US" sz="3600" b="1" dirty="0" err="1"/>
              <a:t>laku</a:t>
            </a:r>
            <a:r>
              <a:rPr lang="en-US" sz="3600" b="1" dirty="0"/>
              <a:t>, </a:t>
            </a:r>
            <a:r>
              <a:rPr lang="en-US" sz="3600" b="1" dirty="0" err="1"/>
              <a:t>baik</a:t>
            </a:r>
            <a:r>
              <a:rPr lang="en-US" sz="3600" b="1" dirty="0"/>
              <a:t> </a:t>
            </a:r>
            <a:r>
              <a:rPr lang="en-US" sz="3600" b="1" dirty="0" err="1"/>
              <a:t>sadar</a:t>
            </a:r>
            <a:r>
              <a:rPr lang="en-US" sz="3600" b="1" dirty="0"/>
              <a:t> </a:t>
            </a:r>
            <a:r>
              <a:rPr lang="en-US" sz="3600" b="1" dirty="0" err="1"/>
              <a:t>maupun</a:t>
            </a:r>
            <a:r>
              <a:rPr lang="en-US" sz="3600" b="1" dirty="0"/>
              <a:t> </a:t>
            </a:r>
            <a:r>
              <a:rPr lang="en-US" sz="3600" b="1" dirty="0" err="1"/>
              <a:t>tidak</a:t>
            </a:r>
            <a:r>
              <a:rPr lang="en-US" sz="3600" b="1" dirty="0"/>
              <a:t> </a:t>
            </a:r>
            <a:r>
              <a:rPr lang="en-US" sz="3600" b="1" dirty="0" err="1"/>
              <a:t>sadar</a:t>
            </a:r>
            <a:r>
              <a:rPr lang="en-US" sz="3600" b="1" dirty="0"/>
              <a:t>. </a:t>
            </a:r>
            <a:r>
              <a:rPr lang="en-US" sz="3600" b="1" dirty="0" err="1"/>
              <a:t>Kepribadian</a:t>
            </a:r>
            <a:r>
              <a:rPr lang="en-US" sz="3600" b="1" dirty="0"/>
              <a:t> </a:t>
            </a:r>
            <a:r>
              <a:rPr lang="en-US" sz="3600" b="1" dirty="0" err="1"/>
              <a:t>ini</a:t>
            </a:r>
            <a:r>
              <a:rPr lang="en-US" sz="3600" b="1" dirty="0"/>
              <a:t> </a:t>
            </a:r>
            <a:r>
              <a:rPr lang="en-US" sz="3600" b="1" dirty="0" err="1"/>
              <a:t>berfungsi</a:t>
            </a:r>
            <a:r>
              <a:rPr lang="en-US" sz="3600" b="1" dirty="0"/>
              <a:t> </a:t>
            </a:r>
            <a:r>
              <a:rPr lang="en-US" sz="3600" b="1" dirty="0" err="1"/>
              <a:t>untuk</a:t>
            </a:r>
            <a:br>
              <a:rPr lang="en-US" sz="3600" b="1" dirty="0"/>
            </a:br>
            <a:r>
              <a:rPr lang="en-US" sz="3600" b="1" dirty="0"/>
              <a:t>  </a:t>
            </a:r>
            <a:r>
              <a:rPr lang="en-US" sz="3600" b="1" dirty="0" err="1"/>
              <a:t>membimbing</a:t>
            </a:r>
            <a:r>
              <a:rPr lang="en-US" sz="3600" b="1" dirty="0"/>
              <a:t> orang </a:t>
            </a:r>
            <a:r>
              <a:rPr lang="en-US" sz="3600" b="1" dirty="0" err="1"/>
              <a:t>menyesuaikan</a:t>
            </a:r>
            <a:r>
              <a:rPr lang="en-US" sz="3600" b="1" dirty="0"/>
              <a:t> </a:t>
            </a:r>
            <a:r>
              <a:rPr lang="en-US" sz="3600" b="1" dirty="0" err="1"/>
              <a:t>diri</a:t>
            </a:r>
            <a:r>
              <a:rPr lang="en-US" sz="3600" b="1" dirty="0"/>
              <a:t> </a:t>
            </a:r>
            <a:r>
              <a:rPr lang="en-US" sz="3600" b="1" dirty="0" err="1"/>
              <a:t>dengan</a:t>
            </a:r>
            <a:r>
              <a:rPr lang="en-US" sz="3600" b="1" dirty="0"/>
              <a:t> </a:t>
            </a:r>
            <a:r>
              <a:rPr lang="en-US" sz="3600" b="1" dirty="0" err="1"/>
              <a:t>lingkungannya</a:t>
            </a:r>
            <a:r>
              <a:rPr lang="en-US" sz="3600" b="1" dirty="0"/>
              <a:t>. </a:t>
            </a:r>
            <a:br>
              <a:rPr lang="en-US" sz="3600" b="1" dirty="0"/>
            </a:br>
            <a:endParaRPr lang="en-US" sz="3600" b="1" dirty="0"/>
          </a:p>
        </p:txBody>
      </p:sp>
    </p:spTree>
    <p:extLst>
      <p:ext uri="{BB962C8B-B14F-4D97-AF65-F5344CB8AC3E}">
        <p14:creationId xmlns:p14="http://schemas.microsoft.com/office/powerpoint/2010/main" val="141689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1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r>
              <a:rPr lang="sv-SE" sz="2800" b="1" dirty="0"/>
              <a:t>Kepribadian tersusun oleh 3 sistem </a:t>
            </a:r>
            <a:br>
              <a:rPr lang="sv-SE" sz="2800" b="1" dirty="0"/>
            </a:br>
            <a:r>
              <a:rPr lang="sv-SE" sz="2800" b="1" dirty="0"/>
              <a:t>yang beroperasi dalam tiga tingkat kesadaran,</a:t>
            </a:r>
            <a:br>
              <a:rPr lang="sv-SE" sz="2800" b="1" dirty="0"/>
            </a:br>
            <a:r>
              <a:rPr lang="sv-SE" sz="2800" b="1" dirty="0"/>
              <a:t> yaitu:</a:t>
            </a:r>
            <a:br>
              <a:rPr lang="sv-SE" sz="2800" b="1" dirty="0"/>
            </a:br>
            <a:r>
              <a:rPr lang="sv-SE" sz="2800" b="1" dirty="0"/>
              <a:t>1. Ego yang beroperasi pada tingkat kesadaran</a:t>
            </a:r>
            <a:br>
              <a:rPr lang="sv-SE" sz="2800" b="1" dirty="0"/>
            </a:br>
            <a:r>
              <a:rPr lang="sv-SE" sz="2800" b="1" dirty="0"/>
              <a:t>2.</a:t>
            </a:r>
            <a:br>
              <a:rPr lang="sv-SE" sz="2800" b="1" dirty="0"/>
            </a:br>
            <a:r>
              <a:rPr lang="sv-SE" sz="2800" b="1" dirty="0"/>
              <a:t>3.</a:t>
            </a:r>
            <a:endParaRPr lang="en-US" sz="2800" b="1" dirty="0"/>
          </a:p>
        </p:txBody>
      </p:sp>
    </p:spTree>
    <p:extLst>
      <p:ext uri="{BB962C8B-B14F-4D97-AF65-F5344CB8AC3E}">
        <p14:creationId xmlns:p14="http://schemas.microsoft.com/office/powerpoint/2010/main" val="2988037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067800" cy="6781800"/>
          </a:xfrm>
        </p:spPr>
        <p:txBody>
          <a:bodyPr>
            <a:normAutofit/>
          </a:bodyPr>
          <a:lstStyle/>
          <a:p>
            <a:pPr algn="l"/>
            <a:r>
              <a:rPr lang="en-US" sz="2800" b="1" dirty="0"/>
              <a:t>1. Ego yang </a:t>
            </a:r>
            <a:r>
              <a:rPr lang="en-US" sz="2800" b="1" dirty="0" err="1"/>
              <a:t>beroperasi</a:t>
            </a:r>
            <a:r>
              <a:rPr lang="en-US" sz="2800" b="1" dirty="0"/>
              <a:t> </a:t>
            </a:r>
            <a:r>
              <a:rPr lang="en-US" sz="2800" b="1" dirty="0" err="1"/>
              <a:t>pada</a:t>
            </a:r>
            <a:r>
              <a:rPr lang="en-US" sz="2800" b="1" dirty="0"/>
              <a:t> </a:t>
            </a:r>
            <a:r>
              <a:rPr lang="en-US" sz="2800" b="1" dirty="0" err="1"/>
              <a:t>tingkat</a:t>
            </a:r>
            <a:r>
              <a:rPr lang="en-US" sz="2800" b="1" dirty="0"/>
              <a:t> </a:t>
            </a:r>
            <a:r>
              <a:rPr lang="en-US" sz="2800" b="1" dirty="0" err="1"/>
              <a:t>kesadaran</a:t>
            </a:r>
            <a:br>
              <a:rPr lang="en-US" sz="2800" b="1" dirty="0"/>
            </a:br>
            <a:r>
              <a:rPr lang="en-US" sz="2800" b="1" dirty="0"/>
              <a:t>Ego </a:t>
            </a:r>
            <a:r>
              <a:rPr lang="en-US" sz="2800" b="1" dirty="0" err="1"/>
              <a:t>merupakan</a:t>
            </a:r>
            <a:r>
              <a:rPr lang="en-US" sz="2800" b="1" dirty="0"/>
              <a:t> </a:t>
            </a:r>
            <a:r>
              <a:rPr lang="en-US" sz="2800" b="1" dirty="0" err="1"/>
              <a:t>alam</a:t>
            </a:r>
            <a:r>
              <a:rPr lang="en-US" sz="2800" b="1" dirty="0"/>
              <a:t> </a:t>
            </a:r>
            <a:r>
              <a:rPr lang="en-US" sz="2800" b="1" dirty="0" err="1"/>
              <a:t>sadar</a:t>
            </a:r>
            <a:r>
              <a:rPr lang="en-US" sz="2800" b="1" dirty="0"/>
              <a:t>, yang </a:t>
            </a:r>
            <a:r>
              <a:rPr lang="en-US" sz="2800" b="1" dirty="0" err="1"/>
              <a:t>dapat</a:t>
            </a:r>
            <a:r>
              <a:rPr lang="en-US" sz="2800" b="1" dirty="0"/>
              <a:t> </a:t>
            </a:r>
            <a:r>
              <a:rPr lang="en-US" sz="2800" b="1" dirty="0" err="1"/>
              <a:t>muncul</a:t>
            </a:r>
            <a:r>
              <a:rPr lang="en-US" sz="2800" b="1" dirty="0"/>
              <a:t> </a:t>
            </a:r>
            <a:r>
              <a:rPr lang="en-US" sz="2800" b="1" dirty="0" err="1"/>
              <a:t>pada</a:t>
            </a:r>
            <a:r>
              <a:rPr lang="en-US" sz="2800" b="1" dirty="0"/>
              <a:t> </a:t>
            </a:r>
            <a:r>
              <a:rPr lang="en-US" sz="2800" b="1" dirty="0" err="1"/>
              <a:t>manusia</a:t>
            </a:r>
            <a:r>
              <a:rPr lang="en-US" sz="2800" b="1" dirty="0"/>
              <a:t> </a:t>
            </a:r>
            <a:r>
              <a:rPr lang="en-US" sz="2800" b="1" dirty="0" err="1"/>
              <a:t>setiap</a:t>
            </a:r>
            <a:r>
              <a:rPr lang="en-US" sz="2800" b="1" dirty="0"/>
              <a:t> </a:t>
            </a:r>
            <a:r>
              <a:rPr lang="en-US" sz="2800" b="1" dirty="0" err="1"/>
              <a:t>saat</a:t>
            </a:r>
            <a:r>
              <a:rPr lang="en-US" sz="2800" b="1" dirty="0"/>
              <a:t>, </a:t>
            </a:r>
            <a:r>
              <a:rPr lang="en-US" sz="2800" b="1" dirty="0" err="1"/>
              <a:t>sejak</a:t>
            </a:r>
            <a:r>
              <a:rPr lang="en-US" sz="2800" b="1" dirty="0"/>
              <a:t> </a:t>
            </a:r>
            <a:r>
              <a:rPr lang="en-US" sz="2800" b="1" dirty="0" err="1"/>
              <a:t>awal</a:t>
            </a:r>
            <a:r>
              <a:rPr lang="en-US" sz="2800" b="1" dirty="0"/>
              <a:t> </a:t>
            </a:r>
            <a:r>
              <a:rPr lang="en-US" sz="2800" b="1" dirty="0" err="1"/>
              <a:t>kehidupan</a:t>
            </a:r>
            <a:r>
              <a:rPr lang="en-US" sz="2800" b="1" dirty="0"/>
              <a:t>. Ego </a:t>
            </a:r>
            <a:r>
              <a:rPr lang="en-US" sz="2800" b="1" dirty="0" err="1"/>
              <a:t>memiliki</a:t>
            </a:r>
            <a:r>
              <a:rPr lang="en-US" sz="2800" b="1" dirty="0"/>
              <a:t> </a:t>
            </a:r>
            <a:r>
              <a:rPr lang="en-US" sz="2800" b="1" dirty="0" err="1"/>
              <a:t>peran</a:t>
            </a:r>
            <a:r>
              <a:rPr lang="en-US" sz="2800" b="1" dirty="0"/>
              <a:t> </a:t>
            </a:r>
            <a:r>
              <a:rPr lang="en-US" sz="2800" b="1" dirty="0" err="1"/>
              <a:t>penting</a:t>
            </a:r>
            <a:r>
              <a:rPr lang="en-US" sz="2800" b="1" dirty="0"/>
              <a:t>, </a:t>
            </a:r>
            <a:r>
              <a:rPr lang="en-US" sz="2800" b="1" dirty="0" err="1"/>
              <a:t>yaitu</a:t>
            </a:r>
            <a:r>
              <a:rPr lang="en-US" sz="2800" b="1" dirty="0"/>
              <a:t> </a:t>
            </a:r>
            <a:r>
              <a:rPr lang="en-US" sz="2800" b="1" dirty="0" err="1"/>
              <a:t>menyaring</a:t>
            </a:r>
            <a:r>
              <a:rPr lang="en-US" sz="2800" b="1" dirty="0"/>
              <a:t> </a:t>
            </a:r>
            <a:r>
              <a:rPr lang="en-US" sz="2800" b="1" dirty="0" err="1"/>
              <a:t>dan</a:t>
            </a:r>
            <a:r>
              <a:rPr lang="en-US" sz="2800" b="1" dirty="0"/>
              <a:t> </a:t>
            </a:r>
            <a:r>
              <a:rPr lang="en-US" sz="2800" b="1" dirty="0" err="1"/>
              <a:t>menentukan</a:t>
            </a:r>
            <a:r>
              <a:rPr lang="en-US" sz="2800" b="1" dirty="0"/>
              <a:t> </a:t>
            </a:r>
            <a:r>
              <a:rPr lang="en-US" sz="2800" b="1" dirty="0" err="1"/>
              <a:t>persepsi</a:t>
            </a:r>
            <a:r>
              <a:rPr lang="en-US" sz="2800" b="1" dirty="0"/>
              <a:t>, </a:t>
            </a:r>
            <a:r>
              <a:rPr lang="en-US" sz="2800" b="1" dirty="0" err="1"/>
              <a:t>ingatan</a:t>
            </a:r>
            <a:r>
              <a:rPr lang="en-US" sz="2800" b="1" dirty="0"/>
              <a:t>, </a:t>
            </a:r>
            <a:r>
              <a:rPr lang="en-US" sz="2800" b="1" dirty="0" err="1"/>
              <a:t>pikiran</a:t>
            </a:r>
            <a:r>
              <a:rPr lang="en-US" sz="2800" b="1" dirty="0"/>
              <a:t>, </a:t>
            </a:r>
            <a:r>
              <a:rPr lang="en-US" sz="2800" b="1" dirty="0" err="1"/>
              <a:t>dan</a:t>
            </a:r>
            <a:r>
              <a:rPr lang="en-US" sz="2800" b="1" dirty="0"/>
              <a:t> </a:t>
            </a:r>
            <a:r>
              <a:rPr lang="en-US" sz="2800" b="1" dirty="0" err="1"/>
              <a:t>perasaan</a:t>
            </a:r>
            <a:r>
              <a:rPr lang="en-US" sz="2800" b="1" dirty="0"/>
              <a:t> yang </a:t>
            </a:r>
            <a:r>
              <a:rPr lang="en-US" sz="2800" b="1" dirty="0" err="1"/>
              <a:t>dapat</a:t>
            </a:r>
            <a:r>
              <a:rPr lang="en-US" sz="2800" b="1" dirty="0"/>
              <a:t> </a:t>
            </a:r>
            <a:r>
              <a:rPr lang="en-US" sz="2800" b="1" dirty="0" err="1"/>
              <a:t>masuk</a:t>
            </a:r>
            <a:r>
              <a:rPr lang="en-US" sz="2800" b="1" dirty="0"/>
              <a:t> </a:t>
            </a:r>
            <a:r>
              <a:rPr lang="en-US" sz="2800" b="1" dirty="0" err="1"/>
              <a:t>ke</a:t>
            </a:r>
            <a:r>
              <a:rPr lang="en-US" sz="2800" b="1" dirty="0"/>
              <a:t> </a:t>
            </a:r>
            <a:r>
              <a:rPr lang="en-US" sz="2800" b="1" dirty="0" err="1"/>
              <a:t>dalam</a:t>
            </a:r>
            <a:r>
              <a:rPr lang="en-US" sz="2800" b="1" dirty="0"/>
              <a:t> </a:t>
            </a:r>
            <a:r>
              <a:rPr lang="en-US" sz="2800" b="1" dirty="0" err="1"/>
              <a:t>kesadaran</a:t>
            </a:r>
            <a:r>
              <a:rPr lang="en-US" sz="2800" b="1" dirty="0"/>
              <a:t>. </a:t>
            </a:r>
            <a:r>
              <a:rPr lang="en-US" sz="2800" b="1" dirty="0" err="1"/>
              <a:t>Tanpa</a:t>
            </a:r>
            <a:r>
              <a:rPr lang="en-US" sz="2800" b="1" dirty="0"/>
              <a:t> </a:t>
            </a:r>
            <a:r>
              <a:rPr lang="en-US" sz="2800" b="1" dirty="0" err="1"/>
              <a:t>saringan</a:t>
            </a:r>
            <a:r>
              <a:rPr lang="en-US" sz="2800" b="1" dirty="0"/>
              <a:t> </a:t>
            </a:r>
            <a:r>
              <a:rPr lang="en-US" sz="2800" b="1" dirty="0" err="1"/>
              <a:t>atau</a:t>
            </a:r>
            <a:r>
              <a:rPr lang="en-US" sz="2800" b="1" dirty="0"/>
              <a:t> </a:t>
            </a:r>
            <a:r>
              <a:rPr lang="en-US" sz="2800" b="1" dirty="0" err="1"/>
              <a:t>seleksi</a:t>
            </a:r>
            <a:r>
              <a:rPr lang="en-US" sz="2800" b="1" dirty="0"/>
              <a:t> </a:t>
            </a:r>
            <a:r>
              <a:rPr lang="en-US" sz="2800" b="1" dirty="0" err="1"/>
              <a:t>dari</a:t>
            </a:r>
            <a:r>
              <a:rPr lang="en-US" sz="2800" b="1" dirty="0"/>
              <a:t> ego, </a:t>
            </a:r>
            <a:r>
              <a:rPr lang="en-US" sz="2800" b="1" dirty="0" err="1"/>
              <a:t>maka</a:t>
            </a:r>
            <a:r>
              <a:rPr lang="en-US" sz="2800" b="1" dirty="0"/>
              <a:t> </a:t>
            </a:r>
            <a:r>
              <a:rPr lang="en-US" sz="2800" b="1" dirty="0" err="1"/>
              <a:t>jiwa</a:t>
            </a:r>
            <a:r>
              <a:rPr lang="en-US" sz="2800" b="1" dirty="0"/>
              <a:t> </a:t>
            </a:r>
            <a:r>
              <a:rPr lang="en-US" sz="2800" b="1" dirty="0" err="1"/>
              <a:t>manusia</a:t>
            </a:r>
            <a:r>
              <a:rPr lang="en-US" sz="2800" b="1" dirty="0"/>
              <a:t> </a:t>
            </a:r>
            <a:r>
              <a:rPr lang="en-US" sz="2800" b="1" dirty="0" err="1"/>
              <a:t>akan</a:t>
            </a:r>
            <a:r>
              <a:rPr lang="en-US" sz="2800" b="1" dirty="0"/>
              <a:t> </a:t>
            </a:r>
            <a:r>
              <a:rPr lang="en-US" sz="2800" b="1" dirty="0" err="1"/>
              <a:t>menjadi</a:t>
            </a:r>
            <a:r>
              <a:rPr lang="en-US" sz="2800" b="1" dirty="0"/>
              <a:t> </a:t>
            </a:r>
            <a:r>
              <a:rPr lang="en-US" sz="2800" b="1" dirty="0" err="1"/>
              <a:t>kacau</a:t>
            </a:r>
            <a:r>
              <a:rPr lang="en-US" sz="2800" b="1" dirty="0"/>
              <a:t>, </a:t>
            </a:r>
            <a:r>
              <a:rPr lang="en-US" sz="2800" b="1" dirty="0" err="1"/>
              <a:t>karena</a:t>
            </a:r>
            <a:r>
              <a:rPr lang="en-US" sz="2800" b="1" dirty="0"/>
              <a:t> </a:t>
            </a:r>
            <a:r>
              <a:rPr lang="en-US" sz="2800" b="1" dirty="0" err="1"/>
              <a:t>dipenuhi</a:t>
            </a:r>
            <a:r>
              <a:rPr lang="en-US" sz="2800" b="1" dirty="0"/>
              <a:t> </a:t>
            </a:r>
            <a:r>
              <a:rPr lang="en-US" sz="2800" b="1" dirty="0" err="1"/>
              <a:t>oleh</a:t>
            </a:r>
            <a:r>
              <a:rPr lang="en-US" sz="2800" b="1" dirty="0"/>
              <a:t> </a:t>
            </a:r>
            <a:r>
              <a:rPr lang="en-US" sz="2800" b="1" dirty="0" err="1"/>
              <a:t>semua</a:t>
            </a:r>
            <a:r>
              <a:rPr lang="en-US" sz="2800" b="1" dirty="0"/>
              <a:t> </a:t>
            </a:r>
            <a:r>
              <a:rPr lang="en-US" sz="2800" b="1" dirty="0" err="1"/>
              <a:t>pengalaman</a:t>
            </a:r>
            <a:r>
              <a:rPr lang="en-US" sz="2800" b="1" dirty="0"/>
              <a:t> </a:t>
            </a:r>
            <a:r>
              <a:rPr lang="en-US" sz="2800" b="1" dirty="0" err="1"/>
              <a:t>atau</a:t>
            </a:r>
            <a:r>
              <a:rPr lang="en-US" sz="2800" b="1" dirty="0"/>
              <a:t> stimulus yang </a:t>
            </a:r>
            <a:r>
              <a:rPr lang="en-US" sz="2800" b="1" dirty="0" err="1"/>
              <a:t>dapat</a:t>
            </a:r>
            <a:r>
              <a:rPr lang="en-US" sz="2800" b="1" dirty="0"/>
              <a:t> </a:t>
            </a:r>
            <a:r>
              <a:rPr lang="en-US" sz="2800" b="1" dirty="0" err="1"/>
              <a:t>masuk</a:t>
            </a:r>
            <a:r>
              <a:rPr lang="en-US" sz="2800" b="1" dirty="0"/>
              <a:t> </a:t>
            </a:r>
            <a:r>
              <a:rPr lang="en-US" sz="2800" b="1" dirty="0" err="1"/>
              <a:t>dengan</a:t>
            </a:r>
            <a:r>
              <a:rPr lang="en-US" sz="2800" b="1" dirty="0"/>
              <a:t> </a:t>
            </a:r>
            <a:r>
              <a:rPr lang="en-US" sz="2800" b="1" dirty="0" err="1"/>
              <a:t>bebas</a:t>
            </a:r>
            <a:r>
              <a:rPr lang="en-US" sz="2800" b="1" dirty="0"/>
              <a:t> </a:t>
            </a:r>
            <a:r>
              <a:rPr lang="en-US" sz="2800" b="1" dirty="0" err="1"/>
              <a:t>ke</a:t>
            </a:r>
            <a:r>
              <a:rPr lang="en-US" sz="2800" b="1" dirty="0"/>
              <a:t> </a:t>
            </a:r>
            <a:r>
              <a:rPr lang="en-US" sz="2800" b="1" dirty="0" err="1"/>
              <a:t>kesadaran</a:t>
            </a:r>
            <a:r>
              <a:rPr lang="en-US" sz="2800" b="1" dirty="0"/>
              <a:t>. </a:t>
            </a:r>
            <a:r>
              <a:rPr lang="en-US" sz="2800" b="1" dirty="0" err="1"/>
              <a:t>Sehingga</a:t>
            </a:r>
            <a:r>
              <a:rPr lang="en-US" sz="2800" b="1" dirty="0"/>
              <a:t> </a:t>
            </a:r>
            <a:r>
              <a:rPr lang="en-US" sz="2800" b="1" dirty="0" err="1"/>
              <a:t>dapat</a:t>
            </a:r>
            <a:r>
              <a:rPr lang="en-US" sz="2800" b="1" dirty="0"/>
              <a:t> </a:t>
            </a:r>
            <a:r>
              <a:rPr lang="en-US" sz="2800" b="1" dirty="0" err="1"/>
              <a:t>dikatakan</a:t>
            </a:r>
            <a:r>
              <a:rPr lang="en-US" sz="2800" b="1" dirty="0"/>
              <a:t> </a:t>
            </a:r>
            <a:r>
              <a:rPr lang="en-US" sz="2800" b="1" dirty="0" err="1"/>
              <a:t>bahwa</a:t>
            </a:r>
            <a:r>
              <a:rPr lang="en-US" sz="2800" b="1" dirty="0"/>
              <a:t> ego </a:t>
            </a:r>
            <a:r>
              <a:rPr lang="en-US" sz="2800" b="1" dirty="0" err="1"/>
              <a:t>berperan</a:t>
            </a:r>
            <a:r>
              <a:rPr lang="en-US" sz="2800" b="1" dirty="0"/>
              <a:t> </a:t>
            </a:r>
            <a:r>
              <a:rPr lang="en-US" sz="2800" b="1" dirty="0" err="1"/>
              <a:t>untuk</a:t>
            </a:r>
            <a:r>
              <a:rPr lang="en-US" sz="2800" b="1" dirty="0"/>
              <a:t> </a:t>
            </a:r>
            <a:r>
              <a:rPr lang="en-US" sz="2800" b="1" dirty="0" err="1"/>
              <a:t>memelihara</a:t>
            </a:r>
            <a:r>
              <a:rPr lang="en-US" sz="2800" b="1" dirty="0"/>
              <a:t> </a:t>
            </a:r>
            <a:r>
              <a:rPr lang="en-US" sz="2800" b="1" dirty="0" err="1"/>
              <a:t>keutuhan</a:t>
            </a:r>
            <a:r>
              <a:rPr lang="en-US" sz="2800" b="1" dirty="0"/>
              <a:t> </a:t>
            </a:r>
            <a:r>
              <a:rPr lang="en-US" sz="2800" b="1" dirty="0" err="1"/>
              <a:t>dalam</a:t>
            </a:r>
            <a:r>
              <a:rPr lang="en-US" sz="2800" b="1" dirty="0"/>
              <a:t> </a:t>
            </a:r>
            <a:r>
              <a:rPr lang="en-US" sz="2800" b="1" dirty="0" err="1"/>
              <a:t>kepribadian</a:t>
            </a:r>
            <a:r>
              <a:rPr lang="en-US" sz="2800" b="1" dirty="0"/>
              <a:t> </a:t>
            </a:r>
            <a:r>
              <a:rPr lang="en-US" sz="2800" b="1" dirty="0" err="1"/>
              <a:t>manusia</a:t>
            </a:r>
            <a:r>
              <a:rPr lang="en-US" sz="2800" dirty="0"/>
              <a:t>.</a:t>
            </a:r>
          </a:p>
        </p:txBody>
      </p:sp>
    </p:spTree>
    <p:extLst>
      <p:ext uri="{BB962C8B-B14F-4D97-AF65-F5344CB8AC3E}">
        <p14:creationId xmlns:p14="http://schemas.microsoft.com/office/powerpoint/2010/main" val="484841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8991600" cy="6781800"/>
          </a:xfrm>
        </p:spPr>
        <p:txBody>
          <a:bodyPr>
            <a:normAutofit fontScale="90000"/>
          </a:bodyPr>
          <a:lstStyle/>
          <a:p>
            <a:r>
              <a:rPr lang="en-US" sz="2800" b="1" dirty="0" err="1"/>
              <a:t>Banyak</a:t>
            </a:r>
            <a:r>
              <a:rPr lang="en-US" sz="2800" b="1" dirty="0"/>
              <a:t> </a:t>
            </a:r>
            <a:r>
              <a:rPr lang="en-US" sz="2800" b="1" dirty="0" err="1"/>
              <a:t>dari</a:t>
            </a:r>
            <a:r>
              <a:rPr lang="en-US" sz="2800" b="1" dirty="0"/>
              <a:t> </a:t>
            </a:r>
            <a:r>
              <a:rPr lang="en-US" sz="2800" b="1" dirty="0" err="1"/>
              <a:t>kesadaran</a:t>
            </a:r>
            <a:r>
              <a:rPr lang="en-US" sz="2800" b="1" dirty="0"/>
              <a:t> </a:t>
            </a:r>
            <a:r>
              <a:rPr lang="en-US" sz="2800" b="1" dirty="0" err="1"/>
              <a:t>kita</a:t>
            </a:r>
            <a:r>
              <a:rPr lang="en-US" sz="2800" b="1" dirty="0"/>
              <a:t> (</a:t>
            </a:r>
            <a:r>
              <a:rPr lang="en-US" sz="2800" b="1" dirty="0" err="1"/>
              <a:t>bagaimana</a:t>
            </a:r>
            <a:r>
              <a:rPr lang="en-US" sz="2800" b="1" dirty="0"/>
              <a:t> </a:t>
            </a:r>
            <a:r>
              <a:rPr lang="en-US" sz="2800" b="1" dirty="0" err="1"/>
              <a:t>cara</a:t>
            </a:r>
            <a:r>
              <a:rPr lang="en-US" sz="2800" b="1" dirty="0"/>
              <a:t> </a:t>
            </a:r>
            <a:r>
              <a:rPr lang="en-US" sz="2800" b="1" dirty="0" err="1"/>
              <a:t>kita</a:t>
            </a:r>
            <a:r>
              <a:rPr lang="en-US" sz="2800" b="1" dirty="0"/>
              <a:t> </a:t>
            </a:r>
            <a:r>
              <a:rPr lang="en-US" sz="2800" b="1" dirty="0" err="1"/>
              <a:t>memandang</a:t>
            </a:r>
            <a:r>
              <a:rPr lang="en-US" sz="2800" b="1" dirty="0"/>
              <a:t>, </a:t>
            </a:r>
            <a:r>
              <a:rPr lang="en-US" sz="2800" b="1" dirty="0" err="1"/>
              <a:t>mengamati</a:t>
            </a:r>
            <a:r>
              <a:rPr lang="en-US" sz="2800" b="1" dirty="0"/>
              <a:t>, </a:t>
            </a:r>
            <a:r>
              <a:rPr lang="en-US" sz="2800" b="1" dirty="0" err="1"/>
              <a:t>dan</a:t>
            </a:r>
            <a:r>
              <a:rPr lang="en-US" sz="2800" b="1" dirty="0"/>
              <a:t> </a:t>
            </a:r>
            <a:r>
              <a:rPr lang="en-US" sz="2800" b="1" dirty="0" err="1"/>
              <a:t>berekasi</a:t>
            </a:r>
            <a:r>
              <a:rPr lang="en-US" sz="2800" b="1" dirty="0"/>
              <a:t> </a:t>
            </a:r>
            <a:r>
              <a:rPr lang="en-US" sz="2800" b="1" dirty="0" err="1"/>
              <a:t>terhadap</a:t>
            </a:r>
            <a:r>
              <a:rPr lang="en-US" sz="2800" b="1" dirty="0"/>
              <a:t> </a:t>
            </a:r>
            <a:r>
              <a:rPr lang="en-US" sz="2800" b="1" dirty="0" err="1"/>
              <a:t>dunia</a:t>
            </a:r>
            <a:r>
              <a:rPr lang="en-US" sz="2800" b="1" dirty="0"/>
              <a:t>) </a:t>
            </a:r>
            <a:r>
              <a:rPr lang="en-US" sz="2800" b="1" dirty="0" err="1"/>
              <a:t>ditentukan</a:t>
            </a:r>
            <a:r>
              <a:rPr lang="en-US" sz="2800" b="1" dirty="0"/>
              <a:t> </a:t>
            </a:r>
            <a:r>
              <a:rPr lang="en-US" sz="2800" b="1" dirty="0" err="1"/>
              <a:t>oleh</a:t>
            </a:r>
            <a:r>
              <a:rPr lang="en-US" sz="2800" b="1" dirty="0"/>
              <a:t> SIKAP EKSTROVERSI (</a:t>
            </a:r>
            <a:r>
              <a:rPr lang="en-US" sz="2800" b="1" dirty="0" err="1"/>
              <a:t>keterbukaan</a:t>
            </a:r>
            <a:r>
              <a:rPr lang="en-US" sz="2800" b="1" dirty="0"/>
              <a:t>) </a:t>
            </a:r>
            <a:r>
              <a:rPr lang="en-US" sz="2800" b="1" dirty="0" err="1"/>
              <a:t>dan</a:t>
            </a:r>
            <a:r>
              <a:rPr lang="en-US" sz="2800" b="1" dirty="0"/>
              <a:t> INTROVERSI (</a:t>
            </a:r>
            <a:r>
              <a:rPr lang="en-US" sz="2800" b="1" dirty="0" err="1"/>
              <a:t>ketertutupan</a:t>
            </a:r>
            <a:r>
              <a:rPr lang="en-US" sz="2800" b="1" dirty="0"/>
              <a:t>). </a:t>
            </a:r>
            <a:r>
              <a:rPr lang="en-US" sz="2800" b="1" dirty="0" err="1"/>
              <a:t>Dalam</a:t>
            </a:r>
            <a:r>
              <a:rPr lang="en-US" sz="2800" b="1" dirty="0"/>
              <a:t> </a:t>
            </a:r>
            <a:r>
              <a:rPr lang="en-US" sz="2800" b="1" dirty="0" err="1"/>
              <a:t>hidup</a:t>
            </a:r>
            <a:r>
              <a:rPr lang="en-US" sz="2800" b="1" dirty="0"/>
              <a:t> </a:t>
            </a:r>
            <a:r>
              <a:rPr lang="en-US" sz="2800" b="1" dirty="0" err="1"/>
              <a:t>seseorang</a:t>
            </a:r>
            <a:r>
              <a:rPr lang="en-US" sz="2800" b="1" dirty="0"/>
              <a:t>, </a:t>
            </a:r>
            <a:r>
              <a:rPr lang="en-US" sz="2800" b="1" dirty="0" err="1"/>
              <a:t>salah</a:t>
            </a:r>
            <a:r>
              <a:rPr lang="en-US" sz="2800" b="1" dirty="0"/>
              <a:t> </a:t>
            </a:r>
            <a:r>
              <a:rPr lang="en-US" sz="2800" b="1" dirty="0" err="1"/>
              <a:t>satu</a:t>
            </a:r>
            <a:r>
              <a:rPr lang="en-US" sz="2800" b="1" dirty="0"/>
              <a:t> </a:t>
            </a:r>
            <a:r>
              <a:rPr lang="en-US" sz="2800" b="1" dirty="0" err="1"/>
              <a:t>sikap</a:t>
            </a:r>
            <a:r>
              <a:rPr lang="en-US" sz="2800" b="1" dirty="0"/>
              <a:t> </a:t>
            </a:r>
            <a:r>
              <a:rPr lang="en-US" sz="2800" b="1" dirty="0" err="1"/>
              <a:t>ini</a:t>
            </a:r>
            <a:r>
              <a:rPr lang="en-US" sz="2800" b="1" dirty="0"/>
              <a:t> </a:t>
            </a:r>
            <a:r>
              <a:rPr lang="en-US" sz="2800" b="1" dirty="0" err="1"/>
              <a:t>dapat</a:t>
            </a:r>
            <a:r>
              <a:rPr lang="en-US" sz="2800" b="1" dirty="0"/>
              <a:t> </a:t>
            </a:r>
            <a:r>
              <a:rPr lang="en-US" sz="2800" b="1" dirty="0" err="1"/>
              <a:t>mendominasi</a:t>
            </a:r>
            <a:r>
              <a:rPr lang="en-US" sz="2800" b="1" dirty="0"/>
              <a:t> </a:t>
            </a:r>
            <a:r>
              <a:rPr lang="en-US" sz="2800" b="1" dirty="0" err="1"/>
              <a:t>tingkah</a:t>
            </a:r>
            <a:r>
              <a:rPr lang="en-US" sz="2800" b="1" dirty="0"/>
              <a:t> </a:t>
            </a:r>
            <a:r>
              <a:rPr lang="en-US" sz="2800" b="1" dirty="0" err="1"/>
              <a:t>laku</a:t>
            </a:r>
            <a:r>
              <a:rPr lang="en-US" sz="2800" b="1" dirty="0"/>
              <a:t> </a:t>
            </a:r>
            <a:r>
              <a:rPr lang="en-US" sz="2800" b="1" dirty="0" err="1"/>
              <a:t>dan</a:t>
            </a:r>
            <a:r>
              <a:rPr lang="en-US" sz="2800" b="1" dirty="0"/>
              <a:t> </a:t>
            </a:r>
            <a:r>
              <a:rPr lang="en-US" sz="2800" b="1" dirty="0" err="1"/>
              <a:t>kesadaran</a:t>
            </a:r>
            <a:r>
              <a:rPr lang="en-US" sz="2800" b="1" dirty="0"/>
              <a:t>, </a:t>
            </a:r>
            <a:r>
              <a:rPr lang="en-US" sz="2800" b="1" dirty="0" err="1"/>
              <a:t>sedangkan</a:t>
            </a:r>
            <a:r>
              <a:rPr lang="en-US" sz="2800" b="1" dirty="0"/>
              <a:t> </a:t>
            </a:r>
            <a:r>
              <a:rPr lang="en-US" sz="2800" b="1" dirty="0" err="1"/>
              <a:t>sikap</a:t>
            </a:r>
            <a:r>
              <a:rPr lang="en-US" sz="2800" b="1" dirty="0"/>
              <a:t> yang lain </a:t>
            </a:r>
            <a:r>
              <a:rPr lang="en-US" sz="2800" b="1" dirty="0" err="1"/>
              <a:t>menjadi</a:t>
            </a:r>
            <a:r>
              <a:rPr lang="en-US" sz="2800" b="1" dirty="0"/>
              <a:t> </a:t>
            </a:r>
            <a:r>
              <a:rPr lang="en-US" sz="2800" b="1" dirty="0" err="1"/>
              <a:t>bagian</a:t>
            </a:r>
            <a:r>
              <a:rPr lang="en-US" sz="2800" b="1" dirty="0"/>
              <a:t> </a:t>
            </a:r>
            <a:r>
              <a:rPr lang="en-US" sz="2800" b="1" dirty="0" err="1"/>
              <a:t>dari</a:t>
            </a:r>
            <a:r>
              <a:rPr lang="en-US" sz="2800" b="1" dirty="0"/>
              <a:t> </a:t>
            </a:r>
            <a:r>
              <a:rPr lang="en-US" sz="2800" b="1" dirty="0" err="1"/>
              <a:t>ketidaksadaran</a:t>
            </a:r>
            <a:r>
              <a:rPr lang="en-US" sz="2800" b="1" dirty="0"/>
              <a:t>, yang </a:t>
            </a:r>
            <a:r>
              <a:rPr lang="en-US" sz="2800" b="1" dirty="0" err="1"/>
              <a:t>tentu</a:t>
            </a:r>
            <a:r>
              <a:rPr lang="en-US" sz="2800" b="1" dirty="0"/>
              <a:t> </a:t>
            </a:r>
            <a:r>
              <a:rPr lang="en-US" sz="2800" b="1" dirty="0" err="1"/>
              <a:t>saja</a:t>
            </a:r>
            <a:r>
              <a:rPr lang="en-US" sz="2800" b="1" dirty="0"/>
              <a:t> </a:t>
            </a:r>
            <a:r>
              <a:rPr lang="en-US" sz="2800" b="1" dirty="0" err="1"/>
              <a:t>dapat</a:t>
            </a:r>
            <a:r>
              <a:rPr lang="en-US" sz="2800" b="1" dirty="0"/>
              <a:t> </a:t>
            </a:r>
            <a:r>
              <a:rPr lang="en-US" sz="2800" b="1" dirty="0" err="1"/>
              <a:t>juga</a:t>
            </a:r>
            <a:r>
              <a:rPr lang="en-US" sz="2800" b="1" dirty="0"/>
              <a:t> </a:t>
            </a:r>
            <a:r>
              <a:rPr lang="en-US" sz="2800" b="1" dirty="0" err="1"/>
              <a:t>mempengaruhi</a:t>
            </a:r>
            <a:r>
              <a:rPr lang="en-US" sz="2800" b="1" dirty="0"/>
              <a:t>     </a:t>
            </a:r>
            <a:r>
              <a:rPr lang="en-US" sz="2800" b="1" dirty="0" err="1"/>
              <a:t>tingkah</a:t>
            </a:r>
            <a:r>
              <a:rPr lang="en-US" sz="2800" b="1" dirty="0"/>
              <a:t> </a:t>
            </a:r>
            <a:r>
              <a:rPr lang="en-US" sz="2800" b="1" dirty="0" err="1"/>
              <a:t>laku.Selain</a:t>
            </a:r>
            <a:r>
              <a:rPr lang="en-US" sz="2800" b="1" dirty="0"/>
              <a:t> </a:t>
            </a:r>
            <a:r>
              <a:rPr lang="en-US" sz="2800" b="1" dirty="0" err="1"/>
              <a:t>sikap</a:t>
            </a:r>
            <a:r>
              <a:rPr lang="en-US" sz="2800" b="1" dirty="0"/>
              <a:t>, </a:t>
            </a:r>
            <a:r>
              <a:rPr lang="en-US" sz="2800" b="1" dirty="0" err="1"/>
              <a:t>ada</a:t>
            </a:r>
            <a:r>
              <a:rPr lang="en-US" sz="2800" b="1" dirty="0"/>
              <a:t> FUNGSI PSIKOLOGIS, </a:t>
            </a:r>
            <a:r>
              <a:rPr lang="en-US" sz="2800" b="1" dirty="0" err="1"/>
              <a:t>yaitu</a:t>
            </a:r>
            <a:r>
              <a:rPr lang="en-US" sz="2800" b="1" dirty="0"/>
              <a:t> </a:t>
            </a:r>
            <a:r>
              <a:rPr lang="en-US" sz="2800" b="1" dirty="0" err="1"/>
              <a:t>cara</a:t>
            </a:r>
            <a:r>
              <a:rPr lang="en-US" sz="2800" b="1" dirty="0"/>
              <a:t> </a:t>
            </a:r>
            <a:r>
              <a:rPr lang="en-US" sz="2800" b="1" dirty="0" err="1"/>
              <a:t>untuk</a:t>
            </a:r>
            <a:r>
              <a:rPr lang="en-US" sz="2800" b="1" dirty="0"/>
              <a:t> </a:t>
            </a:r>
            <a:r>
              <a:rPr lang="en-US" sz="2800" b="1" dirty="0" err="1"/>
              <a:t>mengamati</a:t>
            </a:r>
            <a:r>
              <a:rPr lang="en-US" sz="2800" b="1" dirty="0"/>
              <a:t> </a:t>
            </a:r>
            <a:r>
              <a:rPr lang="en-US" sz="2800" b="1" dirty="0" err="1"/>
              <a:t>dan</a:t>
            </a:r>
            <a:r>
              <a:rPr lang="en-US" sz="2800" b="1" dirty="0"/>
              <a:t> </a:t>
            </a:r>
            <a:r>
              <a:rPr lang="en-US" sz="2800" b="1" dirty="0" err="1"/>
              <a:t>bereaksi</a:t>
            </a:r>
            <a:r>
              <a:rPr lang="en-US" sz="2800" b="1" dirty="0"/>
              <a:t> </a:t>
            </a:r>
            <a:r>
              <a:rPr lang="en-US" sz="2800" b="1" dirty="0" err="1"/>
              <a:t>terhadap</a:t>
            </a:r>
            <a:r>
              <a:rPr lang="en-US" sz="2800" b="1" dirty="0"/>
              <a:t> </a:t>
            </a:r>
            <a:r>
              <a:rPr lang="en-US" sz="2800" b="1" dirty="0" err="1"/>
              <a:t>dunia</a:t>
            </a:r>
            <a:r>
              <a:rPr lang="en-US" sz="2800" b="1" dirty="0"/>
              <a:t> </a:t>
            </a:r>
            <a:r>
              <a:rPr lang="en-US" sz="2800" b="1" dirty="0" err="1"/>
              <a:t>luar</a:t>
            </a:r>
            <a:r>
              <a:rPr lang="en-US" sz="2800" b="1" dirty="0"/>
              <a:t> </a:t>
            </a:r>
            <a:r>
              <a:rPr lang="en-US" sz="2800" b="1" dirty="0" err="1"/>
              <a:t>dan</a:t>
            </a:r>
            <a:r>
              <a:rPr lang="en-US" sz="2800" b="1" dirty="0"/>
              <a:t> </a:t>
            </a:r>
            <a:r>
              <a:rPr lang="en-US" sz="2800" b="1" dirty="0" err="1"/>
              <a:t>dunia</a:t>
            </a:r>
            <a:r>
              <a:rPr lang="en-US" sz="2800" b="1" dirty="0"/>
              <a:t> </a:t>
            </a:r>
            <a:r>
              <a:rPr lang="en-US" sz="2800" b="1" dirty="0" err="1"/>
              <a:t>dalam</a:t>
            </a:r>
            <a:r>
              <a:rPr lang="en-US" sz="2800" b="1" dirty="0"/>
              <a:t>. </a:t>
            </a:r>
            <a:r>
              <a:rPr lang="en-US" sz="2800" b="1" dirty="0" err="1"/>
              <a:t>Fungsi</a:t>
            </a:r>
            <a:r>
              <a:rPr lang="en-US" sz="2800" b="1" dirty="0"/>
              <a:t> </a:t>
            </a:r>
            <a:r>
              <a:rPr lang="en-US" sz="2800" b="1" dirty="0" err="1"/>
              <a:t>psikologis</a:t>
            </a:r>
            <a:r>
              <a:rPr lang="en-US" sz="2800" b="1" dirty="0"/>
              <a:t> </a:t>
            </a:r>
            <a:r>
              <a:rPr lang="en-US" sz="2800" b="1" dirty="0" err="1"/>
              <a:t>terbagi</a:t>
            </a:r>
            <a:r>
              <a:rPr lang="en-US" sz="2800" b="1" dirty="0"/>
              <a:t> </a:t>
            </a:r>
            <a:r>
              <a:rPr lang="en-US" sz="2800" b="1" dirty="0" err="1"/>
              <a:t>menjadi</a:t>
            </a:r>
            <a:r>
              <a:rPr lang="en-US" sz="2800" b="1" dirty="0"/>
              <a:t> </a:t>
            </a:r>
            <a:r>
              <a:rPr lang="en-US" sz="2800" b="1" dirty="0" err="1"/>
              <a:t>dua</a:t>
            </a:r>
            <a:r>
              <a:rPr lang="en-US" sz="2800" b="1" dirty="0"/>
              <a:t>, </a:t>
            </a:r>
            <a:r>
              <a:rPr lang="en-US" sz="2800" b="1" dirty="0" err="1"/>
              <a:t>yaitu</a:t>
            </a:r>
            <a:r>
              <a:rPr lang="en-US" sz="2800" b="1" dirty="0"/>
              <a:t> </a:t>
            </a:r>
            <a:r>
              <a:rPr lang="en-US" sz="2800" b="1" dirty="0" err="1"/>
              <a:t>fungsi</a:t>
            </a:r>
            <a:r>
              <a:rPr lang="en-US" sz="2800" b="1" dirty="0"/>
              <a:t> </a:t>
            </a:r>
            <a:r>
              <a:rPr lang="en-US" sz="2800" b="1" dirty="0" err="1"/>
              <a:t>rasional</a:t>
            </a:r>
            <a:r>
              <a:rPr lang="en-US" sz="2800" b="1" dirty="0"/>
              <a:t> </a:t>
            </a:r>
            <a:r>
              <a:rPr lang="en-US" sz="2800" b="1" dirty="0" err="1"/>
              <a:t>dan</a:t>
            </a:r>
            <a:r>
              <a:rPr lang="en-US" sz="2800" b="1" dirty="0"/>
              <a:t> </a:t>
            </a:r>
            <a:r>
              <a:rPr lang="en-US" sz="2800" b="1" dirty="0" err="1"/>
              <a:t>tidak</a:t>
            </a:r>
            <a:r>
              <a:rPr lang="en-US" sz="2800" b="1" dirty="0"/>
              <a:t> </a:t>
            </a:r>
            <a:r>
              <a:rPr lang="en-US" sz="2800" b="1" dirty="0" err="1"/>
              <a:t>rasional</a:t>
            </a:r>
            <a:r>
              <a:rPr lang="en-US" sz="2800" b="1" dirty="0"/>
              <a:t>. </a:t>
            </a:r>
            <a:r>
              <a:rPr lang="en-US" sz="2800" b="1" dirty="0" err="1"/>
              <a:t>Fungsi</a:t>
            </a:r>
            <a:r>
              <a:rPr lang="en-US" sz="2800" b="1" dirty="0"/>
              <a:t> </a:t>
            </a:r>
            <a:r>
              <a:rPr lang="en-US" sz="2800" b="1" dirty="0" err="1"/>
              <a:t>rasional</a:t>
            </a:r>
            <a:r>
              <a:rPr lang="en-US" sz="2800" b="1" dirty="0"/>
              <a:t> </a:t>
            </a:r>
            <a:r>
              <a:rPr lang="en-US" sz="2800" b="1" dirty="0" err="1"/>
              <a:t>meliputi</a:t>
            </a:r>
            <a:r>
              <a:rPr lang="en-US" sz="2800" b="1" dirty="0"/>
              <a:t> PIKIRAN </a:t>
            </a:r>
            <a:r>
              <a:rPr lang="en-US" sz="2800" b="1" dirty="0" err="1"/>
              <a:t>dan</a:t>
            </a:r>
            <a:r>
              <a:rPr lang="en-US" sz="2800" b="1" dirty="0"/>
              <a:t> PERASAAN, </a:t>
            </a:r>
            <a:r>
              <a:rPr lang="en-US" sz="2800" b="1" dirty="0" err="1"/>
              <a:t>dimana</a:t>
            </a:r>
            <a:r>
              <a:rPr lang="en-US" sz="2800" b="1" dirty="0"/>
              <a:t> </a:t>
            </a:r>
            <a:r>
              <a:rPr lang="en-US" sz="2800" b="1" dirty="0" err="1"/>
              <a:t>keduanya</a:t>
            </a:r>
            <a:r>
              <a:rPr lang="en-US" sz="2800" b="1" dirty="0"/>
              <a:t> </a:t>
            </a:r>
            <a:r>
              <a:rPr lang="en-US" sz="2800" b="1" dirty="0" err="1"/>
              <a:t>terlibat</a:t>
            </a:r>
            <a:r>
              <a:rPr lang="en-US" sz="2800" b="1" dirty="0"/>
              <a:t> </a:t>
            </a:r>
            <a:r>
              <a:rPr lang="en-US" sz="2800" b="1" dirty="0" err="1"/>
              <a:t>dalam</a:t>
            </a:r>
            <a:r>
              <a:rPr lang="en-US" sz="2800" b="1" dirty="0"/>
              <a:t> </a:t>
            </a:r>
            <a:r>
              <a:rPr lang="en-US" sz="2800" b="1" dirty="0" err="1"/>
              <a:t>membuat</a:t>
            </a:r>
            <a:r>
              <a:rPr lang="en-US" sz="2800" b="1" dirty="0"/>
              <a:t> </a:t>
            </a:r>
            <a:r>
              <a:rPr lang="en-US" sz="2800" b="1" dirty="0" err="1"/>
              <a:t>keputusan</a:t>
            </a:r>
            <a:r>
              <a:rPr lang="en-US" sz="2800" b="1" dirty="0"/>
              <a:t> </a:t>
            </a:r>
            <a:r>
              <a:rPr lang="en-US" sz="2800" b="1" dirty="0" err="1"/>
              <a:t>dan</a:t>
            </a:r>
            <a:r>
              <a:rPr lang="en-US" sz="2800" b="1" dirty="0"/>
              <a:t> </a:t>
            </a:r>
            <a:r>
              <a:rPr lang="en-US" sz="2800" b="1" dirty="0" err="1"/>
              <a:t>penilaian</a:t>
            </a:r>
            <a:r>
              <a:rPr lang="en-US" sz="2800" b="1" dirty="0"/>
              <a:t>. </a:t>
            </a:r>
            <a:r>
              <a:rPr lang="en-US" sz="2800" b="1" dirty="0" err="1"/>
              <a:t>Fungsi</a:t>
            </a:r>
            <a:r>
              <a:rPr lang="en-US" sz="2800" b="1" dirty="0"/>
              <a:t> </a:t>
            </a:r>
            <a:r>
              <a:rPr lang="en-US" sz="2800" b="1" dirty="0" err="1"/>
              <a:t>tidak</a:t>
            </a:r>
            <a:r>
              <a:rPr lang="en-US" sz="2800" b="1" dirty="0"/>
              <a:t> </a:t>
            </a:r>
            <a:r>
              <a:rPr lang="en-US" sz="2800" b="1" dirty="0" err="1"/>
              <a:t>rasional</a:t>
            </a:r>
            <a:r>
              <a:rPr lang="en-US" sz="2800" b="1" dirty="0"/>
              <a:t> </a:t>
            </a:r>
            <a:r>
              <a:rPr lang="en-US" sz="2800" b="1" dirty="0" err="1"/>
              <a:t>meliputi</a:t>
            </a:r>
            <a:r>
              <a:rPr lang="en-US" sz="2800" b="1" dirty="0"/>
              <a:t> PENGINDERAAN </a:t>
            </a:r>
            <a:r>
              <a:rPr lang="en-US" sz="2800" b="1" dirty="0" err="1"/>
              <a:t>dan</a:t>
            </a:r>
            <a:r>
              <a:rPr lang="en-US" sz="2800" b="1" dirty="0"/>
              <a:t> INTUISI, </a:t>
            </a:r>
            <a:r>
              <a:rPr lang="en-US" sz="2800" b="1" dirty="0" err="1"/>
              <a:t>dimana</a:t>
            </a:r>
            <a:r>
              <a:rPr lang="en-US" sz="2800" b="1" dirty="0"/>
              <a:t> </a:t>
            </a:r>
            <a:r>
              <a:rPr lang="en-US" sz="2800" b="1" dirty="0" err="1"/>
              <a:t>keduanya</a:t>
            </a:r>
            <a:r>
              <a:rPr lang="en-US" sz="2800" b="1" dirty="0"/>
              <a:t> </a:t>
            </a:r>
            <a:r>
              <a:rPr lang="en-US" sz="2800" b="1" dirty="0" err="1"/>
              <a:t>tidak</a:t>
            </a:r>
            <a:r>
              <a:rPr lang="en-US" sz="2800" b="1" dirty="0"/>
              <a:t> </a:t>
            </a:r>
            <a:r>
              <a:rPr lang="en-US" sz="2800" b="1" dirty="0" err="1"/>
              <a:t>menggunakan</a:t>
            </a:r>
            <a:r>
              <a:rPr lang="en-US" sz="2800" b="1" dirty="0"/>
              <a:t> </a:t>
            </a:r>
            <a:r>
              <a:rPr lang="en-US" sz="2800" b="1" dirty="0" err="1"/>
              <a:t>pikiran</a:t>
            </a:r>
            <a:r>
              <a:rPr lang="en-US" sz="2800" b="1" dirty="0"/>
              <a:t>. </a:t>
            </a:r>
            <a:r>
              <a:rPr lang="en-US" sz="2800" b="1" dirty="0" err="1"/>
              <a:t>Dalam</a:t>
            </a:r>
            <a:r>
              <a:rPr lang="en-US" sz="2800" b="1" dirty="0"/>
              <a:t> </a:t>
            </a:r>
            <a:r>
              <a:rPr lang="en-US" sz="2800" b="1" dirty="0" err="1"/>
              <a:t>keempat</a:t>
            </a:r>
            <a:r>
              <a:rPr lang="en-US" sz="2800" b="1" dirty="0"/>
              <a:t> </a:t>
            </a:r>
            <a:r>
              <a:rPr lang="en-US" sz="2800" b="1" dirty="0" err="1"/>
              <a:t>fungsi</a:t>
            </a:r>
            <a:r>
              <a:rPr lang="en-US" sz="2800" b="1" dirty="0"/>
              <a:t> </a:t>
            </a:r>
            <a:r>
              <a:rPr lang="en-US" sz="2800" b="1" dirty="0" err="1"/>
              <a:t>ini</a:t>
            </a:r>
            <a:r>
              <a:rPr lang="en-US" sz="2800" b="1" dirty="0"/>
              <a:t>, </a:t>
            </a:r>
            <a:r>
              <a:rPr lang="en-US" sz="2800" b="1" dirty="0" err="1"/>
              <a:t>hanya</a:t>
            </a:r>
            <a:r>
              <a:rPr lang="en-US" sz="2800" b="1" dirty="0"/>
              <a:t> </a:t>
            </a:r>
            <a:r>
              <a:rPr lang="en-US" sz="2800" b="1" dirty="0" err="1"/>
              <a:t>salah</a:t>
            </a:r>
            <a:r>
              <a:rPr lang="en-US" sz="2800" b="1" dirty="0"/>
              <a:t> </a:t>
            </a:r>
            <a:r>
              <a:rPr lang="en-US" sz="2800" b="1" dirty="0" err="1"/>
              <a:t>satu</a:t>
            </a:r>
            <a:r>
              <a:rPr lang="en-US" sz="2800" b="1" dirty="0"/>
              <a:t> </a:t>
            </a:r>
            <a:r>
              <a:rPr lang="en-US" sz="2800" b="1" dirty="0" err="1"/>
              <a:t>fungsi</a:t>
            </a:r>
            <a:r>
              <a:rPr lang="en-US" sz="2800" b="1" dirty="0"/>
              <a:t> yang </a:t>
            </a:r>
            <a:r>
              <a:rPr lang="en-US" sz="2800" b="1" dirty="0" err="1"/>
              <a:t>dominan</a:t>
            </a:r>
            <a:r>
              <a:rPr lang="en-US" sz="2800" b="1" dirty="0"/>
              <a:t> </a:t>
            </a:r>
            <a:r>
              <a:rPr lang="en-US" sz="2800" b="1" dirty="0" err="1"/>
              <a:t>dalam</a:t>
            </a:r>
            <a:r>
              <a:rPr lang="en-US" sz="2800" b="1" dirty="0"/>
              <a:t> </a:t>
            </a:r>
            <a:r>
              <a:rPr lang="en-US" sz="2800" b="1" dirty="0" err="1"/>
              <a:t>kesadaran</a:t>
            </a:r>
            <a:r>
              <a:rPr lang="en-US" sz="2800" b="1" dirty="0"/>
              <a:t>, </a:t>
            </a:r>
            <a:r>
              <a:rPr lang="en-US" sz="2800" b="1" dirty="0" err="1"/>
              <a:t>sedangkan</a:t>
            </a:r>
            <a:r>
              <a:rPr lang="en-US" sz="2800" b="1" dirty="0"/>
              <a:t> </a:t>
            </a:r>
            <a:r>
              <a:rPr lang="en-US" sz="2800" b="1" dirty="0" err="1"/>
              <a:t>ketiga</a:t>
            </a:r>
            <a:r>
              <a:rPr lang="en-US" sz="2800" b="1" dirty="0"/>
              <a:t> </a:t>
            </a:r>
            <a:r>
              <a:rPr lang="en-US" sz="2800" b="1" dirty="0" err="1"/>
              <a:t>fungsi</a:t>
            </a:r>
            <a:r>
              <a:rPr lang="en-US" sz="2800" b="1" dirty="0"/>
              <a:t> </a:t>
            </a:r>
            <a:r>
              <a:rPr lang="en-US" sz="2800" b="1" dirty="0" err="1"/>
              <a:t>menjadi</a:t>
            </a:r>
            <a:r>
              <a:rPr lang="en-US" sz="2800" b="1" dirty="0"/>
              <a:t> </a:t>
            </a:r>
            <a:r>
              <a:rPr lang="en-US" sz="2800" b="1" dirty="0" err="1"/>
              <a:t>bagian</a:t>
            </a:r>
            <a:r>
              <a:rPr lang="en-US" sz="2800" b="1" dirty="0"/>
              <a:t> </a:t>
            </a:r>
            <a:r>
              <a:rPr lang="en-US" sz="2800" b="1" dirty="0" err="1"/>
              <a:t>dari</a:t>
            </a:r>
            <a:r>
              <a:rPr lang="en-US" sz="2800" b="1" dirty="0"/>
              <a:t> </a:t>
            </a:r>
            <a:r>
              <a:rPr lang="en-US" sz="2800" b="1" dirty="0" err="1"/>
              <a:t>ketidaksadaran</a:t>
            </a:r>
            <a:r>
              <a:rPr lang="en-US" sz="2800" b="1" dirty="0"/>
              <a:t>.</a:t>
            </a:r>
            <a:br>
              <a:rPr lang="en-US" sz="2800" b="1" dirty="0"/>
            </a:br>
            <a:endParaRPr lang="en-US" sz="2800" b="1" dirty="0"/>
          </a:p>
        </p:txBody>
      </p:sp>
    </p:spTree>
    <p:extLst>
      <p:ext uri="{BB962C8B-B14F-4D97-AF65-F5344CB8AC3E}">
        <p14:creationId xmlns:p14="http://schemas.microsoft.com/office/powerpoint/2010/main" val="3851305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5" y="-394952"/>
            <a:ext cx="9144000" cy="777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r>
              <a:rPr lang="en-US" sz="2400" b="1" dirty="0"/>
              <a:t>2. </a:t>
            </a:r>
            <a:r>
              <a:rPr lang="en-US" sz="2400" b="1" dirty="0" err="1"/>
              <a:t>Kompleks</a:t>
            </a:r>
            <a:r>
              <a:rPr lang="en-US" sz="2400" b="1" dirty="0"/>
              <a:t> yang </a:t>
            </a:r>
            <a:r>
              <a:rPr lang="en-US" sz="2400" b="1" dirty="0" err="1"/>
              <a:t>beroperasi</a:t>
            </a:r>
            <a:r>
              <a:rPr lang="en-US" sz="2400" b="1" dirty="0"/>
              <a:t> </a:t>
            </a:r>
            <a:r>
              <a:rPr lang="en-US" sz="2400" b="1" dirty="0" err="1"/>
              <a:t>pada</a:t>
            </a:r>
            <a:r>
              <a:rPr lang="en-US" sz="2400" b="1" dirty="0"/>
              <a:t> </a:t>
            </a:r>
            <a:r>
              <a:rPr lang="en-US" sz="2400" b="1" dirty="0" err="1"/>
              <a:t>tingkat</a:t>
            </a:r>
            <a:r>
              <a:rPr lang="en-US" sz="2400" b="1" dirty="0"/>
              <a:t> </a:t>
            </a:r>
            <a:r>
              <a:rPr lang="en-US" sz="2400" b="1" dirty="0" err="1"/>
              <a:t>ketidaksadaran</a:t>
            </a:r>
            <a:r>
              <a:rPr lang="en-US" sz="2400" b="1" dirty="0"/>
              <a:t> </a:t>
            </a:r>
            <a:r>
              <a:rPr lang="en-US" sz="2400" b="1" dirty="0" err="1"/>
              <a:t>pribadi</a:t>
            </a:r>
            <a:br>
              <a:rPr lang="en-US" sz="2400" b="1" dirty="0"/>
            </a:br>
            <a:r>
              <a:rPr lang="en-US" sz="2400" b="1" dirty="0" err="1"/>
              <a:t>Seperti</a:t>
            </a:r>
            <a:r>
              <a:rPr lang="en-US" sz="2400" b="1" dirty="0"/>
              <a:t> </a:t>
            </a:r>
            <a:r>
              <a:rPr lang="en-US" sz="2400" b="1" dirty="0" err="1"/>
              <a:t>sudah</a:t>
            </a:r>
            <a:r>
              <a:rPr lang="en-US" sz="2400" b="1" dirty="0"/>
              <a:t> </a:t>
            </a:r>
            <a:r>
              <a:rPr lang="en-US" sz="2400" b="1" dirty="0" err="1"/>
              <a:t>dijelaskan</a:t>
            </a:r>
            <a:r>
              <a:rPr lang="en-US" sz="2400" b="1" dirty="0"/>
              <a:t>, ego </a:t>
            </a:r>
            <a:r>
              <a:rPr lang="en-US" sz="2400" b="1" dirty="0" err="1"/>
              <a:t>berfungsi</a:t>
            </a:r>
            <a:r>
              <a:rPr lang="en-US" sz="2400" b="1" dirty="0"/>
              <a:t> </a:t>
            </a:r>
            <a:r>
              <a:rPr lang="en-US" sz="2400" b="1" dirty="0" err="1"/>
              <a:t>menyaring</a:t>
            </a:r>
            <a:r>
              <a:rPr lang="en-US" sz="2400" b="1" dirty="0"/>
              <a:t> </a:t>
            </a:r>
            <a:r>
              <a:rPr lang="en-US" sz="2400" b="1" dirty="0" err="1"/>
              <a:t>pengalaman</a:t>
            </a:r>
            <a:r>
              <a:rPr lang="en-US" sz="2400" b="1" dirty="0"/>
              <a:t> yang </a:t>
            </a:r>
            <a:r>
              <a:rPr lang="en-US" sz="2400" b="1" dirty="0" err="1"/>
              <a:t>dapat</a:t>
            </a:r>
            <a:r>
              <a:rPr lang="en-US" sz="2400" b="1" dirty="0"/>
              <a:t> </a:t>
            </a:r>
            <a:r>
              <a:rPr lang="en-US" sz="2400" b="1" dirty="0" err="1"/>
              <a:t>masuk</a:t>
            </a:r>
            <a:r>
              <a:rPr lang="en-US" sz="2400" b="1" dirty="0"/>
              <a:t> </a:t>
            </a:r>
            <a:r>
              <a:rPr lang="en-US" sz="2400" b="1" dirty="0" err="1"/>
              <a:t>ke</a:t>
            </a:r>
            <a:r>
              <a:rPr lang="en-US" sz="2400" b="1" dirty="0"/>
              <a:t> </a:t>
            </a:r>
            <a:r>
              <a:rPr lang="en-US" sz="2400" b="1" dirty="0" err="1"/>
              <a:t>kesadaran</a:t>
            </a:r>
            <a:r>
              <a:rPr lang="en-US" sz="2400" b="1" dirty="0"/>
              <a:t>. </a:t>
            </a:r>
            <a:r>
              <a:rPr lang="en-US" sz="2400" b="1" dirty="0" err="1"/>
              <a:t>Semua</a:t>
            </a:r>
            <a:r>
              <a:rPr lang="en-US" sz="2400" b="1" dirty="0"/>
              <a:t> </a:t>
            </a:r>
            <a:r>
              <a:rPr lang="en-US" sz="2400" b="1" dirty="0" err="1"/>
              <a:t>pengalaman</a:t>
            </a:r>
            <a:r>
              <a:rPr lang="en-US" sz="2400" b="1" dirty="0"/>
              <a:t> yang </a:t>
            </a:r>
            <a:r>
              <a:rPr lang="en-US" sz="2400" b="1" dirty="0" err="1"/>
              <a:t>tidak</a:t>
            </a:r>
            <a:r>
              <a:rPr lang="en-US" sz="2400" b="1" dirty="0"/>
              <a:t> </a:t>
            </a:r>
            <a:r>
              <a:rPr lang="en-US" sz="2400" b="1" dirty="0" err="1"/>
              <a:t>diijinkan</a:t>
            </a:r>
            <a:r>
              <a:rPr lang="en-US" sz="2400" b="1" dirty="0"/>
              <a:t> </a:t>
            </a:r>
            <a:r>
              <a:rPr lang="en-US" sz="2400" b="1" dirty="0" err="1"/>
              <a:t>masuk</a:t>
            </a:r>
            <a:r>
              <a:rPr lang="en-US" sz="2400" b="1" dirty="0"/>
              <a:t> </a:t>
            </a:r>
            <a:r>
              <a:rPr lang="en-US" sz="2400" b="1" dirty="0" err="1"/>
              <a:t>ke</a:t>
            </a:r>
            <a:r>
              <a:rPr lang="en-US" sz="2400" b="1" dirty="0"/>
              <a:t> </a:t>
            </a:r>
            <a:r>
              <a:rPr lang="en-US" sz="2400" b="1" dirty="0" err="1"/>
              <a:t>kesadaran</a:t>
            </a:r>
            <a:r>
              <a:rPr lang="en-US" sz="2400" b="1" dirty="0"/>
              <a:t> </a:t>
            </a:r>
            <a:r>
              <a:rPr lang="en-US" sz="2400" b="1" dirty="0" err="1"/>
              <a:t>oleh</a:t>
            </a:r>
            <a:r>
              <a:rPr lang="en-US" sz="2400" b="1" dirty="0"/>
              <a:t> ego, </a:t>
            </a:r>
            <a:r>
              <a:rPr lang="en-US" sz="2400" b="1" dirty="0" err="1"/>
              <a:t>akan</a:t>
            </a:r>
            <a:r>
              <a:rPr lang="en-US" sz="2400" b="1" dirty="0"/>
              <a:t> </a:t>
            </a:r>
            <a:r>
              <a:rPr lang="en-US" sz="2400" b="1" dirty="0" err="1"/>
              <a:t>dimasukkan</a:t>
            </a:r>
            <a:r>
              <a:rPr lang="en-US" sz="2400" b="1" dirty="0"/>
              <a:t> </a:t>
            </a:r>
            <a:r>
              <a:rPr lang="en-US" sz="2400" b="1" dirty="0" err="1"/>
              <a:t>dalam</a:t>
            </a:r>
            <a:r>
              <a:rPr lang="en-US" sz="2400" b="1" dirty="0"/>
              <a:t> </a:t>
            </a:r>
            <a:r>
              <a:rPr lang="en-US" sz="2400" b="1" dirty="0" err="1"/>
              <a:t>ketidaksadaran</a:t>
            </a:r>
            <a:r>
              <a:rPr lang="en-US" sz="2400" b="1" dirty="0"/>
              <a:t> </a:t>
            </a:r>
            <a:r>
              <a:rPr lang="en-US" sz="2400" b="1" dirty="0" err="1"/>
              <a:t>pribadi</a:t>
            </a:r>
            <a:r>
              <a:rPr lang="en-US" sz="2400" b="1" dirty="0"/>
              <a:t> (</a:t>
            </a:r>
            <a:r>
              <a:rPr lang="en-US" sz="2400" b="1" dirty="0" err="1"/>
              <a:t>sama</a:t>
            </a:r>
            <a:r>
              <a:rPr lang="en-US" sz="2400" b="1" dirty="0"/>
              <a:t> </a:t>
            </a:r>
            <a:r>
              <a:rPr lang="en-US" sz="2400" b="1" dirty="0" err="1"/>
              <a:t>dengan</a:t>
            </a:r>
            <a:r>
              <a:rPr lang="en-US" sz="2400" b="1" dirty="0"/>
              <a:t> </a:t>
            </a:r>
            <a:r>
              <a:rPr lang="en-US" sz="2400" b="1" dirty="0" err="1"/>
              <a:t>prasadar</a:t>
            </a:r>
            <a:r>
              <a:rPr lang="en-US" sz="2400" b="1" dirty="0"/>
              <a:t> </a:t>
            </a:r>
            <a:r>
              <a:rPr lang="en-US" sz="2400" b="1" dirty="0" err="1"/>
              <a:t>dalam</a:t>
            </a:r>
            <a:r>
              <a:rPr lang="en-US" sz="2400" b="1" dirty="0"/>
              <a:t> </a:t>
            </a:r>
            <a:r>
              <a:rPr lang="en-US" sz="2400" b="1" dirty="0" err="1"/>
              <a:t>teori</a:t>
            </a:r>
            <a:r>
              <a:rPr lang="en-US" sz="2400" b="1" dirty="0"/>
              <a:t> Freud). </a:t>
            </a:r>
            <a:r>
              <a:rPr lang="en-US" sz="2400" b="1" dirty="0" err="1"/>
              <a:t>Sehingga</a:t>
            </a:r>
            <a:r>
              <a:rPr lang="en-US" sz="2400" b="1" dirty="0"/>
              <a:t> </a:t>
            </a:r>
            <a:r>
              <a:rPr lang="en-US" sz="2400" b="1" dirty="0" err="1"/>
              <a:t>ketidaksadaran</a:t>
            </a:r>
            <a:r>
              <a:rPr lang="en-US" sz="2400" b="1" dirty="0"/>
              <a:t> </a:t>
            </a:r>
            <a:r>
              <a:rPr lang="en-US" sz="2400" b="1" dirty="0" err="1"/>
              <a:t>berisi</a:t>
            </a:r>
            <a:r>
              <a:rPr lang="en-US" sz="2400" b="1" dirty="0"/>
              <a:t> </a:t>
            </a:r>
            <a:r>
              <a:rPr lang="en-US" sz="2400" b="1" dirty="0" err="1"/>
              <a:t>semua</a:t>
            </a:r>
            <a:r>
              <a:rPr lang="en-US" sz="2400" b="1" dirty="0"/>
              <a:t> </a:t>
            </a:r>
            <a:r>
              <a:rPr lang="en-US" sz="2400" b="1" dirty="0" err="1"/>
              <a:t>pengalaman</a:t>
            </a:r>
            <a:r>
              <a:rPr lang="en-US" sz="2400" b="1" dirty="0"/>
              <a:t> yang </a:t>
            </a:r>
            <a:r>
              <a:rPr lang="en-US" sz="2400" b="1" dirty="0" err="1"/>
              <a:t>ditekan</a:t>
            </a:r>
            <a:r>
              <a:rPr lang="en-US" sz="2400" b="1" dirty="0"/>
              <a:t>, </a:t>
            </a:r>
            <a:r>
              <a:rPr lang="en-US" sz="2400" b="1" dirty="0" err="1"/>
              <a:t>dilupakan</a:t>
            </a:r>
            <a:r>
              <a:rPr lang="en-US" sz="2400" b="1" dirty="0"/>
              <a:t>, </a:t>
            </a:r>
            <a:r>
              <a:rPr lang="en-US" sz="2400" b="1" dirty="0" err="1"/>
              <a:t>dan</a:t>
            </a:r>
            <a:r>
              <a:rPr lang="en-US" sz="2400" b="1" dirty="0"/>
              <a:t> </a:t>
            </a:r>
            <a:r>
              <a:rPr lang="en-US" sz="2400" b="1" dirty="0" err="1"/>
              <a:t>gagal</a:t>
            </a:r>
            <a:r>
              <a:rPr lang="en-US" sz="2400" b="1" dirty="0"/>
              <a:t> </a:t>
            </a:r>
            <a:r>
              <a:rPr lang="en-US" sz="2400" b="1" dirty="0" err="1"/>
              <a:t>menimbulkan</a:t>
            </a:r>
            <a:r>
              <a:rPr lang="en-US" sz="2400" b="1" dirty="0"/>
              <a:t> </a:t>
            </a:r>
            <a:r>
              <a:rPr lang="en-US" sz="2400" b="1" dirty="0" err="1"/>
              <a:t>kesan</a:t>
            </a:r>
            <a:r>
              <a:rPr lang="en-US" sz="2400" b="1" dirty="0"/>
              <a:t> </a:t>
            </a:r>
            <a:r>
              <a:rPr lang="en-US" sz="2400" b="1" dirty="0" err="1"/>
              <a:t>sadar</a:t>
            </a:r>
            <a:r>
              <a:rPr lang="en-US" sz="2400" b="1" dirty="0"/>
              <a:t>. </a:t>
            </a:r>
            <a:r>
              <a:rPr lang="en-US" sz="2400" b="1" dirty="0" err="1"/>
              <a:t>Semua</a:t>
            </a:r>
            <a:r>
              <a:rPr lang="en-US" sz="2400" b="1" dirty="0"/>
              <a:t> </a:t>
            </a:r>
            <a:r>
              <a:rPr lang="en-US" sz="2400" b="1" dirty="0" err="1"/>
              <a:t>pengalaman</a:t>
            </a:r>
            <a:r>
              <a:rPr lang="en-US" sz="2400" b="1" dirty="0"/>
              <a:t> yang </a:t>
            </a:r>
            <a:r>
              <a:rPr lang="en-US" sz="2400" b="1" dirty="0" err="1"/>
              <a:t>masuk</a:t>
            </a:r>
            <a:r>
              <a:rPr lang="en-US" sz="2400" b="1" dirty="0"/>
              <a:t> </a:t>
            </a:r>
            <a:r>
              <a:rPr lang="en-US" sz="2400" b="1" dirty="0" err="1"/>
              <a:t>dalam</a:t>
            </a:r>
            <a:r>
              <a:rPr lang="en-US" sz="2400" b="1" dirty="0"/>
              <a:t> </a:t>
            </a:r>
            <a:r>
              <a:rPr lang="en-US" sz="2400" b="1" dirty="0" err="1"/>
              <a:t>ketidaksadaran</a:t>
            </a:r>
            <a:r>
              <a:rPr lang="en-US" sz="2400" b="1" dirty="0"/>
              <a:t> </a:t>
            </a:r>
            <a:r>
              <a:rPr lang="en-US" sz="2400" b="1" dirty="0" err="1"/>
              <a:t>pribadi</a:t>
            </a:r>
            <a:r>
              <a:rPr lang="en-US" sz="2400" b="1" dirty="0"/>
              <a:t> </a:t>
            </a:r>
            <a:r>
              <a:rPr lang="en-US" sz="2400" b="1" dirty="0" err="1"/>
              <a:t>ini</a:t>
            </a:r>
            <a:r>
              <a:rPr lang="en-US" sz="2400" b="1" dirty="0"/>
              <a:t> </a:t>
            </a:r>
            <a:r>
              <a:rPr lang="en-US" sz="2400" b="1" dirty="0" err="1"/>
              <a:t>dapat</a:t>
            </a:r>
            <a:r>
              <a:rPr lang="en-US" sz="2400" b="1" dirty="0"/>
              <a:t> </a:t>
            </a:r>
            <a:r>
              <a:rPr lang="en-US" sz="2400" b="1" dirty="0" err="1"/>
              <a:t>dimunculkan</a:t>
            </a:r>
            <a:r>
              <a:rPr lang="en-US" sz="2400" b="1" dirty="0"/>
              <a:t> </a:t>
            </a:r>
            <a:r>
              <a:rPr lang="en-US" sz="2400" b="1" dirty="0" err="1"/>
              <a:t>kembali</a:t>
            </a:r>
            <a:r>
              <a:rPr lang="en-US" sz="2400" b="1" dirty="0"/>
              <a:t> </a:t>
            </a:r>
            <a:r>
              <a:rPr lang="en-US" sz="2400" b="1" dirty="0" err="1"/>
              <a:t>ke</a:t>
            </a:r>
            <a:r>
              <a:rPr lang="en-US" sz="2400" b="1" dirty="0"/>
              <a:t> </a:t>
            </a:r>
            <a:r>
              <a:rPr lang="en-US" sz="2400" b="1" dirty="0" err="1"/>
              <a:t>dalam</a:t>
            </a:r>
            <a:r>
              <a:rPr lang="en-US" sz="2400" b="1" dirty="0"/>
              <a:t> </a:t>
            </a:r>
            <a:r>
              <a:rPr lang="en-US" sz="2400" b="1" dirty="0" err="1"/>
              <a:t>kesadaran.Dalam</a:t>
            </a:r>
            <a:r>
              <a:rPr lang="en-US" sz="2400" b="1" dirty="0"/>
              <a:t> </a:t>
            </a:r>
            <a:r>
              <a:rPr lang="en-US" sz="2400" b="1" dirty="0" err="1"/>
              <a:t>ketidaksadaran</a:t>
            </a:r>
            <a:r>
              <a:rPr lang="en-US" sz="2400" b="1" dirty="0"/>
              <a:t> </a:t>
            </a:r>
            <a:r>
              <a:rPr lang="en-US" sz="2400" b="1" dirty="0" err="1"/>
              <a:t>pribadi</a:t>
            </a:r>
            <a:r>
              <a:rPr lang="en-US" sz="2400" b="1" dirty="0"/>
              <a:t>, </a:t>
            </a:r>
            <a:r>
              <a:rPr lang="en-US" sz="2400" b="1" dirty="0" err="1"/>
              <a:t>semua</a:t>
            </a:r>
            <a:r>
              <a:rPr lang="en-US" sz="2400" b="1" dirty="0"/>
              <a:t> </a:t>
            </a:r>
            <a:r>
              <a:rPr lang="en-US" sz="2400" b="1" dirty="0" err="1"/>
              <a:t>pikiran</a:t>
            </a:r>
            <a:r>
              <a:rPr lang="en-US" sz="2400" b="1" dirty="0"/>
              <a:t>, </a:t>
            </a:r>
            <a:r>
              <a:rPr lang="en-US" sz="2400" b="1" dirty="0" err="1"/>
              <a:t>perasaan</a:t>
            </a:r>
            <a:r>
              <a:rPr lang="en-US" sz="2400" b="1" dirty="0"/>
              <a:t>, </a:t>
            </a:r>
            <a:r>
              <a:rPr lang="en-US" sz="2400" b="1" dirty="0" err="1"/>
              <a:t>ingatan</a:t>
            </a:r>
            <a:r>
              <a:rPr lang="en-US" sz="2400" b="1" dirty="0"/>
              <a:t>, </a:t>
            </a:r>
            <a:r>
              <a:rPr lang="en-US" sz="2400" b="1" dirty="0" err="1"/>
              <a:t>persepsi</a:t>
            </a:r>
            <a:r>
              <a:rPr lang="en-US" sz="2400" b="1" dirty="0"/>
              <a:t>, </a:t>
            </a:r>
            <a:r>
              <a:rPr lang="en-US" sz="2400" b="1" dirty="0" err="1"/>
              <a:t>akan</a:t>
            </a:r>
            <a:r>
              <a:rPr lang="en-US" sz="2400" b="1" dirty="0"/>
              <a:t> </a:t>
            </a:r>
            <a:r>
              <a:rPr lang="en-US" sz="2400" b="1" dirty="0" err="1"/>
              <a:t>bergabung</a:t>
            </a:r>
            <a:r>
              <a:rPr lang="en-US" sz="2400" b="1" dirty="0"/>
              <a:t> </a:t>
            </a:r>
            <a:r>
              <a:rPr lang="en-US" sz="2400" b="1" dirty="0" err="1"/>
              <a:t>menjadi</a:t>
            </a:r>
            <a:r>
              <a:rPr lang="en-US" sz="2400" b="1" dirty="0"/>
              <a:t> </a:t>
            </a:r>
            <a:r>
              <a:rPr lang="en-US" sz="2400" b="1" dirty="0" err="1"/>
              <a:t>satu</a:t>
            </a:r>
            <a:r>
              <a:rPr lang="en-US" sz="2400" b="1" dirty="0"/>
              <a:t>, yang </a:t>
            </a:r>
            <a:r>
              <a:rPr lang="en-US" sz="2400" b="1" dirty="0" err="1"/>
              <a:t>disebut</a:t>
            </a:r>
            <a:r>
              <a:rPr lang="en-US" sz="2400" b="1" dirty="0"/>
              <a:t> COMPLEX. Jung </a:t>
            </a:r>
            <a:r>
              <a:rPr lang="en-US" sz="2400" b="1" dirty="0" err="1"/>
              <a:t>menemukan</a:t>
            </a:r>
            <a:r>
              <a:rPr lang="en-US" sz="2400" b="1" dirty="0"/>
              <a:t> </a:t>
            </a:r>
            <a:r>
              <a:rPr lang="en-US" sz="2400" b="1" dirty="0" err="1"/>
              <a:t>kompleks</a:t>
            </a:r>
            <a:r>
              <a:rPr lang="en-US" sz="2400" b="1" dirty="0"/>
              <a:t> </a:t>
            </a:r>
            <a:r>
              <a:rPr lang="en-US" sz="2400" b="1" dirty="0" err="1"/>
              <a:t>ini</a:t>
            </a:r>
            <a:r>
              <a:rPr lang="en-US" sz="2400" b="1" dirty="0"/>
              <a:t> </a:t>
            </a:r>
            <a:r>
              <a:rPr lang="en-US" sz="2400" b="1" dirty="0" err="1"/>
              <a:t>dalam</a:t>
            </a:r>
            <a:r>
              <a:rPr lang="en-US" sz="2400" b="1" dirty="0"/>
              <a:t> </a:t>
            </a:r>
            <a:r>
              <a:rPr lang="en-US" sz="2400" b="1" dirty="0" err="1"/>
              <a:t>penelitian</a:t>
            </a:r>
            <a:r>
              <a:rPr lang="en-US" sz="2400" b="1" dirty="0"/>
              <a:t> </a:t>
            </a:r>
            <a:r>
              <a:rPr lang="en-US" sz="2400" b="1" dirty="0" err="1"/>
              <a:t>mengenai</a:t>
            </a:r>
            <a:r>
              <a:rPr lang="en-US" sz="2400" b="1" dirty="0"/>
              <a:t> </a:t>
            </a:r>
            <a:r>
              <a:rPr lang="en-US" sz="2400" b="1" dirty="0" err="1"/>
              <a:t>asosiasi</a:t>
            </a:r>
            <a:r>
              <a:rPr lang="en-US" sz="2400" b="1" dirty="0"/>
              <a:t> kata. </a:t>
            </a:r>
            <a:r>
              <a:rPr lang="en-US" sz="2400" b="1" dirty="0" err="1"/>
              <a:t>Maksudnya</a:t>
            </a:r>
            <a:r>
              <a:rPr lang="en-US" sz="2400" b="1" dirty="0"/>
              <a:t> </a:t>
            </a:r>
            <a:r>
              <a:rPr lang="en-US" sz="2400" b="1" dirty="0" err="1"/>
              <a:t>adalah</a:t>
            </a:r>
            <a:r>
              <a:rPr lang="en-US" sz="2400" b="1" dirty="0"/>
              <a:t>, orang </a:t>
            </a:r>
            <a:r>
              <a:rPr lang="en-US" sz="2400" b="1" dirty="0" err="1"/>
              <a:t>sering</a:t>
            </a:r>
            <a:r>
              <a:rPr lang="en-US" sz="2400" b="1" dirty="0"/>
              <a:t> </a:t>
            </a:r>
            <a:r>
              <a:rPr lang="en-US" sz="2400" b="1" dirty="0" err="1"/>
              <a:t>kesulitan</a:t>
            </a:r>
            <a:r>
              <a:rPr lang="en-US" sz="2400" b="1" dirty="0"/>
              <a:t> </a:t>
            </a:r>
            <a:r>
              <a:rPr lang="en-US" sz="2400" b="1" dirty="0" err="1"/>
              <a:t>membuat</a:t>
            </a:r>
            <a:r>
              <a:rPr lang="en-US" sz="2400" b="1" dirty="0"/>
              <a:t> </a:t>
            </a:r>
            <a:r>
              <a:rPr lang="en-US" sz="2400" b="1" dirty="0" err="1"/>
              <a:t>asosiasi</a:t>
            </a:r>
            <a:r>
              <a:rPr lang="en-US" sz="2400" b="1" dirty="0"/>
              <a:t> kata </a:t>
            </a:r>
            <a:r>
              <a:rPr lang="en-US" sz="2400" b="1" dirty="0" err="1"/>
              <a:t>tertentu</a:t>
            </a:r>
            <a:r>
              <a:rPr lang="en-US" sz="2400" b="1" dirty="0"/>
              <a:t>, </a:t>
            </a:r>
            <a:r>
              <a:rPr lang="en-US" sz="2400" b="1" dirty="0" err="1"/>
              <a:t>karena</a:t>
            </a:r>
            <a:r>
              <a:rPr lang="en-US" sz="2400" b="1" dirty="0"/>
              <a:t> kata </a:t>
            </a:r>
            <a:r>
              <a:rPr lang="en-US" sz="2400" b="1" dirty="0" err="1"/>
              <a:t>itu</a:t>
            </a:r>
            <a:r>
              <a:rPr lang="en-US" sz="2400" b="1" dirty="0"/>
              <a:t> </a:t>
            </a:r>
            <a:r>
              <a:rPr lang="en-US" sz="2400" b="1" dirty="0" err="1"/>
              <a:t>ada</a:t>
            </a:r>
            <a:r>
              <a:rPr lang="en-US" sz="2400" b="1" dirty="0"/>
              <a:t> </a:t>
            </a:r>
            <a:r>
              <a:rPr lang="en-US" sz="2400" b="1" dirty="0" err="1"/>
              <a:t>dalam</a:t>
            </a:r>
            <a:r>
              <a:rPr lang="en-US" sz="2400" b="1" dirty="0"/>
              <a:t> </a:t>
            </a:r>
            <a:r>
              <a:rPr lang="en-US" sz="2400" b="1" dirty="0" err="1"/>
              <a:t>pikiran</a:t>
            </a:r>
            <a:r>
              <a:rPr lang="en-US" sz="2400" b="1" dirty="0"/>
              <a:t>, </a:t>
            </a:r>
            <a:r>
              <a:rPr lang="en-US" sz="2400" b="1" dirty="0" err="1"/>
              <a:t>perasaan</a:t>
            </a:r>
            <a:r>
              <a:rPr lang="en-US" sz="2400" b="1" dirty="0"/>
              <a:t>, </a:t>
            </a:r>
            <a:r>
              <a:rPr lang="en-US" sz="2400" b="1" dirty="0" err="1"/>
              <a:t>ingatan</a:t>
            </a:r>
            <a:r>
              <a:rPr lang="en-US" sz="2400" b="1" dirty="0"/>
              <a:t>, </a:t>
            </a:r>
            <a:r>
              <a:rPr lang="en-US" sz="2400" b="1" dirty="0" err="1"/>
              <a:t>persepsi</a:t>
            </a:r>
            <a:r>
              <a:rPr lang="en-US" sz="2400" b="1" dirty="0"/>
              <a:t>, yang </a:t>
            </a:r>
            <a:r>
              <a:rPr lang="en-US" sz="2400" b="1" dirty="0" err="1"/>
              <a:t>memiliki</a:t>
            </a:r>
            <a:r>
              <a:rPr lang="en-US" sz="2400" b="1" dirty="0"/>
              <a:t> </a:t>
            </a:r>
            <a:r>
              <a:rPr lang="en-US" sz="2400" b="1" dirty="0" err="1"/>
              <a:t>muatan</a:t>
            </a:r>
            <a:r>
              <a:rPr lang="en-US" sz="2400" b="1" dirty="0"/>
              <a:t> </a:t>
            </a:r>
            <a:r>
              <a:rPr lang="en-US" sz="2400" b="1" dirty="0" err="1"/>
              <a:t>emosi</a:t>
            </a:r>
            <a:r>
              <a:rPr lang="en-US" sz="2400" b="1" dirty="0"/>
              <a:t> yang </a:t>
            </a:r>
            <a:r>
              <a:rPr lang="en-US" sz="2400" b="1" dirty="0" err="1"/>
              <a:t>kuat</a:t>
            </a:r>
            <a:r>
              <a:rPr lang="en-US" sz="2400" b="1" dirty="0"/>
              <a:t>. </a:t>
            </a:r>
            <a:r>
              <a:rPr lang="en-US" sz="2400" b="1" dirty="0" err="1"/>
              <a:t>Misalnya</a:t>
            </a:r>
            <a:r>
              <a:rPr lang="en-US" sz="2400" b="1" dirty="0"/>
              <a:t>, kata </a:t>
            </a:r>
            <a:r>
              <a:rPr lang="en-US" sz="2400" b="1" dirty="0" err="1"/>
              <a:t>tragedi</a:t>
            </a:r>
            <a:r>
              <a:rPr lang="en-US" sz="2400" b="1" dirty="0"/>
              <a:t> </a:t>
            </a:r>
            <a:r>
              <a:rPr lang="en-US" sz="2400" b="1" dirty="0" err="1"/>
              <a:t>semanggi</a:t>
            </a:r>
            <a:r>
              <a:rPr lang="en-US" sz="2400" b="1" dirty="0"/>
              <a:t>. </a:t>
            </a:r>
            <a:r>
              <a:rPr lang="en-US" sz="2400" b="1" dirty="0" err="1"/>
              <a:t>Orangtua</a:t>
            </a:r>
            <a:r>
              <a:rPr lang="en-US" sz="2400" b="1" dirty="0"/>
              <a:t> yang </a:t>
            </a:r>
            <a:r>
              <a:rPr lang="en-US" sz="2400" b="1" dirty="0" err="1"/>
              <a:t>anaknya</a:t>
            </a:r>
            <a:r>
              <a:rPr lang="en-US" sz="2400" b="1" dirty="0"/>
              <a:t> </a:t>
            </a:r>
            <a:r>
              <a:rPr lang="en-US" sz="2400" b="1" dirty="0" err="1"/>
              <a:t>menjadi</a:t>
            </a:r>
            <a:r>
              <a:rPr lang="en-US" sz="2400" b="1" dirty="0"/>
              <a:t> </a:t>
            </a:r>
            <a:r>
              <a:rPr lang="en-US" sz="2400" b="1" dirty="0" err="1"/>
              <a:t>korban</a:t>
            </a:r>
            <a:r>
              <a:rPr lang="en-US" sz="2400" b="1" dirty="0"/>
              <a:t> </a:t>
            </a:r>
            <a:r>
              <a:rPr lang="en-US" sz="2400" b="1" dirty="0" err="1"/>
              <a:t>tragedi</a:t>
            </a:r>
            <a:r>
              <a:rPr lang="en-US" sz="2400" b="1" dirty="0"/>
              <a:t> </a:t>
            </a:r>
            <a:r>
              <a:rPr lang="en-US" sz="2400" b="1" dirty="0" err="1"/>
              <a:t>semanggi</a:t>
            </a:r>
            <a:r>
              <a:rPr lang="en-US" sz="2400" b="1" dirty="0"/>
              <a:t>, </a:t>
            </a:r>
            <a:r>
              <a:rPr lang="en-US" sz="2400" b="1" dirty="0" err="1"/>
              <a:t>akan</a:t>
            </a:r>
            <a:r>
              <a:rPr lang="en-US" sz="2400" b="1" dirty="0"/>
              <a:t> </a:t>
            </a:r>
            <a:r>
              <a:rPr lang="en-US" sz="2400" b="1" dirty="0" err="1"/>
              <a:t>terjadi</a:t>
            </a:r>
            <a:r>
              <a:rPr lang="en-US" sz="2400" b="1" dirty="0"/>
              <a:t> </a:t>
            </a:r>
            <a:r>
              <a:rPr lang="en-US" sz="2400" b="1" dirty="0" err="1"/>
              <a:t>kemungkinan</a:t>
            </a:r>
            <a:r>
              <a:rPr lang="en-US" sz="2400" b="1" dirty="0"/>
              <a:t> </a:t>
            </a:r>
            <a:r>
              <a:rPr lang="en-US" sz="2400" b="1" dirty="0" err="1"/>
              <a:t>dimana</a:t>
            </a:r>
            <a:r>
              <a:rPr lang="en-US" sz="2400" b="1" dirty="0"/>
              <a:t> </a:t>
            </a:r>
            <a:r>
              <a:rPr lang="en-US" sz="2400" b="1" dirty="0" err="1"/>
              <a:t>orangtua</a:t>
            </a:r>
            <a:r>
              <a:rPr lang="en-US" sz="2400" b="1" dirty="0"/>
              <a:t> </a:t>
            </a:r>
            <a:r>
              <a:rPr lang="en-US" sz="2400" b="1" dirty="0" err="1"/>
              <a:t>ini</a:t>
            </a:r>
            <a:r>
              <a:rPr lang="en-US" sz="2400" b="1" dirty="0"/>
              <a:t> </a:t>
            </a:r>
            <a:r>
              <a:rPr lang="en-US" sz="2400" b="1" dirty="0" err="1"/>
              <a:t>memunculkan</a:t>
            </a:r>
            <a:r>
              <a:rPr lang="en-US" sz="2400" b="1" dirty="0"/>
              <a:t> </a:t>
            </a:r>
            <a:r>
              <a:rPr lang="en-US" sz="2400" b="1" dirty="0" err="1"/>
              <a:t>respon</a:t>
            </a:r>
            <a:r>
              <a:rPr lang="en-US" sz="2400" b="1" dirty="0"/>
              <a:t> yang lama </a:t>
            </a:r>
            <a:r>
              <a:rPr lang="en-US" sz="2400" b="1" dirty="0" err="1"/>
              <a:t>untuk</a:t>
            </a:r>
            <a:r>
              <a:rPr lang="en-US" sz="2400" b="1" dirty="0"/>
              <a:t> </a:t>
            </a:r>
            <a:r>
              <a:rPr lang="en-US" sz="2400" b="1" dirty="0" err="1"/>
              <a:t>mengucapkan</a:t>
            </a:r>
            <a:r>
              <a:rPr lang="en-US" sz="2400" b="1" dirty="0"/>
              <a:t> kata “</a:t>
            </a:r>
            <a:r>
              <a:rPr lang="en-US" sz="2400" b="1" dirty="0" err="1"/>
              <a:t>semanggi</a:t>
            </a:r>
            <a:r>
              <a:rPr lang="en-US" sz="2400" b="1" dirty="0"/>
              <a:t>”.</a:t>
            </a:r>
          </a:p>
        </p:txBody>
      </p:sp>
    </p:spTree>
    <p:extLst>
      <p:ext uri="{BB962C8B-B14F-4D97-AF65-F5344CB8AC3E}">
        <p14:creationId xmlns:p14="http://schemas.microsoft.com/office/powerpoint/2010/main" val="2912123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16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067800" cy="6934200"/>
          </a:xfrm>
        </p:spPr>
        <p:txBody>
          <a:bodyPr>
            <a:normAutofit fontScale="90000"/>
          </a:bodyPr>
          <a:lstStyle/>
          <a:p>
            <a:r>
              <a:rPr lang="en-US" sz="2800" b="1" dirty="0" err="1"/>
              <a:t>Ciri</a:t>
            </a:r>
            <a:r>
              <a:rPr lang="en-US" sz="2800" b="1" dirty="0"/>
              <a:t> </a:t>
            </a:r>
            <a:r>
              <a:rPr lang="en-US" sz="2800" b="1" dirty="0" err="1"/>
              <a:t>kompleks</a:t>
            </a:r>
            <a:r>
              <a:rPr lang="en-US" sz="2800" b="1" dirty="0"/>
              <a:t> </a:t>
            </a:r>
            <a:r>
              <a:rPr lang="en-US" sz="2800" b="1" dirty="0" err="1"/>
              <a:t>adalah</a:t>
            </a:r>
            <a:r>
              <a:rPr lang="en-US" sz="2800" b="1" dirty="0"/>
              <a:t> </a:t>
            </a:r>
            <a:r>
              <a:rPr lang="en-US" sz="2800" b="1" dirty="0" err="1"/>
              <a:t>mengutamakan</a:t>
            </a:r>
            <a:r>
              <a:rPr lang="en-US" sz="2800" b="1" dirty="0"/>
              <a:t> </a:t>
            </a:r>
            <a:r>
              <a:rPr lang="en-US" sz="2800" b="1" dirty="0" err="1"/>
              <a:t>sesuatu</a:t>
            </a:r>
            <a:r>
              <a:rPr lang="en-US" sz="2800" b="1" dirty="0"/>
              <a:t>. </a:t>
            </a:r>
            <a:r>
              <a:rPr lang="en-US" sz="2800" b="1" dirty="0" err="1"/>
              <a:t>Misalnya</a:t>
            </a:r>
            <a:r>
              <a:rPr lang="en-US" sz="2800" b="1" dirty="0"/>
              <a:t>, </a:t>
            </a:r>
            <a:r>
              <a:rPr lang="en-US" sz="2800" b="1" dirty="0" err="1"/>
              <a:t>jika</a:t>
            </a:r>
            <a:r>
              <a:rPr lang="en-US" sz="2800" b="1" dirty="0"/>
              <a:t> </a:t>
            </a:r>
            <a:r>
              <a:rPr lang="en-US" sz="2800" b="1" dirty="0" err="1"/>
              <a:t>kita</a:t>
            </a:r>
            <a:r>
              <a:rPr lang="en-US" sz="2800" b="1" dirty="0"/>
              <a:t> </a:t>
            </a:r>
            <a:r>
              <a:rPr lang="en-US" sz="2800" b="1" dirty="0" err="1"/>
              <a:t>mengatakan</a:t>
            </a:r>
            <a:r>
              <a:rPr lang="en-US" sz="2800" b="1" dirty="0"/>
              <a:t> </a:t>
            </a:r>
            <a:r>
              <a:rPr lang="en-US" sz="2800" b="1" dirty="0" err="1"/>
              <a:t>bahwa</a:t>
            </a:r>
            <a:r>
              <a:rPr lang="en-US" sz="2800" b="1" dirty="0"/>
              <a:t> A </a:t>
            </a:r>
            <a:r>
              <a:rPr lang="en-US" sz="2800" b="1" dirty="0" err="1"/>
              <a:t>memiliki</a:t>
            </a:r>
            <a:r>
              <a:rPr lang="en-US" sz="2800" b="1" dirty="0"/>
              <a:t> </a:t>
            </a:r>
            <a:r>
              <a:rPr lang="en-US" sz="2800" b="1" dirty="0" err="1"/>
              <a:t>kompleks</a:t>
            </a:r>
            <a:r>
              <a:rPr lang="en-US" sz="2800" b="1" dirty="0"/>
              <a:t> </a:t>
            </a:r>
            <a:r>
              <a:rPr lang="en-US" sz="2800" b="1" dirty="0" err="1"/>
              <a:t>perasaan</a:t>
            </a:r>
            <a:r>
              <a:rPr lang="en-US" sz="2800" b="1" dirty="0"/>
              <a:t> </a:t>
            </a:r>
            <a:r>
              <a:rPr lang="en-US" sz="2800" b="1" dirty="0" err="1"/>
              <a:t>rendah</a:t>
            </a:r>
            <a:r>
              <a:rPr lang="en-US" sz="2800" b="1" dirty="0"/>
              <a:t> </a:t>
            </a:r>
            <a:r>
              <a:rPr lang="en-US" sz="2800" b="1" dirty="0" err="1"/>
              <a:t>diri</a:t>
            </a:r>
            <a:r>
              <a:rPr lang="en-US" sz="2800" b="1" dirty="0"/>
              <a:t>, </a:t>
            </a:r>
            <a:r>
              <a:rPr lang="en-US" sz="2800" b="1" dirty="0" err="1"/>
              <a:t>maka</a:t>
            </a:r>
            <a:r>
              <a:rPr lang="en-US" sz="2800" b="1" dirty="0"/>
              <a:t> A </a:t>
            </a:r>
            <a:r>
              <a:rPr lang="en-US" sz="2800" b="1" dirty="0" err="1"/>
              <a:t>akan</a:t>
            </a:r>
            <a:r>
              <a:rPr lang="en-US" sz="2800" b="1" dirty="0"/>
              <a:t> </a:t>
            </a:r>
            <a:r>
              <a:rPr lang="en-US" sz="2800" b="1" dirty="0" err="1"/>
              <a:t>terobsesi</a:t>
            </a:r>
            <a:r>
              <a:rPr lang="en-US" sz="2800" b="1" dirty="0"/>
              <a:t> </a:t>
            </a:r>
            <a:r>
              <a:rPr lang="en-US" sz="2800" b="1" dirty="0" err="1"/>
              <a:t>menilai</a:t>
            </a:r>
            <a:r>
              <a:rPr lang="en-US" sz="2800" b="1" dirty="0"/>
              <a:t> </a:t>
            </a:r>
            <a:r>
              <a:rPr lang="en-US" sz="2800" b="1" dirty="0" err="1"/>
              <a:t>dirinya</a:t>
            </a:r>
            <a:r>
              <a:rPr lang="en-US" sz="2800" b="1" dirty="0"/>
              <a:t> </a:t>
            </a:r>
            <a:r>
              <a:rPr lang="en-US" sz="2800" b="1" dirty="0" err="1"/>
              <a:t>kurang</a:t>
            </a:r>
            <a:r>
              <a:rPr lang="en-US" sz="2800" b="1" dirty="0"/>
              <a:t> </a:t>
            </a:r>
            <a:r>
              <a:rPr lang="en-US" sz="2800" b="1" dirty="0" err="1"/>
              <a:t>mampu</a:t>
            </a:r>
            <a:r>
              <a:rPr lang="en-US" sz="2800" b="1" dirty="0"/>
              <a:t>, </a:t>
            </a:r>
            <a:r>
              <a:rPr lang="en-US" sz="2800" b="1" dirty="0" err="1"/>
              <a:t>kurang</a:t>
            </a:r>
            <a:r>
              <a:rPr lang="en-US" sz="2800" b="1" dirty="0"/>
              <a:t> </a:t>
            </a:r>
            <a:r>
              <a:rPr lang="en-US" sz="2800" b="1" dirty="0" err="1"/>
              <a:t>berbakat</a:t>
            </a:r>
            <a:r>
              <a:rPr lang="en-US" sz="2800" b="1" dirty="0"/>
              <a:t>, </a:t>
            </a:r>
            <a:r>
              <a:rPr lang="en-US" sz="2800" b="1" dirty="0" err="1"/>
              <a:t>kurang</a:t>
            </a:r>
            <a:r>
              <a:rPr lang="en-US" sz="2800" b="1" dirty="0"/>
              <a:t> </a:t>
            </a:r>
            <a:r>
              <a:rPr lang="en-US" sz="2800" b="1" dirty="0" err="1"/>
              <a:t>menarik</a:t>
            </a:r>
            <a:r>
              <a:rPr lang="en-US" sz="2800" b="1" dirty="0"/>
              <a:t> </a:t>
            </a:r>
            <a:r>
              <a:rPr lang="en-US" sz="2800" b="1" dirty="0" err="1"/>
              <a:t>dibanding</a:t>
            </a:r>
            <a:r>
              <a:rPr lang="en-US" sz="2800" b="1" dirty="0"/>
              <a:t> </a:t>
            </a:r>
            <a:r>
              <a:rPr lang="en-US" sz="2800" b="1" dirty="0" err="1"/>
              <a:t>teman</a:t>
            </a:r>
            <a:r>
              <a:rPr lang="en-US" sz="2800" b="1" dirty="0"/>
              <a:t> yang lain. </a:t>
            </a:r>
            <a:r>
              <a:rPr lang="en-US" sz="2800" b="1" dirty="0" err="1"/>
              <a:t>Dengan</a:t>
            </a:r>
            <a:r>
              <a:rPr lang="en-US" sz="2800" b="1" dirty="0"/>
              <a:t> </a:t>
            </a:r>
            <a:r>
              <a:rPr lang="en-US" sz="2800" b="1" dirty="0" err="1"/>
              <a:t>adanya</a:t>
            </a:r>
            <a:r>
              <a:rPr lang="en-US" sz="2800" b="1" dirty="0"/>
              <a:t> </a:t>
            </a:r>
            <a:r>
              <a:rPr lang="en-US" sz="2800" b="1" dirty="0" err="1"/>
              <a:t>kompleks</a:t>
            </a:r>
            <a:r>
              <a:rPr lang="en-US" sz="2800" b="1" dirty="0"/>
              <a:t> </a:t>
            </a:r>
            <a:r>
              <a:rPr lang="en-US" sz="2800" b="1" dirty="0" err="1"/>
              <a:t>rendah</a:t>
            </a:r>
            <a:r>
              <a:rPr lang="en-US" sz="2800" b="1" dirty="0"/>
              <a:t> </a:t>
            </a:r>
            <a:r>
              <a:rPr lang="en-US" sz="2800" b="1" dirty="0" err="1"/>
              <a:t>diri</a:t>
            </a:r>
            <a:r>
              <a:rPr lang="en-US" sz="2800" b="1" dirty="0"/>
              <a:t> </a:t>
            </a:r>
            <a:r>
              <a:rPr lang="en-US" sz="2800" b="1" dirty="0" err="1"/>
              <a:t>ini</a:t>
            </a:r>
            <a:r>
              <a:rPr lang="en-US" sz="2800" b="1" dirty="0"/>
              <a:t>, </a:t>
            </a:r>
            <a:r>
              <a:rPr lang="en-US" sz="2800" b="1" dirty="0" err="1"/>
              <a:t>maka</a:t>
            </a:r>
            <a:r>
              <a:rPr lang="en-US" sz="2800" b="1" dirty="0"/>
              <a:t> </a:t>
            </a:r>
            <a:r>
              <a:rPr lang="en-US" sz="2800" b="1" dirty="0" err="1"/>
              <a:t>inti</a:t>
            </a:r>
            <a:r>
              <a:rPr lang="en-US" sz="2800" b="1" dirty="0"/>
              <a:t> </a:t>
            </a:r>
            <a:r>
              <a:rPr lang="en-US" sz="2800" b="1" dirty="0" err="1"/>
              <a:t>dari</a:t>
            </a:r>
            <a:r>
              <a:rPr lang="en-US" sz="2800" b="1" dirty="0"/>
              <a:t> </a:t>
            </a:r>
            <a:r>
              <a:rPr lang="en-US" sz="2800" b="1" dirty="0" err="1"/>
              <a:t>perasaan</a:t>
            </a:r>
            <a:r>
              <a:rPr lang="en-US" sz="2800" b="1" dirty="0"/>
              <a:t> </a:t>
            </a:r>
            <a:r>
              <a:rPr lang="en-US" sz="2800" b="1" dirty="0" err="1"/>
              <a:t>rendah</a:t>
            </a:r>
            <a:r>
              <a:rPr lang="en-US" sz="2800" b="1" dirty="0"/>
              <a:t> </a:t>
            </a:r>
            <a:r>
              <a:rPr lang="en-US" sz="2800" b="1" dirty="0" err="1"/>
              <a:t>diri</a:t>
            </a:r>
            <a:r>
              <a:rPr lang="en-US" sz="2800" b="1" dirty="0"/>
              <a:t> </a:t>
            </a:r>
            <a:r>
              <a:rPr lang="en-US" sz="2800" b="1" dirty="0" err="1"/>
              <a:t>ini</a:t>
            </a:r>
            <a:r>
              <a:rPr lang="en-US" sz="2800" b="1" dirty="0"/>
              <a:t> </a:t>
            </a:r>
            <a:r>
              <a:rPr lang="en-US" sz="2800" b="1" dirty="0" err="1"/>
              <a:t>akan</a:t>
            </a:r>
            <a:r>
              <a:rPr lang="en-US" sz="2800" b="1" dirty="0"/>
              <a:t> </a:t>
            </a:r>
            <a:r>
              <a:rPr lang="en-US" sz="2800" b="1" dirty="0" err="1"/>
              <a:t>menyebabkan</a:t>
            </a:r>
            <a:r>
              <a:rPr lang="en-US" sz="2800" b="1" dirty="0"/>
              <a:t> A </a:t>
            </a:r>
            <a:r>
              <a:rPr lang="en-US" sz="2800" b="1" dirty="0" err="1"/>
              <a:t>bertingkah</a:t>
            </a:r>
            <a:r>
              <a:rPr lang="en-US" sz="2800" b="1" dirty="0"/>
              <a:t> </a:t>
            </a:r>
            <a:r>
              <a:rPr lang="en-US" sz="2800" b="1" dirty="0" err="1"/>
              <a:t>laku</a:t>
            </a:r>
            <a:r>
              <a:rPr lang="en-US" sz="2800" b="1" dirty="0"/>
              <a:t> </a:t>
            </a:r>
            <a:r>
              <a:rPr lang="en-US" sz="2800" b="1" dirty="0" err="1"/>
              <a:t>hal-hal</a:t>
            </a:r>
            <a:r>
              <a:rPr lang="en-US" sz="2800" b="1" dirty="0"/>
              <a:t> yang </a:t>
            </a:r>
            <a:r>
              <a:rPr lang="en-US" sz="2800" b="1" dirty="0" err="1"/>
              <a:t>terkait</a:t>
            </a:r>
            <a:r>
              <a:rPr lang="en-US" sz="2800" b="1" dirty="0"/>
              <a:t> </a:t>
            </a:r>
            <a:r>
              <a:rPr lang="en-US" sz="2800" b="1" dirty="0" err="1"/>
              <a:t>dengan</a:t>
            </a:r>
            <a:r>
              <a:rPr lang="en-US" sz="2800" b="1" dirty="0"/>
              <a:t> </a:t>
            </a:r>
            <a:r>
              <a:rPr lang="en-US" sz="2800" b="1" dirty="0" err="1"/>
              <a:t>rendah</a:t>
            </a:r>
            <a:r>
              <a:rPr lang="en-US" sz="2800" b="1" dirty="0"/>
              <a:t> </a:t>
            </a:r>
            <a:r>
              <a:rPr lang="en-US" sz="2800" b="1" dirty="0" err="1"/>
              <a:t>diri.Orang</a:t>
            </a:r>
            <a:r>
              <a:rPr lang="en-US" sz="2800" b="1" dirty="0"/>
              <a:t> </a:t>
            </a:r>
            <a:r>
              <a:rPr lang="en-US" sz="2800" b="1" dirty="0" err="1"/>
              <a:t>dengan</a:t>
            </a:r>
            <a:r>
              <a:rPr lang="en-US" sz="2800" b="1" dirty="0"/>
              <a:t> </a:t>
            </a:r>
            <a:r>
              <a:rPr lang="en-US" sz="2800" b="1" dirty="0" err="1"/>
              <a:t>kompleks</a:t>
            </a:r>
            <a:r>
              <a:rPr lang="en-US" sz="2800" b="1" dirty="0"/>
              <a:t> </a:t>
            </a:r>
            <a:r>
              <a:rPr lang="en-US" sz="2800" b="1" dirty="0" err="1"/>
              <a:t>tertentu</a:t>
            </a:r>
            <a:r>
              <a:rPr lang="en-US" sz="2800" b="1" dirty="0"/>
              <a:t> </a:t>
            </a:r>
            <a:r>
              <a:rPr lang="en-US" sz="2800" b="1" dirty="0" err="1"/>
              <a:t>tidak</a:t>
            </a:r>
            <a:r>
              <a:rPr lang="en-US" sz="2800" b="1" dirty="0"/>
              <a:t> </a:t>
            </a:r>
            <a:r>
              <a:rPr lang="en-US" sz="2800" b="1" dirty="0" err="1"/>
              <a:t>menyadari</a:t>
            </a:r>
            <a:r>
              <a:rPr lang="en-US" sz="2800" b="1" dirty="0"/>
              <a:t> </a:t>
            </a:r>
            <a:r>
              <a:rPr lang="en-US" sz="2800" b="1" dirty="0" err="1"/>
              <a:t>berapa</a:t>
            </a:r>
            <a:r>
              <a:rPr lang="en-US" sz="2800" b="1" dirty="0"/>
              <a:t> </a:t>
            </a:r>
            <a:r>
              <a:rPr lang="en-US" sz="2800" b="1" dirty="0" err="1"/>
              <a:t>banyak</a:t>
            </a:r>
            <a:r>
              <a:rPr lang="en-US" sz="2800" b="1" dirty="0"/>
              <a:t> </a:t>
            </a:r>
            <a:r>
              <a:rPr lang="en-US" sz="2800" b="1" dirty="0" err="1"/>
              <a:t>dirinya</a:t>
            </a:r>
            <a:r>
              <a:rPr lang="en-US" sz="2800" b="1" dirty="0"/>
              <a:t> </a:t>
            </a:r>
            <a:r>
              <a:rPr lang="en-US" sz="2800" b="1" dirty="0" err="1"/>
              <a:t>dikendalikan</a:t>
            </a:r>
            <a:r>
              <a:rPr lang="en-US" sz="2800" b="1" dirty="0"/>
              <a:t> </a:t>
            </a:r>
            <a:r>
              <a:rPr lang="en-US" sz="2800" b="1" dirty="0" err="1"/>
              <a:t>oleh</a:t>
            </a:r>
            <a:r>
              <a:rPr lang="en-US" sz="2800" b="1" dirty="0"/>
              <a:t> </a:t>
            </a:r>
            <a:r>
              <a:rPr lang="en-US" sz="2800" b="1" dirty="0" err="1"/>
              <a:t>kompleks</a:t>
            </a:r>
            <a:r>
              <a:rPr lang="en-US" sz="2800" b="1" dirty="0"/>
              <a:t>, </a:t>
            </a:r>
            <a:r>
              <a:rPr lang="en-US" sz="2800" b="1" dirty="0" err="1"/>
              <a:t>karena</a:t>
            </a:r>
            <a:r>
              <a:rPr lang="en-US" sz="2800" b="1" dirty="0"/>
              <a:t> </a:t>
            </a:r>
            <a:r>
              <a:rPr lang="en-US" sz="2800" b="1" dirty="0" err="1"/>
              <a:t>kompleks</a:t>
            </a:r>
            <a:r>
              <a:rPr lang="en-US" sz="2800" b="1" dirty="0"/>
              <a:t> </a:t>
            </a:r>
            <a:r>
              <a:rPr lang="en-US" sz="2800" b="1" dirty="0" err="1"/>
              <a:t>berada</a:t>
            </a:r>
            <a:r>
              <a:rPr lang="en-US" sz="2800" b="1" dirty="0"/>
              <a:t> </a:t>
            </a:r>
            <a:r>
              <a:rPr lang="en-US" sz="2800" b="1" dirty="0" err="1"/>
              <a:t>dalam</a:t>
            </a:r>
            <a:r>
              <a:rPr lang="en-US" sz="2800" b="1" dirty="0"/>
              <a:t> </a:t>
            </a:r>
            <a:r>
              <a:rPr lang="en-US" sz="2800" b="1" dirty="0" err="1"/>
              <a:t>ketidaksadaran</a:t>
            </a:r>
            <a:r>
              <a:rPr lang="en-US" sz="2800" b="1" dirty="0"/>
              <a:t>, </a:t>
            </a:r>
            <a:r>
              <a:rPr lang="en-US" sz="2800" b="1" dirty="0" err="1"/>
              <a:t>bukan</a:t>
            </a:r>
            <a:r>
              <a:rPr lang="en-US" sz="2800" b="1" dirty="0"/>
              <a:t> </a:t>
            </a:r>
            <a:r>
              <a:rPr lang="en-US" sz="2800" b="1" dirty="0" err="1"/>
              <a:t>bagian</a:t>
            </a:r>
            <a:r>
              <a:rPr lang="en-US" sz="2800" b="1" dirty="0"/>
              <a:t> </a:t>
            </a:r>
            <a:r>
              <a:rPr lang="en-US" sz="2800" b="1" dirty="0" err="1"/>
              <a:t>dalam</a:t>
            </a:r>
            <a:r>
              <a:rPr lang="en-US" sz="2800" b="1" dirty="0"/>
              <a:t> </a:t>
            </a:r>
            <a:r>
              <a:rPr lang="en-US" sz="2800" b="1" dirty="0" err="1"/>
              <a:t>alam</a:t>
            </a:r>
            <a:r>
              <a:rPr lang="en-US" sz="2800" b="1" dirty="0"/>
              <a:t> </a:t>
            </a:r>
            <a:r>
              <a:rPr lang="en-US" sz="2800" b="1" dirty="0" err="1"/>
              <a:t>sadar</a:t>
            </a:r>
            <a:r>
              <a:rPr lang="en-US" sz="2800" b="1" dirty="0"/>
              <a:t>. </a:t>
            </a:r>
            <a:r>
              <a:rPr lang="en-US" sz="2800" b="1" dirty="0" err="1"/>
              <a:t>Awalnya</a:t>
            </a:r>
            <a:r>
              <a:rPr lang="en-US" sz="2800" b="1" dirty="0"/>
              <a:t> Jung </a:t>
            </a:r>
            <a:r>
              <a:rPr lang="en-US" sz="2800" b="1" dirty="0" err="1"/>
              <a:t>percaya</a:t>
            </a:r>
            <a:r>
              <a:rPr lang="en-US" sz="2800" b="1" dirty="0"/>
              <a:t> </a:t>
            </a:r>
            <a:r>
              <a:rPr lang="en-US" sz="2800" b="1" dirty="0" err="1"/>
              <a:t>bahwa</a:t>
            </a:r>
            <a:r>
              <a:rPr lang="en-US" sz="2800" b="1" dirty="0"/>
              <a:t> </a:t>
            </a:r>
            <a:r>
              <a:rPr lang="en-US" sz="2800" b="1" dirty="0" err="1"/>
              <a:t>kompleks</a:t>
            </a:r>
            <a:r>
              <a:rPr lang="en-US" sz="2800" b="1" dirty="0"/>
              <a:t> </a:t>
            </a:r>
            <a:r>
              <a:rPr lang="en-US" sz="2800" b="1" dirty="0" err="1"/>
              <a:t>disebabkan</a:t>
            </a:r>
            <a:r>
              <a:rPr lang="en-US" sz="2800" b="1" dirty="0"/>
              <a:t> </a:t>
            </a:r>
            <a:r>
              <a:rPr lang="en-US" sz="2800" b="1" dirty="0" err="1"/>
              <a:t>karena</a:t>
            </a:r>
            <a:r>
              <a:rPr lang="en-US" sz="2800" b="1" dirty="0"/>
              <a:t> </a:t>
            </a:r>
            <a:r>
              <a:rPr lang="en-US" sz="2800" b="1" dirty="0" err="1"/>
              <a:t>pengalaman</a:t>
            </a:r>
            <a:r>
              <a:rPr lang="en-US" sz="2800" b="1" dirty="0"/>
              <a:t> </a:t>
            </a:r>
            <a:r>
              <a:rPr lang="en-US" sz="2800" b="1" dirty="0" err="1"/>
              <a:t>traumatis</a:t>
            </a:r>
            <a:r>
              <a:rPr lang="en-US" sz="2800" b="1" dirty="0"/>
              <a:t> </a:t>
            </a:r>
            <a:r>
              <a:rPr lang="en-US" sz="2800" b="1" dirty="0" err="1"/>
              <a:t>masa</a:t>
            </a:r>
            <a:r>
              <a:rPr lang="en-US" sz="2800" b="1" dirty="0"/>
              <a:t> </a:t>
            </a:r>
            <a:r>
              <a:rPr lang="en-US" sz="2800" b="1" dirty="0" err="1"/>
              <a:t>kanak-kanak</a:t>
            </a:r>
            <a:r>
              <a:rPr lang="en-US" sz="2800" b="1" dirty="0"/>
              <a:t>. </a:t>
            </a:r>
            <a:r>
              <a:rPr lang="en-US" sz="2800" b="1" dirty="0" err="1"/>
              <a:t>Namun</a:t>
            </a:r>
            <a:r>
              <a:rPr lang="en-US" sz="2800" b="1" dirty="0"/>
              <a:t>, </a:t>
            </a:r>
            <a:r>
              <a:rPr lang="en-US" sz="2800" b="1" dirty="0" err="1"/>
              <a:t>akhirnya</a:t>
            </a:r>
            <a:r>
              <a:rPr lang="en-US" sz="2800" b="1" dirty="0"/>
              <a:t> Jung </a:t>
            </a:r>
            <a:r>
              <a:rPr lang="en-US" sz="2800" b="1" dirty="0" err="1"/>
              <a:t>menyadari</a:t>
            </a:r>
            <a:r>
              <a:rPr lang="en-US" sz="2800" b="1" dirty="0"/>
              <a:t> </a:t>
            </a:r>
            <a:r>
              <a:rPr lang="en-US" sz="2800" b="1" dirty="0" err="1"/>
              <a:t>bahwa</a:t>
            </a:r>
            <a:r>
              <a:rPr lang="en-US" sz="2800" b="1" dirty="0"/>
              <a:t> </a:t>
            </a:r>
            <a:r>
              <a:rPr lang="en-US" sz="2800" b="1" dirty="0" err="1"/>
              <a:t>kompleks</a:t>
            </a:r>
            <a:r>
              <a:rPr lang="en-US" sz="2800" b="1" dirty="0"/>
              <a:t> </a:t>
            </a:r>
            <a:r>
              <a:rPr lang="en-US" sz="2800" b="1" dirty="0" err="1"/>
              <a:t>berasal</a:t>
            </a:r>
            <a:r>
              <a:rPr lang="en-US" sz="2800" b="1" dirty="0"/>
              <a:t> </a:t>
            </a:r>
            <a:r>
              <a:rPr lang="en-US" sz="2800" b="1" dirty="0" err="1"/>
              <a:t>dari</a:t>
            </a:r>
            <a:r>
              <a:rPr lang="en-US" sz="2800" b="1" dirty="0"/>
              <a:t> </a:t>
            </a:r>
            <a:r>
              <a:rPr lang="en-US" sz="2800" b="1" dirty="0" err="1"/>
              <a:t>pengalaman</a:t>
            </a:r>
            <a:r>
              <a:rPr lang="en-US" sz="2800" b="1" dirty="0"/>
              <a:t> yang </a:t>
            </a:r>
            <a:r>
              <a:rPr lang="en-US" sz="2800" b="1" dirty="0" err="1"/>
              <a:t>jauh</a:t>
            </a:r>
            <a:r>
              <a:rPr lang="en-US" sz="2800" b="1" dirty="0"/>
              <a:t> </a:t>
            </a:r>
            <a:r>
              <a:rPr lang="en-US" sz="2800" b="1" dirty="0" err="1"/>
              <a:t>lebih</a:t>
            </a:r>
            <a:r>
              <a:rPr lang="en-US" sz="2800" b="1" dirty="0"/>
              <a:t> </a:t>
            </a:r>
            <a:r>
              <a:rPr lang="en-US" sz="2800" b="1" dirty="0" err="1"/>
              <a:t>dalam</a:t>
            </a:r>
            <a:r>
              <a:rPr lang="en-US" sz="2800" b="1" dirty="0"/>
              <a:t>. Jung </a:t>
            </a:r>
            <a:r>
              <a:rPr lang="en-US" sz="2800" b="1" dirty="0" err="1"/>
              <a:t>menyatakan</a:t>
            </a:r>
            <a:r>
              <a:rPr lang="en-US" sz="2800" b="1" dirty="0"/>
              <a:t> </a:t>
            </a:r>
            <a:r>
              <a:rPr lang="en-US" sz="2800" b="1" dirty="0" err="1"/>
              <a:t>bahwa</a:t>
            </a:r>
            <a:r>
              <a:rPr lang="en-US" sz="2800" b="1" dirty="0"/>
              <a:t> </a:t>
            </a:r>
            <a:r>
              <a:rPr lang="en-US" sz="2800" b="1" dirty="0" err="1"/>
              <a:t>kompleks</a:t>
            </a:r>
            <a:r>
              <a:rPr lang="en-US" sz="2800" b="1" dirty="0"/>
              <a:t> </a:t>
            </a:r>
            <a:r>
              <a:rPr lang="en-US" sz="2800" b="1" dirty="0" err="1"/>
              <a:t>dipengaruhi</a:t>
            </a:r>
            <a:r>
              <a:rPr lang="en-US" sz="2800" b="1" dirty="0"/>
              <a:t> </a:t>
            </a:r>
            <a:r>
              <a:rPr lang="en-US" sz="2800" b="1" dirty="0" err="1"/>
              <a:t>oleh</a:t>
            </a:r>
            <a:r>
              <a:rPr lang="en-US" sz="2800" b="1" dirty="0"/>
              <a:t> </a:t>
            </a:r>
            <a:r>
              <a:rPr lang="en-US" sz="2800" b="1" dirty="0" err="1"/>
              <a:t>pengalaman</a:t>
            </a:r>
            <a:r>
              <a:rPr lang="en-US" sz="2800" b="1" dirty="0"/>
              <a:t> </a:t>
            </a:r>
            <a:r>
              <a:rPr lang="en-US" sz="2800" b="1" dirty="0" err="1"/>
              <a:t>tertentu</a:t>
            </a:r>
            <a:r>
              <a:rPr lang="en-US" sz="2800" b="1" dirty="0"/>
              <a:t> </a:t>
            </a:r>
            <a:r>
              <a:rPr lang="en-US" sz="2800" b="1" dirty="0" err="1"/>
              <a:t>dalam</a:t>
            </a:r>
            <a:r>
              <a:rPr lang="en-US" sz="2800" b="1" dirty="0"/>
              <a:t> </a:t>
            </a:r>
            <a:r>
              <a:rPr lang="en-US" sz="2800" b="1" dirty="0" err="1"/>
              <a:t>sejarah</a:t>
            </a:r>
            <a:r>
              <a:rPr lang="en-US" sz="2800" b="1" dirty="0"/>
              <a:t> </a:t>
            </a:r>
            <a:r>
              <a:rPr lang="en-US" sz="2800" b="1" dirty="0" err="1"/>
              <a:t>manusia</a:t>
            </a:r>
            <a:r>
              <a:rPr lang="en-US" sz="2800" b="1" dirty="0"/>
              <a:t>, </a:t>
            </a:r>
            <a:r>
              <a:rPr lang="en-US" sz="2800" b="1" dirty="0" err="1"/>
              <a:t>yaitu</a:t>
            </a:r>
            <a:r>
              <a:rPr lang="en-US" sz="2800" b="1" dirty="0"/>
              <a:t> </a:t>
            </a:r>
            <a:r>
              <a:rPr lang="en-US" sz="2800" b="1" dirty="0" err="1"/>
              <a:t>pengalaman</a:t>
            </a:r>
            <a:r>
              <a:rPr lang="en-US" sz="2800" b="1" dirty="0"/>
              <a:t> yang </a:t>
            </a:r>
            <a:r>
              <a:rPr lang="en-US" sz="2800" b="1" dirty="0" err="1"/>
              <a:t>diturunkan</a:t>
            </a:r>
            <a:r>
              <a:rPr lang="en-US" sz="2800" b="1" dirty="0"/>
              <a:t> </a:t>
            </a:r>
            <a:r>
              <a:rPr lang="en-US" sz="2800" b="1" dirty="0" err="1"/>
              <a:t>dari</a:t>
            </a:r>
            <a:r>
              <a:rPr lang="en-US" sz="2800" b="1" dirty="0"/>
              <a:t> </a:t>
            </a:r>
            <a:r>
              <a:rPr lang="en-US" sz="2800" b="1" dirty="0" err="1"/>
              <a:t>satu</a:t>
            </a:r>
            <a:r>
              <a:rPr lang="en-US" sz="2800" b="1" dirty="0"/>
              <a:t> </a:t>
            </a:r>
            <a:r>
              <a:rPr lang="en-US" sz="2800" b="1" dirty="0" err="1"/>
              <a:t>generasi</a:t>
            </a:r>
            <a:r>
              <a:rPr lang="en-US" sz="2800" b="1" dirty="0"/>
              <a:t> </a:t>
            </a:r>
            <a:r>
              <a:rPr lang="en-US" sz="2800" b="1" dirty="0" err="1"/>
              <a:t>ke</a:t>
            </a:r>
            <a:r>
              <a:rPr lang="en-US" sz="2800" b="1" dirty="0"/>
              <a:t> </a:t>
            </a:r>
            <a:r>
              <a:rPr lang="en-US" sz="2800" b="1" dirty="0" err="1"/>
              <a:t>generasi</a:t>
            </a:r>
            <a:r>
              <a:rPr lang="en-US" sz="2800" b="1" dirty="0"/>
              <a:t> </a:t>
            </a:r>
            <a:r>
              <a:rPr lang="en-US" sz="2800" b="1" dirty="0" err="1"/>
              <a:t>berikutnya</a:t>
            </a:r>
            <a:r>
              <a:rPr lang="en-US" sz="2800" b="1" dirty="0"/>
              <a:t>. </a:t>
            </a:r>
            <a:r>
              <a:rPr lang="en-US" sz="2800" b="1" dirty="0" err="1"/>
              <a:t>Pengalaman-pengalaman</a:t>
            </a:r>
            <a:r>
              <a:rPr lang="en-US" sz="2800" b="1" dirty="0"/>
              <a:t> </a:t>
            </a:r>
            <a:r>
              <a:rPr lang="en-US" sz="2800" b="1" dirty="0" err="1"/>
              <a:t>ini</a:t>
            </a:r>
            <a:r>
              <a:rPr lang="en-US" sz="2800" b="1" dirty="0"/>
              <a:t> yang </a:t>
            </a:r>
            <a:r>
              <a:rPr lang="en-US" sz="2800" b="1" dirty="0" err="1"/>
              <a:t>merupakan</a:t>
            </a:r>
            <a:r>
              <a:rPr lang="en-US" sz="2800" b="1" dirty="0"/>
              <a:t> </a:t>
            </a:r>
            <a:r>
              <a:rPr lang="en-US" sz="2800" b="1" dirty="0" err="1"/>
              <a:t>tingkat</a:t>
            </a:r>
            <a:r>
              <a:rPr lang="en-US" sz="2800" b="1" dirty="0"/>
              <a:t> </a:t>
            </a:r>
            <a:r>
              <a:rPr lang="en-US" sz="2800" b="1" dirty="0" err="1"/>
              <a:t>kepribadian</a:t>
            </a:r>
            <a:r>
              <a:rPr lang="en-US" sz="2800" b="1" dirty="0"/>
              <a:t> paling </a:t>
            </a:r>
            <a:r>
              <a:rPr lang="en-US" sz="2800" b="1" dirty="0" err="1"/>
              <a:t>dalam</a:t>
            </a:r>
            <a:r>
              <a:rPr lang="en-US" sz="2800" b="1" dirty="0"/>
              <a:t> </a:t>
            </a:r>
            <a:r>
              <a:rPr lang="en-US" sz="2800" b="1" dirty="0" err="1"/>
              <a:t>dan</a:t>
            </a:r>
            <a:r>
              <a:rPr lang="en-US" sz="2800" b="1" dirty="0"/>
              <a:t> </a:t>
            </a:r>
            <a:r>
              <a:rPr lang="en-US" sz="2800" b="1" dirty="0" err="1"/>
              <a:t>tidak</a:t>
            </a:r>
            <a:r>
              <a:rPr lang="en-US" sz="2800" b="1" dirty="0"/>
              <a:t> </a:t>
            </a:r>
            <a:r>
              <a:rPr lang="en-US" sz="2800" b="1" dirty="0" err="1"/>
              <a:t>dapat</a:t>
            </a:r>
            <a:r>
              <a:rPr lang="en-US" sz="2800" b="1" dirty="0"/>
              <a:t> </a:t>
            </a:r>
            <a:r>
              <a:rPr lang="en-US" sz="2800" b="1" dirty="0" err="1"/>
              <a:t>dicapai</a:t>
            </a:r>
            <a:r>
              <a:rPr lang="en-US" sz="2800" b="1" dirty="0"/>
              <a:t>, </a:t>
            </a:r>
            <a:r>
              <a:rPr lang="en-US" sz="2800" b="1" dirty="0" err="1"/>
              <a:t>yaitu</a:t>
            </a:r>
            <a:r>
              <a:rPr lang="en-US" sz="2800" b="1" dirty="0"/>
              <a:t> </a:t>
            </a:r>
            <a:r>
              <a:rPr lang="en-US" sz="2800" b="1" dirty="0" err="1"/>
              <a:t>ketidaksadaran</a:t>
            </a:r>
            <a:r>
              <a:rPr lang="en-US" sz="2800" b="1" dirty="0"/>
              <a:t> </a:t>
            </a:r>
            <a:r>
              <a:rPr lang="en-US" sz="2800" b="1" dirty="0" err="1"/>
              <a:t>kolektif</a:t>
            </a:r>
            <a:r>
              <a:rPr lang="en-US" sz="2800" b="1" dirty="0"/>
              <a:t>.</a:t>
            </a:r>
          </a:p>
        </p:txBody>
      </p:sp>
    </p:spTree>
    <p:extLst>
      <p:ext uri="{BB962C8B-B14F-4D97-AF65-F5344CB8AC3E}">
        <p14:creationId xmlns:p14="http://schemas.microsoft.com/office/powerpoint/2010/main" val="1449516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fontScale="90000"/>
          </a:bodyPr>
          <a:lstStyle/>
          <a:p>
            <a:r>
              <a:rPr lang="en-US" sz="2800" b="1" dirty="0"/>
              <a:t>3. </a:t>
            </a:r>
            <a:r>
              <a:rPr lang="en-US" sz="2800" b="1" dirty="0" err="1"/>
              <a:t>Archetip</a:t>
            </a:r>
            <a:r>
              <a:rPr lang="en-US" sz="2800" b="1" dirty="0"/>
              <a:t> yang </a:t>
            </a:r>
            <a:r>
              <a:rPr lang="en-US" sz="2800" b="1" dirty="0" err="1"/>
              <a:t>beroperasi</a:t>
            </a:r>
            <a:r>
              <a:rPr lang="en-US" sz="2800" b="1" dirty="0"/>
              <a:t> </a:t>
            </a:r>
            <a:r>
              <a:rPr lang="en-US" sz="2800" b="1" dirty="0" err="1"/>
              <a:t>pada</a:t>
            </a:r>
            <a:r>
              <a:rPr lang="en-US" sz="2800" b="1" dirty="0"/>
              <a:t> </a:t>
            </a:r>
            <a:r>
              <a:rPr lang="en-US" sz="2800" b="1" dirty="0" err="1"/>
              <a:t>tingkat</a:t>
            </a:r>
            <a:r>
              <a:rPr lang="en-US" sz="2800" b="1" dirty="0"/>
              <a:t> </a:t>
            </a:r>
            <a:r>
              <a:rPr lang="en-US" sz="2800" b="1" dirty="0" err="1"/>
              <a:t>ketidaksadaran</a:t>
            </a:r>
            <a:r>
              <a:rPr lang="en-US" sz="2800" b="1" dirty="0"/>
              <a:t> </a:t>
            </a:r>
            <a:r>
              <a:rPr lang="en-US" sz="2800" b="1" dirty="0" err="1"/>
              <a:t>kolektif</a:t>
            </a:r>
            <a:r>
              <a:rPr lang="en-US" sz="2800" b="1" dirty="0"/>
              <a:t>.</a:t>
            </a:r>
            <a:br>
              <a:rPr lang="en-US" sz="2800" b="1" dirty="0"/>
            </a:br>
            <a:r>
              <a:rPr lang="en-US" sz="2800" b="1" dirty="0" err="1"/>
              <a:t>Ketidaksadaran</a:t>
            </a:r>
            <a:r>
              <a:rPr lang="en-US" sz="2800" b="1" dirty="0"/>
              <a:t> </a:t>
            </a:r>
            <a:r>
              <a:rPr lang="en-US" sz="2800" b="1" dirty="0" err="1"/>
              <a:t>kolektif</a:t>
            </a:r>
            <a:r>
              <a:rPr lang="en-US" sz="2800" b="1" dirty="0"/>
              <a:t> </a:t>
            </a:r>
            <a:r>
              <a:rPr lang="en-US" sz="2800" b="1" dirty="0" err="1"/>
              <a:t>merupakan</a:t>
            </a:r>
            <a:r>
              <a:rPr lang="en-US" sz="2800" b="1" dirty="0"/>
              <a:t> </a:t>
            </a:r>
            <a:r>
              <a:rPr lang="en-US" sz="2800" b="1" dirty="0" err="1"/>
              <a:t>dasar</a:t>
            </a:r>
            <a:r>
              <a:rPr lang="en-US" sz="2800" b="1" dirty="0"/>
              <a:t> </a:t>
            </a:r>
            <a:r>
              <a:rPr lang="en-US" sz="2800" b="1" dirty="0" err="1"/>
              <a:t>dari</a:t>
            </a:r>
            <a:r>
              <a:rPr lang="en-US" sz="2800" b="1" dirty="0"/>
              <a:t> </a:t>
            </a:r>
            <a:r>
              <a:rPr lang="en-US" sz="2800" b="1" dirty="0" err="1"/>
              <a:t>kepribadian</a:t>
            </a:r>
            <a:r>
              <a:rPr lang="en-US" sz="2800" b="1" dirty="0"/>
              <a:t> </a:t>
            </a:r>
            <a:r>
              <a:rPr lang="en-US" sz="2800" b="1" dirty="0" err="1"/>
              <a:t>individu</a:t>
            </a:r>
            <a:r>
              <a:rPr lang="en-US" sz="2800" b="1" dirty="0"/>
              <a:t>. </a:t>
            </a:r>
            <a:r>
              <a:rPr lang="en-US" sz="2800" b="1" dirty="0" err="1"/>
              <a:t>Ketidaksadaran</a:t>
            </a:r>
            <a:r>
              <a:rPr lang="en-US" sz="2800" b="1" dirty="0"/>
              <a:t> </a:t>
            </a:r>
            <a:r>
              <a:rPr lang="en-US" sz="2800" b="1" dirty="0" err="1"/>
              <a:t>kolektif</a:t>
            </a:r>
            <a:r>
              <a:rPr lang="en-US" sz="2800" b="1" dirty="0"/>
              <a:t> </a:t>
            </a:r>
            <a:r>
              <a:rPr lang="en-US" sz="2800" b="1" dirty="0" err="1"/>
              <a:t>mengatur</a:t>
            </a:r>
            <a:r>
              <a:rPr lang="en-US" sz="2800" b="1" dirty="0"/>
              <a:t> </a:t>
            </a:r>
            <a:r>
              <a:rPr lang="en-US" sz="2800" b="1" dirty="0" err="1"/>
              <a:t>semua</a:t>
            </a:r>
            <a:r>
              <a:rPr lang="en-US" sz="2800" b="1" dirty="0"/>
              <a:t> </a:t>
            </a:r>
            <a:r>
              <a:rPr lang="en-US" sz="2800" b="1" dirty="0" err="1"/>
              <a:t>tingkah</a:t>
            </a:r>
            <a:r>
              <a:rPr lang="en-US" sz="2800" b="1" dirty="0"/>
              <a:t> </a:t>
            </a:r>
            <a:r>
              <a:rPr lang="en-US" sz="2800" b="1" dirty="0" err="1"/>
              <a:t>laku</a:t>
            </a:r>
            <a:r>
              <a:rPr lang="en-US" sz="2800" b="1" dirty="0"/>
              <a:t> </a:t>
            </a:r>
            <a:r>
              <a:rPr lang="en-US" sz="2800" b="1" dirty="0" err="1"/>
              <a:t>saat</a:t>
            </a:r>
            <a:r>
              <a:rPr lang="en-US" sz="2800" b="1" dirty="0"/>
              <a:t> </a:t>
            </a:r>
            <a:r>
              <a:rPr lang="en-US" sz="2800" b="1" dirty="0" err="1"/>
              <a:t>ini</a:t>
            </a:r>
            <a:r>
              <a:rPr lang="en-US" sz="2800" b="1" dirty="0"/>
              <a:t> </a:t>
            </a:r>
            <a:r>
              <a:rPr lang="en-US" sz="2800" b="1" dirty="0" err="1"/>
              <a:t>dan</a:t>
            </a:r>
            <a:r>
              <a:rPr lang="en-US" sz="2800" b="1" dirty="0"/>
              <a:t> </a:t>
            </a:r>
            <a:r>
              <a:rPr lang="en-US" sz="2800" b="1" dirty="0" err="1"/>
              <a:t>merupakan</a:t>
            </a:r>
            <a:r>
              <a:rPr lang="en-US" sz="2800" b="1" dirty="0"/>
              <a:t> </a:t>
            </a:r>
            <a:r>
              <a:rPr lang="en-US" sz="2800" b="1" dirty="0" err="1"/>
              <a:t>kekuatan</a:t>
            </a:r>
            <a:r>
              <a:rPr lang="en-US" sz="2800" b="1" dirty="0"/>
              <a:t> yang paling </a:t>
            </a:r>
            <a:r>
              <a:rPr lang="en-US" sz="2800" b="1" dirty="0" err="1"/>
              <a:t>berpengaruh</a:t>
            </a:r>
            <a:r>
              <a:rPr lang="en-US" sz="2800" b="1" dirty="0"/>
              <a:t> </a:t>
            </a:r>
            <a:r>
              <a:rPr lang="en-US" sz="2800" b="1" dirty="0" err="1"/>
              <a:t>dalam</a:t>
            </a:r>
            <a:r>
              <a:rPr lang="en-US" sz="2800" b="1" dirty="0"/>
              <a:t> </a:t>
            </a:r>
            <a:r>
              <a:rPr lang="en-US" sz="2800" b="1" dirty="0" err="1"/>
              <a:t>kepribadian</a:t>
            </a:r>
            <a:r>
              <a:rPr lang="en-US" sz="2800" b="1" dirty="0"/>
              <a:t>. </a:t>
            </a:r>
            <a:r>
              <a:rPr lang="en-US" sz="2800" b="1" dirty="0" err="1"/>
              <a:t>Dalam</a:t>
            </a:r>
            <a:r>
              <a:rPr lang="en-US" sz="2800" b="1" dirty="0"/>
              <a:t> </a:t>
            </a:r>
            <a:r>
              <a:rPr lang="en-US" sz="2800" b="1" dirty="0" err="1"/>
              <a:t>kasus</a:t>
            </a:r>
            <a:r>
              <a:rPr lang="en-US" sz="2800" b="1" dirty="0"/>
              <a:t> </a:t>
            </a:r>
            <a:r>
              <a:rPr lang="en-US" sz="2800" b="1" dirty="0" err="1"/>
              <a:t>patologis</a:t>
            </a:r>
            <a:r>
              <a:rPr lang="en-US" sz="2800" b="1" dirty="0"/>
              <a:t>, </a:t>
            </a:r>
            <a:r>
              <a:rPr lang="en-US" sz="2800" b="1" dirty="0" err="1"/>
              <a:t>ketidaksadaran</a:t>
            </a:r>
            <a:r>
              <a:rPr lang="en-US" sz="2800" b="1" dirty="0"/>
              <a:t> </a:t>
            </a:r>
            <a:r>
              <a:rPr lang="en-US" sz="2800" b="1" dirty="0" err="1"/>
              <a:t>kolektif</a:t>
            </a:r>
            <a:r>
              <a:rPr lang="en-US" sz="2800" b="1" dirty="0"/>
              <a:t> </a:t>
            </a:r>
            <a:r>
              <a:rPr lang="en-US" sz="2800" b="1" dirty="0" err="1"/>
              <a:t>ini</a:t>
            </a:r>
            <a:r>
              <a:rPr lang="en-US" sz="2800" b="1" dirty="0"/>
              <a:t> </a:t>
            </a:r>
            <a:r>
              <a:rPr lang="en-US" sz="2800" b="1" dirty="0" err="1"/>
              <a:t>mengalahkan</a:t>
            </a:r>
            <a:r>
              <a:rPr lang="en-US" sz="2800" b="1" dirty="0"/>
              <a:t> ego </a:t>
            </a:r>
            <a:r>
              <a:rPr lang="en-US" sz="2800" b="1" dirty="0" err="1"/>
              <a:t>dan</a:t>
            </a:r>
            <a:r>
              <a:rPr lang="en-US" sz="2800" b="1" dirty="0"/>
              <a:t> </a:t>
            </a:r>
            <a:r>
              <a:rPr lang="en-US" sz="2800" b="1" dirty="0" err="1"/>
              <a:t>ketidaksadaran</a:t>
            </a:r>
            <a:r>
              <a:rPr lang="en-US" sz="2800" b="1" dirty="0"/>
              <a:t> </a:t>
            </a:r>
            <a:r>
              <a:rPr lang="en-US" sz="2800" b="1" dirty="0" err="1"/>
              <a:t>pribadi</a:t>
            </a:r>
            <a:r>
              <a:rPr lang="en-US" sz="2800" b="1" dirty="0"/>
              <a:t>. </a:t>
            </a:r>
            <a:r>
              <a:rPr lang="en-US" sz="2800" b="1" dirty="0" err="1"/>
              <a:t>Ketidaksadaran</a:t>
            </a:r>
            <a:r>
              <a:rPr lang="en-US" sz="2800" b="1" dirty="0"/>
              <a:t> </a:t>
            </a:r>
            <a:r>
              <a:rPr lang="en-US" sz="2800" b="1" dirty="0" err="1"/>
              <a:t>dapat</a:t>
            </a:r>
            <a:r>
              <a:rPr lang="en-US" sz="2800" b="1" dirty="0"/>
              <a:t> </a:t>
            </a:r>
            <a:r>
              <a:rPr lang="en-US" sz="2800" b="1" dirty="0" err="1"/>
              <a:t>membelokkan</a:t>
            </a:r>
            <a:r>
              <a:rPr lang="en-US" sz="2800" b="1" dirty="0"/>
              <a:t> </a:t>
            </a:r>
            <a:r>
              <a:rPr lang="en-US" sz="2800" b="1" dirty="0" err="1"/>
              <a:t>perilaku</a:t>
            </a:r>
            <a:r>
              <a:rPr lang="en-US" sz="2800" b="1" dirty="0"/>
              <a:t> </a:t>
            </a:r>
            <a:r>
              <a:rPr lang="en-US" sz="2800" b="1" dirty="0" err="1"/>
              <a:t>menjadi</a:t>
            </a:r>
            <a:r>
              <a:rPr lang="en-US" sz="2800" b="1" dirty="0"/>
              <a:t> </a:t>
            </a:r>
            <a:r>
              <a:rPr lang="en-US" sz="2800" b="1" dirty="0" err="1"/>
              <a:t>perilaku</a:t>
            </a:r>
            <a:r>
              <a:rPr lang="en-US" sz="2800" b="1" dirty="0"/>
              <a:t> yang </a:t>
            </a:r>
            <a:r>
              <a:rPr lang="en-US" sz="2800" b="1" dirty="0" err="1"/>
              <a:t>menyimpang</a:t>
            </a:r>
            <a:r>
              <a:rPr lang="en-US" sz="2800" b="1" dirty="0"/>
              <a:t>, </a:t>
            </a:r>
            <a:r>
              <a:rPr lang="en-US" sz="2800" b="1" dirty="0" err="1"/>
              <a:t>seperti</a:t>
            </a:r>
            <a:r>
              <a:rPr lang="en-US" sz="2800" b="1" dirty="0"/>
              <a:t> phobia, </a:t>
            </a:r>
            <a:r>
              <a:rPr lang="en-US" sz="2800" b="1" dirty="0" err="1"/>
              <a:t>delusi</a:t>
            </a:r>
            <a:r>
              <a:rPr lang="en-US" sz="2800" b="1" dirty="0"/>
              <a:t>, </a:t>
            </a:r>
            <a:r>
              <a:rPr lang="en-US" sz="2800" b="1" dirty="0" err="1"/>
              <a:t>dan</a:t>
            </a:r>
            <a:r>
              <a:rPr lang="en-US" sz="2800" b="1" dirty="0"/>
              <a:t> </a:t>
            </a:r>
            <a:r>
              <a:rPr lang="en-US" sz="2800" b="1" dirty="0" err="1"/>
              <a:t>simtom</a:t>
            </a:r>
            <a:r>
              <a:rPr lang="en-US" sz="2800" b="1" dirty="0"/>
              <a:t> </a:t>
            </a:r>
            <a:r>
              <a:rPr lang="en-US" sz="2800" b="1" dirty="0" err="1"/>
              <a:t>gangguan</a:t>
            </a:r>
            <a:r>
              <a:rPr lang="en-US" sz="2800" b="1" dirty="0"/>
              <a:t> </a:t>
            </a:r>
            <a:r>
              <a:rPr lang="en-US" sz="2800" b="1" dirty="0" err="1"/>
              <a:t>psikologis</a:t>
            </a:r>
            <a:r>
              <a:rPr lang="en-US" sz="2800" b="1" dirty="0"/>
              <a:t> </a:t>
            </a:r>
            <a:r>
              <a:rPr lang="en-US" sz="2800" b="1" dirty="0" err="1"/>
              <a:t>lainnya.Jung</a:t>
            </a:r>
            <a:r>
              <a:rPr lang="en-US" sz="2800" b="1" dirty="0"/>
              <a:t> </a:t>
            </a:r>
            <a:r>
              <a:rPr lang="en-US" sz="2800" b="1" dirty="0" err="1"/>
              <a:t>meyakini</a:t>
            </a:r>
            <a:r>
              <a:rPr lang="en-US" sz="2800" b="1" dirty="0"/>
              <a:t> </a:t>
            </a:r>
            <a:r>
              <a:rPr lang="en-US" sz="2800" b="1" dirty="0" err="1"/>
              <a:t>bahwa</a:t>
            </a:r>
            <a:r>
              <a:rPr lang="en-US" sz="2800" b="1" dirty="0"/>
              <a:t> </a:t>
            </a:r>
            <a:r>
              <a:rPr lang="en-US" sz="2800" b="1" dirty="0" err="1"/>
              <a:t>dalam</a:t>
            </a:r>
            <a:r>
              <a:rPr lang="en-US" sz="2800" b="1" dirty="0"/>
              <a:t> </a:t>
            </a:r>
            <a:r>
              <a:rPr lang="en-US" sz="2800" b="1" dirty="0" err="1"/>
              <a:t>evolusi</a:t>
            </a:r>
            <a:r>
              <a:rPr lang="en-US" sz="2800" b="1" dirty="0"/>
              <a:t> </a:t>
            </a:r>
            <a:r>
              <a:rPr lang="en-US" sz="2800" b="1" dirty="0" err="1"/>
              <a:t>manusia</a:t>
            </a:r>
            <a:r>
              <a:rPr lang="en-US" sz="2800" b="1" dirty="0"/>
              <a:t>, </a:t>
            </a:r>
            <a:r>
              <a:rPr lang="en-US" sz="2800" b="1" dirty="0" err="1"/>
              <a:t>hal</a:t>
            </a:r>
            <a:r>
              <a:rPr lang="en-US" sz="2800" b="1" dirty="0"/>
              <a:t> yang </a:t>
            </a:r>
            <a:r>
              <a:rPr lang="en-US" sz="2800" b="1" dirty="0" err="1"/>
              <a:t>diturunkan</a:t>
            </a:r>
            <a:r>
              <a:rPr lang="en-US" sz="2800" b="1" dirty="0"/>
              <a:t> </a:t>
            </a:r>
            <a:r>
              <a:rPr lang="en-US" sz="2800" b="1" dirty="0" err="1"/>
              <a:t>bukan</a:t>
            </a:r>
            <a:r>
              <a:rPr lang="en-US" sz="2800" b="1" dirty="0"/>
              <a:t> </a:t>
            </a:r>
            <a:r>
              <a:rPr lang="en-US" sz="2800" b="1" dirty="0" err="1"/>
              <a:t>hanya</a:t>
            </a:r>
            <a:r>
              <a:rPr lang="en-US" sz="2800" b="1" dirty="0"/>
              <a:t> </a:t>
            </a:r>
            <a:r>
              <a:rPr lang="en-US" sz="2800" b="1" dirty="0" err="1"/>
              <a:t>aspek</a:t>
            </a:r>
            <a:r>
              <a:rPr lang="en-US" sz="2800" b="1" dirty="0"/>
              <a:t> </a:t>
            </a:r>
            <a:r>
              <a:rPr lang="en-US" sz="2800" b="1" dirty="0" err="1"/>
              <a:t>fisik</a:t>
            </a:r>
            <a:r>
              <a:rPr lang="en-US" sz="2800" b="1" dirty="0"/>
              <a:t> </a:t>
            </a:r>
            <a:r>
              <a:rPr lang="en-US" sz="2800" b="1" dirty="0" err="1"/>
              <a:t>saja</a:t>
            </a:r>
            <a:r>
              <a:rPr lang="en-US" sz="2800" b="1" dirty="0"/>
              <a:t>, </a:t>
            </a:r>
            <a:r>
              <a:rPr lang="en-US" sz="2800" b="1" dirty="0" err="1"/>
              <a:t>melainkan</a:t>
            </a:r>
            <a:r>
              <a:rPr lang="en-US" sz="2800" b="1" dirty="0"/>
              <a:t> </a:t>
            </a:r>
            <a:r>
              <a:rPr lang="en-US" sz="2800" b="1" dirty="0" err="1"/>
              <a:t>juga</a:t>
            </a:r>
            <a:r>
              <a:rPr lang="en-US" sz="2800" b="1" dirty="0"/>
              <a:t> </a:t>
            </a:r>
            <a:r>
              <a:rPr lang="en-US" sz="2800" b="1" dirty="0" err="1"/>
              <a:t>kepribadian</a:t>
            </a:r>
            <a:r>
              <a:rPr lang="en-US" sz="2800" b="1" dirty="0"/>
              <a:t>. </a:t>
            </a:r>
            <a:r>
              <a:rPr lang="en-US" sz="2800" b="1" dirty="0" err="1"/>
              <a:t>Kepribadian</a:t>
            </a:r>
            <a:r>
              <a:rPr lang="en-US" sz="2800" b="1" dirty="0"/>
              <a:t> </a:t>
            </a:r>
            <a:r>
              <a:rPr lang="en-US" sz="2800" b="1" dirty="0" err="1"/>
              <a:t>diturunkan</a:t>
            </a:r>
            <a:r>
              <a:rPr lang="en-US" sz="2800" b="1" dirty="0"/>
              <a:t> </a:t>
            </a:r>
            <a:r>
              <a:rPr lang="en-US" sz="2800" b="1" dirty="0" err="1"/>
              <a:t>dari</a:t>
            </a:r>
            <a:r>
              <a:rPr lang="en-US" sz="2800" b="1" dirty="0"/>
              <a:t> </a:t>
            </a:r>
            <a:r>
              <a:rPr lang="en-US" sz="2800" b="1" dirty="0" err="1"/>
              <a:t>para</a:t>
            </a:r>
            <a:r>
              <a:rPr lang="en-US" sz="2800" b="1" dirty="0"/>
              <a:t> </a:t>
            </a:r>
            <a:r>
              <a:rPr lang="en-US" sz="2800" b="1" dirty="0" err="1"/>
              <a:t>leluhur</a:t>
            </a:r>
            <a:r>
              <a:rPr lang="en-US" sz="2800" b="1" dirty="0"/>
              <a:t> </a:t>
            </a:r>
            <a:r>
              <a:rPr lang="en-US" sz="2800" b="1" dirty="0" err="1"/>
              <a:t>terdahulu</a:t>
            </a:r>
            <a:r>
              <a:rPr lang="en-US" sz="2800" b="1" dirty="0"/>
              <a:t>. </a:t>
            </a:r>
            <a:r>
              <a:rPr lang="en-US" sz="2800" b="1" dirty="0" err="1"/>
              <a:t>Misalnya</a:t>
            </a:r>
            <a:r>
              <a:rPr lang="en-US" sz="2800" b="1" dirty="0"/>
              <a:t>, </a:t>
            </a:r>
            <a:r>
              <a:rPr lang="en-US" sz="2800" b="1" dirty="0" err="1"/>
              <a:t>ingatan</a:t>
            </a:r>
            <a:r>
              <a:rPr lang="en-US" sz="2800" b="1" dirty="0"/>
              <a:t> yang </a:t>
            </a:r>
            <a:r>
              <a:rPr lang="en-US" sz="2800" b="1" dirty="0" err="1"/>
              <a:t>diwariskan</a:t>
            </a:r>
            <a:r>
              <a:rPr lang="en-US" sz="2800" b="1" dirty="0"/>
              <a:t> </a:t>
            </a:r>
            <a:r>
              <a:rPr lang="en-US" sz="2800" b="1" dirty="0" err="1"/>
              <a:t>adalah</a:t>
            </a:r>
            <a:r>
              <a:rPr lang="en-US" sz="2800" b="1" dirty="0"/>
              <a:t> </a:t>
            </a:r>
            <a:r>
              <a:rPr lang="en-US" sz="2800" b="1" dirty="0" err="1"/>
              <a:t>pengalaman</a:t>
            </a:r>
            <a:r>
              <a:rPr lang="en-US" sz="2800" b="1" dirty="0"/>
              <a:t> </a:t>
            </a:r>
            <a:r>
              <a:rPr lang="en-US" sz="2800" b="1" dirty="0" err="1"/>
              <a:t>umum</a:t>
            </a:r>
            <a:r>
              <a:rPr lang="en-US" sz="2800" b="1" dirty="0"/>
              <a:t> yang </a:t>
            </a:r>
            <a:r>
              <a:rPr lang="en-US" sz="2800" b="1" dirty="0" err="1"/>
              <a:t>terus</a:t>
            </a:r>
            <a:r>
              <a:rPr lang="en-US" sz="2800" b="1" dirty="0"/>
              <a:t> </a:t>
            </a:r>
            <a:r>
              <a:rPr lang="en-US" sz="2800" b="1" dirty="0" err="1"/>
              <a:t>menerus</a:t>
            </a:r>
            <a:r>
              <a:rPr lang="en-US" sz="2800" b="1" dirty="0"/>
              <a:t> </a:t>
            </a:r>
            <a:r>
              <a:rPr lang="en-US" sz="2800" b="1" dirty="0" err="1"/>
              <a:t>berulang</a:t>
            </a:r>
            <a:r>
              <a:rPr lang="en-US" sz="2800" b="1" dirty="0"/>
              <a:t> </a:t>
            </a:r>
            <a:r>
              <a:rPr lang="en-US" sz="2800" b="1" dirty="0" err="1"/>
              <a:t>dalam</a:t>
            </a:r>
            <a:r>
              <a:rPr lang="en-US" sz="2800" b="1" dirty="0"/>
              <a:t> </a:t>
            </a:r>
            <a:r>
              <a:rPr lang="en-US" sz="2800" b="1" dirty="0" err="1"/>
              <a:t>tiap</a:t>
            </a:r>
            <a:r>
              <a:rPr lang="en-US" sz="2800" b="1" dirty="0"/>
              <a:t> </a:t>
            </a:r>
            <a:r>
              <a:rPr lang="en-US" sz="2800" b="1" dirty="0" err="1"/>
              <a:t>generasi</a:t>
            </a:r>
            <a:r>
              <a:rPr lang="en-US" sz="2800" b="1" dirty="0"/>
              <a:t>. </a:t>
            </a:r>
            <a:r>
              <a:rPr lang="en-US" sz="2800" b="1" dirty="0" err="1"/>
              <a:t>Namun</a:t>
            </a:r>
            <a:r>
              <a:rPr lang="en-US" sz="2800" b="1" dirty="0"/>
              <a:t>, </a:t>
            </a:r>
            <a:r>
              <a:rPr lang="en-US" sz="2800" b="1" dirty="0" err="1"/>
              <a:t>sebenarnya</a:t>
            </a:r>
            <a:r>
              <a:rPr lang="en-US" sz="2800" b="1" dirty="0"/>
              <a:t> yang </a:t>
            </a:r>
            <a:r>
              <a:rPr lang="en-US" sz="2800" b="1" dirty="0" err="1"/>
              <a:t>diwariskan</a:t>
            </a:r>
            <a:r>
              <a:rPr lang="en-US" sz="2800" b="1" dirty="0"/>
              <a:t> </a:t>
            </a:r>
            <a:r>
              <a:rPr lang="en-US" sz="2800" b="1" dirty="0" err="1"/>
              <a:t>bukanlah</a:t>
            </a:r>
            <a:r>
              <a:rPr lang="en-US" sz="2800" b="1" dirty="0"/>
              <a:t> </a:t>
            </a:r>
            <a:r>
              <a:rPr lang="en-US" sz="2800" b="1" dirty="0" err="1"/>
              <a:t>ingatannya</a:t>
            </a:r>
            <a:r>
              <a:rPr lang="en-US" sz="2800" b="1" dirty="0"/>
              <a:t>, </a:t>
            </a:r>
            <a:r>
              <a:rPr lang="en-US" sz="2800" b="1" dirty="0" err="1"/>
              <a:t>melainkan</a:t>
            </a:r>
            <a:r>
              <a:rPr lang="en-US" sz="2800" b="1" dirty="0"/>
              <a:t> </a:t>
            </a:r>
            <a:r>
              <a:rPr lang="en-US" sz="2800" b="1" dirty="0" err="1"/>
              <a:t>predisposisi</a:t>
            </a:r>
            <a:r>
              <a:rPr lang="en-US" sz="2800" b="1" dirty="0"/>
              <a:t> </a:t>
            </a:r>
            <a:r>
              <a:rPr lang="en-US" sz="2800" b="1" dirty="0" err="1"/>
              <a:t>atau</a:t>
            </a:r>
            <a:r>
              <a:rPr lang="en-US" sz="2800" b="1" dirty="0"/>
              <a:t> </a:t>
            </a:r>
            <a:r>
              <a:rPr lang="en-US" sz="2800" b="1" dirty="0" err="1"/>
              <a:t>kecenderungan</a:t>
            </a:r>
            <a:r>
              <a:rPr lang="en-US" sz="2800" b="1" dirty="0"/>
              <a:t> </a:t>
            </a:r>
            <a:r>
              <a:rPr lang="en-US" sz="2800" b="1" dirty="0" err="1"/>
              <a:t>untuk</a:t>
            </a:r>
            <a:r>
              <a:rPr lang="en-US" sz="2800" b="1" dirty="0"/>
              <a:t> </a:t>
            </a:r>
            <a:r>
              <a:rPr lang="en-US" sz="2800" b="1" dirty="0" err="1"/>
              <a:t>bertindak</a:t>
            </a:r>
            <a:r>
              <a:rPr lang="en-US" sz="2800" b="1" dirty="0"/>
              <a:t> </a:t>
            </a:r>
            <a:r>
              <a:rPr lang="en-US" sz="2800" b="1" dirty="0" err="1"/>
              <a:t>atau</a:t>
            </a:r>
            <a:r>
              <a:rPr lang="en-US" sz="2800" b="1" dirty="0"/>
              <a:t> </a:t>
            </a:r>
            <a:r>
              <a:rPr lang="en-US" sz="2800" b="1" dirty="0" err="1"/>
              <a:t>berpikir</a:t>
            </a:r>
            <a:r>
              <a:rPr lang="en-US" sz="2800" b="1" dirty="0"/>
              <a:t> </a:t>
            </a:r>
            <a:r>
              <a:rPr lang="en-US" sz="2800" b="1" dirty="0" err="1"/>
              <a:t>mengenai</a:t>
            </a:r>
            <a:r>
              <a:rPr lang="en-US" sz="2800" b="1" dirty="0"/>
              <a:t> </a:t>
            </a:r>
            <a:r>
              <a:rPr lang="en-US" sz="2800" b="1" dirty="0" err="1"/>
              <a:t>sesuatu</a:t>
            </a:r>
            <a:r>
              <a:rPr lang="en-US" sz="2800" b="1" dirty="0"/>
              <a:t>.</a:t>
            </a:r>
            <a:br>
              <a:rPr lang="en-US" sz="2800" b="1" dirty="0"/>
            </a:br>
            <a:endParaRPr lang="en-US" sz="2800" b="1" dirty="0"/>
          </a:p>
        </p:txBody>
      </p:sp>
    </p:spTree>
    <p:extLst>
      <p:ext uri="{BB962C8B-B14F-4D97-AF65-F5344CB8AC3E}">
        <p14:creationId xmlns:p14="http://schemas.microsoft.com/office/powerpoint/2010/main" val="97403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r>
              <a:rPr lang="en-US" sz="2800" b="1" dirty="0" err="1"/>
              <a:t>Adanya</a:t>
            </a:r>
            <a:r>
              <a:rPr lang="en-US" sz="2800" b="1" dirty="0"/>
              <a:t> </a:t>
            </a:r>
            <a:r>
              <a:rPr lang="en-US" sz="2800" b="1" dirty="0" err="1"/>
              <a:t>predisposisi</a:t>
            </a:r>
            <a:r>
              <a:rPr lang="en-US" sz="2800" b="1" dirty="0"/>
              <a:t> </a:t>
            </a:r>
            <a:r>
              <a:rPr lang="en-US" sz="2800" b="1" dirty="0" err="1"/>
              <a:t>membuat</a:t>
            </a:r>
            <a:r>
              <a:rPr lang="en-US" sz="2800" b="1" dirty="0"/>
              <a:t> orang </a:t>
            </a:r>
            <a:r>
              <a:rPr lang="en-US" sz="2800" b="1" dirty="0" err="1"/>
              <a:t>menjadi</a:t>
            </a:r>
            <a:r>
              <a:rPr lang="en-US" sz="2800" b="1" dirty="0"/>
              <a:t> </a:t>
            </a:r>
            <a:r>
              <a:rPr lang="en-US" sz="2800" b="1" dirty="0" err="1"/>
              <a:t>peka</a:t>
            </a:r>
            <a:r>
              <a:rPr lang="en-US" sz="2800" b="1" dirty="0"/>
              <a:t> </a:t>
            </a:r>
            <a:r>
              <a:rPr lang="en-US" sz="2800" b="1" dirty="0" err="1"/>
              <a:t>dan</a:t>
            </a:r>
            <a:r>
              <a:rPr lang="en-US" sz="2800" b="1" dirty="0"/>
              <a:t> </a:t>
            </a:r>
            <a:r>
              <a:rPr lang="en-US" sz="2800" b="1" dirty="0" err="1"/>
              <a:t>mudah</a:t>
            </a:r>
            <a:r>
              <a:rPr lang="en-US" sz="2800" b="1" dirty="0"/>
              <a:t> </a:t>
            </a:r>
            <a:r>
              <a:rPr lang="en-US" sz="2800" b="1" dirty="0" err="1"/>
              <a:t>membentuk</a:t>
            </a:r>
            <a:r>
              <a:rPr lang="en-US" sz="2800" b="1" dirty="0"/>
              <a:t> </a:t>
            </a:r>
            <a:r>
              <a:rPr lang="en-US" sz="2800" b="1" dirty="0" err="1"/>
              <a:t>kecenderungan</a:t>
            </a:r>
            <a:r>
              <a:rPr lang="en-US" sz="2800" b="1" dirty="0"/>
              <a:t> </a:t>
            </a:r>
            <a:r>
              <a:rPr lang="en-US" sz="2800" b="1" dirty="0" err="1"/>
              <a:t>tertentu</a:t>
            </a:r>
            <a:r>
              <a:rPr lang="en-US" sz="2800" b="1" dirty="0"/>
              <a:t>. </a:t>
            </a:r>
            <a:r>
              <a:rPr lang="en-US" sz="2800" b="1" dirty="0" err="1"/>
              <a:t>Sebagai</a:t>
            </a:r>
            <a:r>
              <a:rPr lang="en-US" sz="2800" b="1" dirty="0"/>
              <a:t> </a:t>
            </a:r>
            <a:r>
              <a:rPr lang="en-US" sz="2800" b="1" dirty="0" err="1"/>
              <a:t>contoh</a:t>
            </a:r>
            <a:r>
              <a:rPr lang="en-US" sz="2800" b="1" dirty="0"/>
              <a:t>, </a:t>
            </a:r>
            <a:r>
              <a:rPr lang="en-US" sz="2800" b="1" dirty="0" err="1"/>
              <a:t>para</a:t>
            </a:r>
            <a:r>
              <a:rPr lang="en-US" sz="2800" b="1" dirty="0"/>
              <a:t> </a:t>
            </a:r>
            <a:r>
              <a:rPr lang="en-US" sz="2800" b="1" dirty="0" err="1"/>
              <a:t>leluhur</a:t>
            </a:r>
            <a:r>
              <a:rPr lang="en-US" sz="2800" b="1" dirty="0"/>
              <a:t> </a:t>
            </a:r>
            <a:r>
              <a:rPr lang="en-US" sz="2800" b="1" dirty="0" err="1"/>
              <a:t>kita</a:t>
            </a:r>
            <a:r>
              <a:rPr lang="en-US" sz="2800" b="1" dirty="0"/>
              <a:t> </a:t>
            </a:r>
            <a:r>
              <a:rPr lang="en-US" sz="2800" b="1" dirty="0" err="1"/>
              <a:t>takut</a:t>
            </a:r>
            <a:r>
              <a:rPr lang="en-US" sz="2800" b="1" dirty="0"/>
              <a:t> </a:t>
            </a:r>
            <a:r>
              <a:rPr lang="en-US" sz="2800" b="1" dirty="0" err="1"/>
              <a:t>akan</a:t>
            </a:r>
            <a:r>
              <a:rPr lang="en-US" sz="2800" b="1" dirty="0"/>
              <a:t> </a:t>
            </a:r>
            <a:r>
              <a:rPr lang="en-US" sz="2800" b="1" dirty="0" err="1"/>
              <a:t>gelap</a:t>
            </a:r>
            <a:r>
              <a:rPr lang="en-US" sz="2800" b="1" dirty="0"/>
              <a:t>. Hal </a:t>
            </a:r>
            <a:r>
              <a:rPr lang="en-US" sz="2800" b="1" dirty="0" err="1"/>
              <a:t>ini</a:t>
            </a:r>
            <a:r>
              <a:rPr lang="en-US" sz="2800" b="1" dirty="0"/>
              <a:t> </a:t>
            </a:r>
            <a:r>
              <a:rPr lang="en-US" sz="2800" b="1" dirty="0" err="1"/>
              <a:t>menyebabkan</a:t>
            </a:r>
            <a:r>
              <a:rPr lang="en-US" sz="2800" b="1" dirty="0"/>
              <a:t> </a:t>
            </a:r>
            <a:r>
              <a:rPr lang="en-US" sz="2800" b="1" dirty="0" err="1"/>
              <a:t>kita</a:t>
            </a:r>
            <a:r>
              <a:rPr lang="en-US" sz="2800" b="1" dirty="0"/>
              <a:t> </a:t>
            </a:r>
            <a:r>
              <a:rPr lang="en-US" sz="2800" b="1" dirty="0" err="1"/>
              <a:t>memiliki</a:t>
            </a:r>
            <a:r>
              <a:rPr lang="en-US" sz="2800" b="1" dirty="0"/>
              <a:t> </a:t>
            </a:r>
            <a:r>
              <a:rPr lang="en-US" sz="2800" b="1" dirty="0" err="1"/>
              <a:t>predisposisi</a:t>
            </a:r>
            <a:r>
              <a:rPr lang="en-US" sz="2800" b="1" dirty="0"/>
              <a:t> </a:t>
            </a:r>
            <a:r>
              <a:rPr lang="en-US" sz="2800" b="1" dirty="0" err="1"/>
              <a:t>untuk</a:t>
            </a:r>
            <a:r>
              <a:rPr lang="en-US" sz="2800" b="1" dirty="0"/>
              <a:t> </a:t>
            </a:r>
            <a:r>
              <a:rPr lang="en-US" sz="2800" b="1" dirty="0" err="1"/>
              <a:t>takut</a:t>
            </a:r>
            <a:r>
              <a:rPr lang="en-US" sz="2800" b="1" dirty="0"/>
              <a:t> </a:t>
            </a:r>
            <a:r>
              <a:rPr lang="en-US" sz="2800" b="1" dirty="0" err="1"/>
              <a:t>pada</a:t>
            </a:r>
            <a:r>
              <a:rPr lang="en-US" sz="2800" b="1" dirty="0"/>
              <a:t> </a:t>
            </a:r>
            <a:r>
              <a:rPr lang="en-US" sz="2800" b="1" dirty="0" err="1"/>
              <a:t>gelap</a:t>
            </a:r>
            <a:r>
              <a:rPr lang="en-US" sz="2800" b="1" dirty="0"/>
              <a:t> </a:t>
            </a:r>
            <a:r>
              <a:rPr lang="en-US" sz="2800" b="1" dirty="0" err="1"/>
              <a:t>juga</a:t>
            </a:r>
            <a:r>
              <a:rPr lang="en-US" sz="2800" b="1" dirty="0"/>
              <a:t>, </a:t>
            </a:r>
            <a:r>
              <a:rPr lang="en-US" sz="2800" b="1" dirty="0" err="1"/>
              <a:t>namun</a:t>
            </a:r>
            <a:r>
              <a:rPr lang="en-US" sz="2800" b="1" dirty="0"/>
              <a:t>, </a:t>
            </a:r>
            <a:r>
              <a:rPr lang="en-US" sz="2800" b="1" dirty="0" err="1"/>
              <a:t>tidak</a:t>
            </a:r>
            <a:r>
              <a:rPr lang="en-US" sz="2800" b="1" dirty="0"/>
              <a:t> </a:t>
            </a:r>
            <a:r>
              <a:rPr lang="en-US" sz="2800" b="1" dirty="0" err="1"/>
              <a:t>semata-mata</a:t>
            </a:r>
            <a:r>
              <a:rPr lang="en-US" sz="2800" b="1" dirty="0"/>
              <a:t> </a:t>
            </a:r>
            <a:r>
              <a:rPr lang="en-US" sz="2800" b="1" dirty="0" err="1"/>
              <a:t>kita</a:t>
            </a:r>
            <a:r>
              <a:rPr lang="en-US" sz="2800" b="1" dirty="0"/>
              <a:t> </a:t>
            </a:r>
            <a:r>
              <a:rPr lang="en-US" sz="2800" b="1" dirty="0" err="1"/>
              <a:t>juga</a:t>
            </a:r>
            <a:r>
              <a:rPr lang="en-US" sz="2800" b="1" dirty="0"/>
              <a:t> </a:t>
            </a:r>
            <a:r>
              <a:rPr lang="en-US" sz="2800" b="1" dirty="0" err="1"/>
              <a:t>takut</a:t>
            </a:r>
            <a:r>
              <a:rPr lang="en-US" sz="2800" b="1" dirty="0"/>
              <a:t> </a:t>
            </a:r>
            <a:r>
              <a:rPr lang="en-US" sz="2800" b="1" dirty="0" err="1"/>
              <a:t>pada</a:t>
            </a:r>
            <a:r>
              <a:rPr lang="en-US" sz="2800" b="1" dirty="0"/>
              <a:t> </a:t>
            </a:r>
            <a:r>
              <a:rPr lang="en-US" sz="2800" b="1" dirty="0" err="1"/>
              <a:t>gelap</a:t>
            </a:r>
            <a:r>
              <a:rPr lang="en-US" sz="2800" b="1" dirty="0"/>
              <a:t>. Kita </a:t>
            </a:r>
            <a:r>
              <a:rPr lang="en-US" sz="2800" b="1" dirty="0" err="1"/>
              <a:t>hanya</a:t>
            </a:r>
            <a:r>
              <a:rPr lang="en-US" sz="2800" b="1" dirty="0"/>
              <a:t> </a:t>
            </a:r>
            <a:r>
              <a:rPr lang="en-US" sz="2800" b="1" dirty="0" err="1"/>
              <a:t>akan</a:t>
            </a:r>
            <a:r>
              <a:rPr lang="en-US" sz="2800" b="1" dirty="0"/>
              <a:t> </a:t>
            </a:r>
            <a:r>
              <a:rPr lang="en-US" sz="2800" b="1" dirty="0" err="1"/>
              <a:t>takut</a:t>
            </a:r>
            <a:r>
              <a:rPr lang="en-US" sz="2800" b="1" dirty="0"/>
              <a:t> </a:t>
            </a:r>
            <a:r>
              <a:rPr lang="en-US" sz="2800" b="1" dirty="0" err="1"/>
              <a:t>pada</a:t>
            </a:r>
            <a:r>
              <a:rPr lang="en-US" sz="2800" b="1" dirty="0"/>
              <a:t> </a:t>
            </a:r>
            <a:r>
              <a:rPr lang="en-US" sz="2800" b="1" dirty="0" err="1"/>
              <a:t>gelap</a:t>
            </a:r>
            <a:r>
              <a:rPr lang="en-US" sz="2800" b="1" dirty="0"/>
              <a:t> </a:t>
            </a:r>
            <a:r>
              <a:rPr lang="en-US" sz="2800" b="1" dirty="0" err="1"/>
              <a:t>jika</a:t>
            </a:r>
            <a:r>
              <a:rPr lang="en-US" sz="2800" b="1" dirty="0"/>
              <a:t> </a:t>
            </a:r>
            <a:r>
              <a:rPr lang="en-US" sz="2800" b="1" dirty="0" err="1"/>
              <a:t>dibarengi</a:t>
            </a:r>
            <a:r>
              <a:rPr lang="en-US" sz="2800" b="1" dirty="0"/>
              <a:t> </a:t>
            </a:r>
            <a:r>
              <a:rPr lang="en-US" sz="2800" b="1" dirty="0" err="1"/>
              <a:t>dengan</a:t>
            </a:r>
            <a:r>
              <a:rPr lang="en-US" sz="2800" b="1" dirty="0"/>
              <a:t> </a:t>
            </a:r>
            <a:r>
              <a:rPr lang="en-US" sz="2800" b="1" dirty="0" err="1"/>
              <a:t>adanya</a:t>
            </a:r>
            <a:r>
              <a:rPr lang="en-US" sz="2800" b="1" dirty="0"/>
              <a:t> </a:t>
            </a:r>
            <a:r>
              <a:rPr lang="en-US" sz="2800" b="1" dirty="0" err="1"/>
              <a:t>pemicu</a:t>
            </a:r>
            <a:r>
              <a:rPr lang="en-US" sz="2800" b="1" dirty="0"/>
              <a:t> yang </a:t>
            </a:r>
            <a:r>
              <a:rPr lang="en-US" sz="2800" b="1" dirty="0" err="1"/>
              <a:t>tepat</a:t>
            </a:r>
            <a:r>
              <a:rPr lang="en-US" sz="2800" b="1" dirty="0"/>
              <a:t>, </a:t>
            </a:r>
            <a:r>
              <a:rPr lang="en-US" sz="2800" b="1" dirty="0" err="1"/>
              <a:t>seperti</a:t>
            </a:r>
            <a:r>
              <a:rPr lang="en-US" sz="2800" b="1" dirty="0"/>
              <a:t> </a:t>
            </a:r>
            <a:r>
              <a:rPr lang="en-US" sz="2800" b="1" dirty="0" err="1"/>
              <a:t>mengalami</a:t>
            </a:r>
            <a:r>
              <a:rPr lang="en-US" sz="2800" b="1" dirty="0"/>
              <a:t> </a:t>
            </a:r>
            <a:r>
              <a:rPr lang="en-US" sz="2800" b="1" dirty="0" err="1"/>
              <a:t>perampokan</a:t>
            </a:r>
            <a:r>
              <a:rPr lang="en-US" sz="2800" b="1" dirty="0"/>
              <a:t> </a:t>
            </a:r>
            <a:r>
              <a:rPr lang="en-US" sz="2800" b="1" dirty="0" err="1"/>
              <a:t>pada</a:t>
            </a:r>
            <a:r>
              <a:rPr lang="en-US" sz="2800" b="1" dirty="0"/>
              <a:t> </a:t>
            </a:r>
            <a:r>
              <a:rPr lang="en-US" sz="2800" b="1" dirty="0" err="1"/>
              <a:t>malam</a:t>
            </a:r>
            <a:r>
              <a:rPr lang="en-US" sz="2800" b="1" dirty="0"/>
              <a:t> </a:t>
            </a:r>
            <a:r>
              <a:rPr lang="en-US" sz="2800" b="1" dirty="0" err="1"/>
              <a:t>hari.Isi</a:t>
            </a:r>
            <a:r>
              <a:rPr lang="en-US" sz="2800" b="1" dirty="0"/>
              <a:t> </a:t>
            </a:r>
            <a:r>
              <a:rPr lang="en-US" sz="2800" b="1" dirty="0" err="1"/>
              <a:t>utama</a:t>
            </a:r>
            <a:r>
              <a:rPr lang="en-US" sz="2800" b="1" dirty="0"/>
              <a:t> </a:t>
            </a:r>
            <a:r>
              <a:rPr lang="en-US" sz="2800" b="1" dirty="0" err="1"/>
              <a:t>ketidaksadaran</a:t>
            </a:r>
            <a:r>
              <a:rPr lang="en-US" sz="2800" b="1" dirty="0"/>
              <a:t> </a:t>
            </a:r>
            <a:r>
              <a:rPr lang="en-US" sz="2800" b="1" dirty="0" err="1"/>
              <a:t>kolektif</a:t>
            </a:r>
            <a:r>
              <a:rPr lang="en-US" sz="2800" b="1" dirty="0"/>
              <a:t> </a:t>
            </a:r>
            <a:r>
              <a:rPr lang="en-US" sz="2800" b="1" dirty="0" err="1"/>
              <a:t>ini</a:t>
            </a:r>
            <a:r>
              <a:rPr lang="en-US" sz="2800" b="1" dirty="0"/>
              <a:t> </a:t>
            </a:r>
            <a:r>
              <a:rPr lang="en-US" sz="2800" b="1" dirty="0" err="1"/>
              <a:t>adalah</a:t>
            </a:r>
            <a:r>
              <a:rPr lang="en-US" sz="2800" b="1" dirty="0"/>
              <a:t> ARCHETYPE. Archetype </a:t>
            </a:r>
            <a:r>
              <a:rPr lang="en-US" sz="2800" b="1" dirty="0" err="1"/>
              <a:t>adalah</a:t>
            </a:r>
            <a:r>
              <a:rPr lang="en-US" sz="2800" b="1" dirty="0"/>
              <a:t> model </a:t>
            </a:r>
            <a:r>
              <a:rPr lang="en-US" sz="2800" b="1" dirty="0" err="1"/>
              <a:t>atau</a:t>
            </a:r>
            <a:r>
              <a:rPr lang="en-US" sz="2800" b="1" dirty="0"/>
              <a:t> </a:t>
            </a:r>
            <a:r>
              <a:rPr lang="en-US" sz="2800" b="1" dirty="0" err="1"/>
              <a:t>prototipe</a:t>
            </a:r>
            <a:r>
              <a:rPr lang="en-US" sz="2800" b="1" dirty="0"/>
              <a:t> </a:t>
            </a:r>
            <a:r>
              <a:rPr lang="en-US" sz="2800" b="1" dirty="0" err="1"/>
              <a:t>atau</a:t>
            </a:r>
            <a:r>
              <a:rPr lang="en-US" sz="2800" b="1" dirty="0"/>
              <a:t> </a:t>
            </a:r>
            <a:r>
              <a:rPr lang="en-US" sz="2800" b="1" dirty="0" err="1"/>
              <a:t>pola</a:t>
            </a:r>
            <a:r>
              <a:rPr lang="en-US" sz="2800" b="1" dirty="0"/>
              <a:t> </a:t>
            </a:r>
            <a:r>
              <a:rPr lang="en-US" sz="2800" b="1" dirty="0" err="1"/>
              <a:t>asli</a:t>
            </a:r>
            <a:r>
              <a:rPr lang="en-US" sz="2800" b="1" dirty="0"/>
              <a:t> </a:t>
            </a:r>
            <a:r>
              <a:rPr lang="en-US" sz="2800" b="1" dirty="0" err="1"/>
              <a:t>untuk</a:t>
            </a:r>
            <a:r>
              <a:rPr lang="en-US" sz="2800" b="1" dirty="0"/>
              <a:t> </a:t>
            </a:r>
            <a:r>
              <a:rPr lang="en-US" sz="2800" b="1" dirty="0" err="1"/>
              <a:t>membuat</a:t>
            </a:r>
            <a:r>
              <a:rPr lang="en-US" sz="2800" b="1" dirty="0"/>
              <a:t> </a:t>
            </a:r>
            <a:r>
              <a:rPr lang="en-US" sz="2800" b="1" dirty="0" err="1"/>
              <a:t>atau</a:t>
            </a:r>
            <a:r>
              <a:rPr lang="en-US" sz="2800" b="1" dirty="0"/>
              <a:t> </a:t>
            </a:r>
            <a:r>
              <a:rPr lang="en-US" sz="2800" b="1" dirty="0" err="1"/>
              <a:t>membentuk</a:t>
            </a:r>
            <a:r>
              <a:rPr lang="en-US" sz="2800" b="1" dirty="0"/>
              <a:t> </a:t>
            </a:r>
            <a:r>
              <a:rPr lang="en-US" sz="2800" b="1" dirty="0" err="1"/>
              <a:t>gambaran</a:t>
            </a:r>
            <a:r>
              <a:rPr lang="en-US" sz="2800" b="1" dirty="0"/>
              <a:t> </a:t>
            </a:r>
            <a:r>
              <a:rPr lang="en-US" sz="2800" b="1" dirty="0" err="1"/>
              <a:t>kemudian</a:t>
            </a:r>
            <a:r>
              <a:rPr lang="en-US" sz="2800" b="1" dirty="0"/>
              <a:t>. </a:t>
            </a:r>
            <a:r>
              <a:rPr lang="en-US" sz="2800" b="1" dirty="0" err="1"/>
              <a:t>Keberadaan</a:t>
            </a:r>
            <a:r>
              <a:rPr lang="en-US" sz="2800" b="1" dirty="0"/>
              <a:t> archetype </a:t>
            </a:r>
            <a:r>
              <a:rPr lang="en-US" sz="2800" b="1" dirty="0" err="1"/>
              <a:t>ini</a:t>
            </a:r>
            <a:r>
              <a:rPr lang="en-US" sz="2800" b="1" dirty="0"/>
              <a:t> </a:t>
            </a:r>
            <a:r>
              <a:rPr lang="en-US" sz="2800" b="1" dirty="0" err="1"/>
              <a:t>tidak</a:t>
            </a:r>
            <a:r>
              <a:rPr lang="en-US" sz="2800" b="1" dirty="0"/>
              <a:t> </a:t>
            </a:r>
            <a:r>
              <a:rPr lang="en-US" sz="2800" b="1" dirty="0" err="1"/>
              <a:t>dapat</a:t>
            </a:r>
            <a:r>
              <a:rPr lang="en-US" sz="2800" b="1" dirty="0"/>
              <a:t> </a:t>
            </a:r>
            <a:r>
              <a:rPr lang="en-US" sz="2800" b="1" dirty="0" err="1"/>
              <a:t>kita</a:t>
            </a:r>
            <a:r>
              <a:rPr lang="en-US" sz="2800" b="1" dirty="0"/>
              <a:t> </a:t>
            </a:r>
            <a:r>
              <a:rPr lang="en-US" sz="2800" b="1" dirty="0" err="1"/>
              <a:t>sadari</a:t>
            </a:r>
            <a:r>
              <a:rPr lang="en-US" sz="2800" b="1" dirty="0"/>
              <a:t>. Dari </a:t>
            </a:r>
            <a:r>
              <a:rPr lang="en-US" sz="2800" b="1" dirty="0" err="1"/>
              <a:t>semua</a:t>
            </a:r>
            <a:r>
              <a:rPr lang="en-US" sz="2800" b="1" dirty="0"/>
              <a:t> </a:t>
            </a:r>
            <a:r>
              <a:rPr lang="en-US" sz="2800" b="1" dirty="0" err="1"/>
              <a:t>kemungkinan</a:t>
            </a:r>
            <a:r>
              <a:rPr lang="en-US" sz="2800" b="1" dirty="0"/>
              <a:t> archetype, Jung </a:t>
            </a:r>
            <a:r>
              <a:rPr lang="en-US" sz="2800" b="1" dirty="0" err="1"/>
              <a:t>percaya</a:t>
            </a:r>
            <a:r>
              <a:rPr lang="en-US" sz="2800" b="1" dirty="0"/>
              <a:t> </a:t>
            </a:r>
            <a:r>
              <a:rPr lang="en-US" sz="2800" b="1" dirty="0" err="1"/>
              <a:t>bahwa</a:t>
            </a:r>
            <a:r>
              <a:rPr lang="en-US" sz="2800" b="1" dirty="0"/>
              <a:t> </a:t>
            </a:r>
            <a:r>
              <a:rPr lang="en-US" sz="2800" b="1" dirty="0" err="1"/>
              <a:t>beberapa</a:t>
            </a:r>
            <a:r>
              <a:rPr lang="en-US" sz="2800" b="1" dirty="0"/>
              <a:t> archetype </a:t>
            </a:r>
            <a:r>
              <a:rPr lang="en-US" sz="2800" b="1" dirty="0" err="1"/>
              <a:t>memiliki</a:t>
            </a:r>
            <a:r>
              <a:rPr lang="en-US" sz="2800" b="1" dirty="0"/>
              <a:t> </a:t>
            </a:r>
            <a:r>
              <a:rPr lang="en-US" sz="2800" b="1" dirty="0" err="1"/>
              <a:t>arti</a:t>
            </a:r>
            <a:r>
              <a:rPr lang="en-US" sz="2800" b="1" dirty="0"/>
              <a:t> </a:t>
            </a:r>
            <a:r>
              <a:rPr lang="en-US" sz="2800" b="1" dirty="0" err="1"/>
              <a:t>khusus</a:t>
            </a:r>
            <a:r>
              <a:rPr lang="en-US" sz="2800" b="1" dirty="0"/>
              <a:t> </a:t>
            </a:r>
            <a:r>
              <a:rPr lang="en-US" sz="2800" b="1" dirty="0" err="1"/>
              <a:t>dalam</a:t>
            </a:r>
            <a:r>
              <a:rPr lang="en-US" sz="2800" b="1" dirty="0"/>
              <a:t> </a:t>
            </a:r>
            <a:r>
              <a:rPr lang="en-US" sz="2800" b="1" dirty="0" err="1"/>
              <a:t>kehidupan</a:t>
            </a:r>
            <a:r>
              <a:rPr lang="en-US" sz="2800" b="1" dirty="0"/>
              <a:t>, </a:t>
            </a:r>
            <a:r>
              <a:rPr lang="en-US" sz="2800" b="1" dirty="0" err="1"/>
              <a:t>karena</a:t>
            </a:r>
            <a:r>
              <a:rPr lang="en-US" sz="2800" b="1" dirty="0"/>
              <a:t> </a:t>
            </a:r>
            <a:r>
              <a:rPr lang="en-US" sz="2800" b="1" dirty="0" err="1"/>
              <a:t>berkembang</a:t>
            </a:r>
            <a:r>
              <a:rPr lang="en-US" sz="2800" b="1" dirty="0"/>
              <a:t> </a:t>
            </a:r>
            <a:r>
              <a:rPr lang="en-US" sz="2800" b="1" dirty="0" err="1"/>
              <a:t>secara</a:t>
            </a:r>
            <a:r>
              <a:rPr lang="en-US" sz="2800" b="1" dirty="0"/>
              <a:t> </a:t>
            </a:r>
            <a:r>
              <a:rPr lang="en-US" sz="2800" b="1" dirty="0" err="1"/>
              <a:t>penuh</a:t>
            </a:r>
            <a:r>
              <a:rPr lang="en-US" sz="2800" b="1" dirty="0"/>
              <a:t> </a:t>
            </a:r>
            <a:r>
              <a:rPr lang="en-US" sz="2800" b="1" dirty="0" err="1"/>
              <a:t>dan</a:t>
            </a:r>
            <a:r>
              <a:rPr lang="en-US" sz="2800" b="1" dirty="0"/>
              <a:t> </a:t>
            </a:r>
            <a:r>
              <a:rPr lang="en-US" sz="2800" b="1" dirty="0" err="1"/>
              <a:t>kuat</a:t>
            </a:r>
            <a:r>
              <a:rPr lang="en-US" sz="2800" b="1" dirty="0"/>
              <a:t>. </a:t>
            </a:r>
          </a:p>
        </p:txBody>
      </p:sp>
    </p:spTree>
    <p:extLst>
      <p:ext uri="{BB962C8B-B14F-4D97-AF65-F5344CB8AC3E}">
        <p14:creationId xmlns:p14="http://schemas.microsoft.com/office/powerpoint/2010/main" val="3308232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895</Words>
  <Application>Microsoft Office PowerPoint</Application>
  <PresentationFormat>On-screen Show (4:3)</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Bernard MT Condensed</vt:lpstr>
      <vt:lpstr>Calibri</vt:lpstr>
      <vt:lpstr>Office Theme</vt:lpstr>
      <vt:lpstr>PERSONALITY STRUCTURE  BY CARL G.JUNG</vt:lpstr>
      <vt:lpstr>Jung mendefinisikan kepribadian sebagai keseluruhan pikiran,perasaan,  dan tingkah laku, baik sadar maupun tidak sadar. Kepribadian ini berfungsi untuk   membimbing orang menyesuaikan diri dengan lingkungannya.  </vt:lpstr>
      <vt:lpstr>Kepribadian tersusun oleh 3 sistem  yang beroperasi dalam tiga tingkat kesadaran,  yaitu: 1. Ego yang beroperasi pada tingkat kesadaran 2. 3.</vt:lpstr>
      <vt:lpstr>1. Ego yang beroperasi pada tingkat kesadaran Ego merupakan alam sadar, yang dapat muncul pada manusia setiap saat, sejak awal kehidupan. Ego memiliki peran penting, yaitu menyaring dan menentukan persepsi, ingatan, pikiran, dan perasaan yang dapat masuk ke dalam kesadaran. Tanpa saringan atau seleksi dari ego, maka jiwa manusia akan menjadi kacau, karena dipenuhi oleh semua pengalaman atau stimulus yang dapat masuk dengan bebas ke kesadaran. Sehingga dapat dikatakan bahwa ego berperan untuk memelihara keutuhan dalam kepribadian manusia.</vt:lpstr>
      <vt:lpstr>Banyak dari kesadaran kita (bagaimana cara kita memandang, mengamati, dan berekasi terhadap dunia) ditentukan oleh SIKAP EKSTROVERSI (keterbukaan) dan INTROVERSI (ketertutupan). Dalam hidup seseorang, salah satu sikap ini dapat mendominasi tingkah laku dan kesadaran, sedangkan sikap yang lain menjadi bagian dari ketidaksadaran, yang tentu saja dapat juga mempengaruhi     tingkah laku.Selain sikap, ada FUNGSI PSIKOLOGIS, yaitu cara untuk mengamati dan bereaksi terhadap dunia luar dan dunia dalam. Fungsi psikologis terbagi menjadi dua, yaitu fungsi rasional dan tidak rasional. Fungsi rasional meliputi PIKIRAN dan PERASAAN, dimana keduanya terlibat dalam membuat keputusan dan penilaian. Fungsi tidak rasional meliputi PENGINDERAAN dan INTUISI, dimana keduanya tidak menggunakan pikiran. Dalam keempat fungsi ini, hanya salah satu fungsi yang dominan dalam kesadaran, sedangkan ketiga fungsi menjadi bagian dari ketidaksadaran. </vt:lpstr>
      <vt:lpstr>2. Kompleks yang beroperasi pada tingkat ketidaksadaran pribadi Seperti sudah dijelaskan, ego berfungsi menyaring pengalaman yang dapat masuk ke kesadaran. Semua pengalaman yang tidak diijinkan masuk ke kesadaran oleh ego, akan dimasukkan dalam ketidaksadaran pribadi (sama dengan prasadar dalam teori Freud). Sehingga ketidaksadaran berisi semua pengalaman yang ditekan, dilupakan, dan gagal menimbulkan kesan sadar. Semua pengalaman yang masuk dalam ketidaksadaran pribadi ini dapat dimunculkan kembali ke dalam kesadaran.Dalam ketidaksadaran pribadi, semua pikiran, perasaan, ingatan, persepsi, akan bergabung menjadi satu, yang disebut COMPLEX. Jung menemukan kompleks ini dalam penelitian mengenai asosiasi kata. Maksudnya adalah, orang sering kesulitan membuat asosiasi kata tertentu, karena kata itu ada dalam pikiran, perasaan, ingatan, persepsi, yang memiliki muatan emosi yang kuat. Misalnya, kata tragedi semanggi. Orangtua yang anaknya menjadi korban tragedi semanggi, akan terjadi kemungkinan dimana orangtua ini memunculkan respon yang lama untuk mengucapkan kata “semanggi”.</vt:lpstr>
      <vt:lpstr>Ciri kompleks adalah mengutamakan sesuatu. Misalnya, jika kita mengatakan bahwa A memiliki kompleks perasaan rendah diri, maka A akan terobsesi menilai dirinya kurang mampu, kurang berbakat, kurang menarik dibanding teman yang lain. Dengan adanya kompleks rendah diri ini, maka inti dari perasaan rendah diri ini akan menyebabkan A bertingkah laku hal-hal yang terkait dengan rendah diri.Orang dengan kompleks tertentu tidak menyadari berapa banyak dirinya dikendalikan oleh kompleks, karena kompleks berada dalam ketidaksadaran, bukan bagian dalam alam sadar. Awalnya Jung percaya bahwa kompleks disebabkan karena pengalaman traumatis masa kanak-kanak. Namun, akhirnya Jung menyadari bahwa kompleks berasal dari pengalaman yang jauh lebih dalam. Jung menyatakan bahwa kompleks dipengaruhi oleh pengalaman tertentu dalam sejarah manusia, yaitu pengalaman yang diturunkan dari satu generasi ke generasi berikutnya. Pengalaman-pengalaman ini yang merupakan tingkat kepribadian paling dalam dan tidak dapat dicapai, yaitu ketidaksadaran kolektif.</vt:lpstr>
      <vt:lpstr>3. Archetip yang beroperasi pada tingkat ketidaksadaran kolektif. Ketidaksadaran kolektif merupakan dasar dari kepribadian individu. Ketidaksadaran kolektif mengatur semua tingkah laku saat ini dan merupakan kekuatan yang paling berpengaruh dalam kepribadian. Dalam kasus patologis, ketidaksadaran kolektif ini mengalahkan ego dan ketidaksadaran pribadi. Ketidaksadaran dapat membelokkan perilaku menjadi perilaku yang menyimpang, seperti phobia, delusi, dan simtom gangguan psikologis lainnya.Jung meyakini bahwa dalam evolusi manusia, hal yang diturunkan bukan hanya aspek fisik saja, melainkan juga kepribadian. Kepribadian diturunkan dari para leluhur terdahulu. Misalnya, ingatan yang diwariskan adalah pengalaman umum yang terus menerus berulang dalam tiap generasi. Namun, sebenarnya yang diwariskan bukanlah ingatannya, melainkan predisposisi atau kecenderungan untuk bertindak atau berpikir mengenai sesuatu. </vt:lpstr>
      <vt:lpstr>Adanya predisposisi membuat orang menjadi peka dan mudah membentuk kecenderungan tertentu. Sebagai contoh, para leluhur kita takut akan gelap. Hal ini menyebabkan kita memiliki predisposisi untuk takut pada gelap juga, namun, tidak semata-mata kita juga takut pada gelap. Kita hanya akan takut pada gelap jika dibarengi dengan adanya pemicu yang tepat, seperti mengalami perampokan pada malam hari.Isi utama ketidaksadaran kolektif ini adalah ARCHETYPE. Archetype adalah model atau prototipe atau pola asli untuk membuat atau membentuk gambaran kemudian. Keberadaan archetype ini tidak dapat kita sadari. Dari semua kemungkinan archetype, Jung percaya bahwa beberapa archetype memiliki arti khusus dalam kehidupan, karena berkembang secara penuh dan kuat.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  KEPRIBADIAN   MENURUT CARL  G.JUNG</dc:title>
  <dc:creator>windows</dc:creator>
  <cp:lastModifiedBy>Muhammad Dandy</cp:lastModifiedBy>
  <cp:revision>7</cp:revision>
  <dcterms:created xsi:type="dcterms:W3CDTF">2020-06-08T21:31:34Z</dcterms:created>
  <dcterms:modified xsi:type="dcterms:W3CDTF">2020-07-31T16:21:50Z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292450</vt:lpwstr>
  </property>
  <property fmtid="{D5CDD505-2E9C-101B-9397-08002B2CF9AE}" pid="3" name="NXPowerLiteSettings">
    <vt:lpwstr>C7000400038000</vt:lpwstr>
  </property>
  <property fmtid="{D5CDD505-2E9C-101B-9397-08002B2CF9AE}" pid="4" name="NXPowerLiteVersion">
    <vt:lpwstr>S9.0.1</vt:lpwstr>
  </property>
</Properties>
</file>