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1" r:id="rId8"/>
    <p:sldId id="265" r:id="rId9"/>
    <p:sldId id="266" r:id="rId10"/>
    <p:sldId id="267" r:id="rId11"/>
    <p:sldId id="26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7" d="100"/>
          <a:sy n="67" d="100"/>
        </p:scale>
        <p:origin x="1652"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0978E23-528C-4034-9F19-FD4F5836A1F1}"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E3513-E76D-4F32-A6E1-B1711B7AEA4D}" type="slidenum">
              <a:rPr lang="en-US" smtClean="0"/>
              <a:t>‹#›</a:t>
            </a:fld>
            <a:endParaRPr lang="en-US"/>
          </a:p>
        </p:txBody>
      </p:sp>
    </p:spTree>
    <p:extLst>
      <p:ext uri="{BB962C8B-B14F-4D97-AF65-F5344CB8AC3E}">
        <p14:creationId xmlns:p14="http://schemas.microsoft.com/office/powerpoint/2010/main" val="3591573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978E23-528C-4034-9F19-FD4F5836A1F1}"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E3513-E76D-4F32-A6E1-B1711B7AEA4D}" type="slidenum">
              <a:rPr lang="en-US" smtClean="0"/>
              <a:t>‹#›</a:t>
            </a:fld>
            <a:endParaRPr lang="en-US"/>
          </a:p>
        </p:txBody>
      </p:sp>
    </p:spTree>
    <p:extLst>
      <p:ext uri="{BB962C8B-B14F-4D97-AF65-F5344CB8AC3E}">
        <p14:creationId xmlns:p14="http://schemas.microsoft.com/office/powerpoint/2010/main" val="63779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978E23-528C-4034-9F19-FD4F5836A1F1}"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E3513-E76D-4F32-A6E1-B1711B7AEA4D}" type="slidenum">
              <a:rPr lang="en-US" smtClean="0"/>
              <a:t>‹#›</a:t>
            </a:fld>
            <a:endParaRPr lang="en-US"/>
          </a:p>
        </p:txBody>
      </p:sp>
    </p:spTree>
    <p:extLst>
      <p:ext uri="{BB962C8B-B14F-4D97-AF65-F5344CB8AC3E}">
        <p14:creationId xmlns:p14="http://schemas.microsoft.com/office/powerpoint/2010/main" val="3035332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978E23-528C-4034-9F19-FD4F5836A1F1}"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E3513-E76D-4F32-A6E1-B1711B7AEA4D}" type="slidenum">
              <a:rPr lang="en-US" smtClean="0"/>
              <a:t>‹#›</a:t>
            </a:fld>
            <a:endParaRPr lang="en-US"/>
          </a:p>
        </p:txBody>
      </p:sp>
    </p:spTree>
    <p:extLst>
      <p:ext uri="{BB962C8B-B14F-4D97-AF65-F5344CB8AC3E}">
        <p14:creationId xmlns:p14="http://schemas.microsoft.com/office/powerpoint/2010/main" val="89975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978E23-528C-4034-9F19-FD4F5836A1F1}"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E3513-E76D-4F32-A6E1-B1711B7AEA4D}" type="slidenum">
              <a:rPr lang="en-US" smtClean="0"/>
              <a:t>‹#›</a:t>
            </a:fld>
            <a:endParaRPr lang="en-US"/>
          </a:p>
        </p:txBody>
      </p:sp>
    </p:spTree>
    <p:extLst>
      <p:ext uri="{BB962C8B-B14F-4D97-AF65-F5344CB8AC3E}">
        <p14:creationId xmlns:p14="http://schemas.microsoft.com/office/powerpoint/2010/main" val="1887512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978E23-528C-4034-9F19-FD4F5836A1F1}" type="datetimeFigureOut">
              <a:rPr lang="en-US" smtClean="0"/>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3E3513-E76D-4F32-A6E1-B1711B7AEA4D}" type="slidenum">
              <a:rPr lang="en-US" smtClean="0"/>
              <a:t>‹#›</a:t>
            </a:fld>
            <a:endParaRPr lang="en-US"/>
          </a:p>
        </p:txBody>
      </p:sp>
    </p:spTree>
    <p:extLst>
      <p:ext uri="{BB962C8B-B14F-4D97-AF65-F5344CB8AC3E}">
        <p14:creationId xmlns:p14="http://schemas.microsoft.com/office/powerpoint/2010/main" val="3549922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978E23-528C-4034-9F19-FD4F5836A1F1}" type="datetimeFigureOut">
              <a:rPr lang="en-US" smtClean="0"/>
              <a:t>7/31/2020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3E3513-E76D-4F32-A6E1-B1711B7AEA4D}" type="slidenum">
              <a:rPr lang="en-US" smtClean="0"/>
              <a:t>‹#›</a:t>
            </a:fld>
            <a:endParaRPr lang="en-US"/>
          </a:p>
        </p:txBody>
      </p:sp>
    </p:spTree>
    <p:extLst>
      <p:ext uri="{BB962C8B-B14F-4D97-AF65-F5344CB8AC3E}">
        <p14:creationId xmlns:p14="http://schemas.microsoft.com/office/powerpoint/2010/main" val="993375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978E23-528C-4034-9F19-FD4F5836A1F1}" type="datetimeFigureOut">
              <a:rPr lang="en-US" smtClean="0"/>
              <a:t>7/31/2020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3E3513-E76D-4F32-A6E1-B1711B7AEA4D}" type="slidenum">
              <a:rPr lang="en-US" smtClean="0"/>
              <a:t>‹#›</a:t>
            </a:fld>
            <a:endParaRPr lang="en-US"/>
          </a:p>
        </p:txBody>
      </p:sp>
    </p:spTree>
    <p:extLst>
      <p:ext uri="{BB962C8B-B14F-4D97-AF65-F5344CB8AC3E}">
        <p14:creationId xmlns:p14="http://schemas.microsoft.com/office/powerpoint/2010/main" val="2631511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978E23-528C-4034-9F19-FD4F5836A1F1}" type="datetimeFigureOut">
              <a:rPr lang="en-US" smtClean="0"/>
              <a:t>7/31/2020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3E3513-E76D-4F32-A6E1-B1711B7AEA4D}" type="slidenum">
              <a:rPr lang="en-US" smtClean="0"/>
              <a:t>‹#›</a:t>
            </a:fld>
            <a:endParaRPr lang="en-US"/>
          </a:p>
        </p:txBody>
      </p:sp>
    </p:spTree>
    <p:extLst>
      <p:ext uri="{BB962C8B-B14F-4D97-AF65-F5344CB8AC3E}">
        <p14:creationId xmlns:p14="http://schemas.microsoft.com/office/powerpoint/2010/main" val="3279531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978E23-528C-4034-9F19-FD4F5836A1F1}" type="datetimeFigureOut">
              <a:rPr lang="en-US" smtClean="0"/>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3E3513-E76D-4F32-A6E1-B1711B7AEA4D}" type="slidenum">
              <a:rPr lang="en-US" smtClean="0"/>
              <a:t>‹#›</a:t>
            </a:fld>
            <a:endParaRPr lang="en-US"/>
          </a:p>
        </p:txBody>
      </p:sp>
    </p:spTree>
    <p:extLst>
      <p:ext uri="{BB962C8B-B14F-4D97-AF65-F5344CB8AC3E}">
        <p14:creationId xmlns:p14="http://schemas.microsoft.com/office/powerpoint/2010/main" val="1056867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978E23-528C-4034-9F19-FD4F5836A1F1}" type="datetimeFigureOut">
              <a:rPr lang="en-US" smtClean="0"/>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3E3513-E76D-4F32-A6E1-B1711B7AEA4D}" type="slidenum">
              <a:rPr lang="en-US" smtClean="0"/>
              <a:t>‹#›</a:t>
            </a:fld>
            <a:endParaRPr lang="en-US"/>
          </a:p>
        </p:txBody>
      </p:sp>
    </p:spTree>
    <p:extLst>
      <p:ext uri="{BB962C8B-B14F-4D97-AF65-F5344CB8AC3E}">
        <p14:creationId xmlns:p14="http://schemas.microsoft.com/office/powerpoint/2010/main" val="1628713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978E23-528C-4034-9F19-FD4F5836A1F1}" type="datetimeFigureOut">
              <a:rPr lang="en-US" smtClean="0"/>
              <a:t>7/31/2020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3E3513-E76D-4F32-A6E1-B1711B7AEA4D}" type="slidenum">
              <a:rPr lang="en-US" smtClean="0"/>
              <a:t>‹#›</a:t>
            </a:fld>
            <a:endParaRPr lang="en-US"/>
          </a:p>
        </p:txBody>
      </p:sp>
    </p:spTree>
    <p:extLst>
      <p:ext uri="{BB962C8B-B14F-4D97-AF65-F5344CB8AC3E}">
        <p14:creationId xmlns:p14="http://schemas.microsoft.com/office/powerpoint/2010/main" val="3875675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2202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858000"/>
          </a:xfrm>
        </p:spPr>
        <p:txBody>
          <a:bodyPr>
            <a:normAutofit/>
          </a:bodyPr>
          <a:lstStyle/>
          <a:p>
            <a:r>
              <a:rPr lang="en-US" sz="4000">
                <a:latin typeface="Bauhaus 93" pitchFamily="82" charset="0"/>
              </a:rPr>
              <a:t>PERSONAL DEVELOPMENT </a:t>
            </a:r>
            <a:br>
              <a:rPr lang="en-US" sz="4000">
                <a:latin typeface="Bauhaus 93" pitchFamily="82" charset="0"/>
              </a:rPr>
            </a:br>
            <a:r>
              <a:rPr lang="en-US" sz="4000">
                <a:latin typeface="Bauhaus 93" pitchFamily="82" charset="0"/>
              </a:rPr>
              <a:t>ACCORDING TO CARL G.JUNG</a:t>
            </a:r>
            <a:endParaRPr lang="en-US" sz="4000" dirty="0">
              <a:latin typeface="Bauhaus 93" pitchFamily="82" charset="0"/>
            </a:endParaRPr>
          </a:p>
        </p:txBody>
      </p:sp>
    </p:spTree>
    <p:extLst>
      <p:ext uri="{BB962C8B-B14F-4D97-AF65-F5344CB8AC3E}">
        <p14:creationId xmlns:p14="http://schemas.microsoft.com/office/powerpoint/2010/main" val="26833714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endParaRPr lang="en-US" sz="2400" dirty="0"/>
          </a:p>
        </p:txBody>
      </p:sp>
    </p:spTree>
    <p:extLst>
      <p:ext uri="{BB962C8B-B14F-4D97-AF65-F5344CB8AC3E}">
        <p14:creationId xmlns:p14="http://schemas.microsoft.com/office/powerpoint/2010/main" val="3214598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781800"/>
          </a:xfrm>
        </p:spPr>
        <p:txBody>
          <a:bodyPr>
            <a:normAutofit/>
          </a:bodyPr>
          <a:lstStyle/>
          <a:p>
            <a:endParaRPr lang="en-US" sz="2400" dirty="0"/>
          </a:p>
        </p:txBody>
      </p:sp>
    </p:spTree>
    <p:extLst>
      <p:ext uri="{BB962C8B-B14F-4D97-AF65-F5344CB8AC3E}">
        <p14:creationId xmlns:p14="http://schemas.microsoft.com/office/powerpoint/2010/main" val="846848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220200" cy="6834389"/>
          </a:xfrm>
        </p:spPr>
        <p:txBody>
          <a:bodyPr>
            <a:normAutofit/>
          </a:bodyPr>
          <a:lstStyle/>
          <a:p>
            <a:r>
              <a:rPr lang="en-US" sz="2800" b="1" dirty="0"/>
              <a:t>Jung </a:t>
            </a:r>
            <a:r>
              <a:rPr lang="en-US" sz="2800" b="1" dirty="0" err="1"/>
              <a:t>yakin</a:t>
            </a:r>
            <a:r>
              <a:rPr lang="en-US" sz="2800" b="1" dirty="0"/>
              <a:t> </a:t>
            </a:r>
            <a:r>
              <a:rPr lang="en-US" sz="2800" b="1" dirty="0" err="1"/>
              <a:t>bahwa</a:t>
            </a:r>
            <a:r>
              <a:rPr lang="en-US" sz="2800" b="1" dirty="0"/>
              <a:t> </a:t>
            </a:r>
            <a:r>
              <a:rPr lang="en-US" sz="2800" b="1" dirty="0" err="1"/>
              <a:t>kepribadian</a:t>
            </a:r>
            <a:r>
              <a:rPr lang="en-US" sz="2800" b="1" dirty="0"/>
              <a:t> </a:t>
            </a:r>
            <a:r>
              <a:rPr lang="en-US" sz="2800" b="1" dirty="0" err="1"/>
              <a:t>akan</a:t>
            </a:r>
            <a:r>
              <a:rPr lang="en-US" sz="2800" b="1" dirty="0"/>
              <a:t> </a:t>
            </a:r>
            <a:r>
              <a:rPr lang="en-US" sz="2800" b="1" dirty="0" err="1"/>
              <a:t>terus</a:t>
            </a:r>
            <a:r>
              <a:rPr lang="en-US" sz="2800" b="1" dirty="0"/>
              <a:t> </a:t>
            </a:r>
            <a:r>
              <a:rPr lang="en-US" sz="2800" b="1" dirty="0" err="1"/>
              <a:t>berkembang</a:t>
            </a:r>
            <a:r>
              <a:rPr lang="en-US" sz="2800" b="1" dirty="0"/>
              <a:t> </a:t>
            </a:r>
            <a:r>
              <a:rPr lang="en-US" sz="2800" b="1" dirty="0" err="1"/>
              <a:t>sepanjang</a:t>
            </a:r>
            <a:r>
              <a:rPr lang="en-US" sz="2800" b="1" dirty="0"/>
              <a:t> </a:t>
            </a:r>
            <a:r>
              <a:rPr lang="en-US" sz="2800" b="1" dirty="0" err="1"/>
              <a:t>kehidupan</a:t>
            </a:r>
            <a:r>
              <a:rPr lang="en-US" sz="2800" b="1" dirty="0"/>
              <a:t> </a:t>
            </a:r>
            <a:r>
              <a:rPr lang="en-US" sz="2800" b="1" dirty="0" err="1"/>
              <a:t>seseorang</a:t>
            </a:r>
            <a:r>
              <a:rPr lang="en-US" sz="2800" b="1" dirty="0"/>
              <a:t>, </a:t>
            </a:r>
            <a:r>
              <a:rPr lang="en-US" sz="2800" b="1" dirty="0" err="1"/>
              <a:t>dan</a:t>
            </a:r>
            <a:r>
              <a:rPr lang="en-US" sz="2800" b="1" dirty="0"/>
              <a:t> </a:t>
            </a:r>
            <a:r>
              <a:rPr lang="en-US" sz="2800" b="1" dirty="0" err="1"/>
              <a:t>akan</a:t>
            </a:r>
            <a:r>
              <a:rPr lang="en-US" sz="2800" b="1" dirty="0"/>
              <a:t> </a:t>
            </a:r>
            <a:r>
              <a:rPr lang="en-US" sz="2800" b="1" dirty="0" err="1"/>
              <a:t>mengalami</a:t>
            </a:r>
            <a:r>
              <a:rPr lang="en-US" sz="2800" b="1" dirty="0"/>
              <a:t> </a:t>
            </a:r>
            <a:r>
              <a:rPr lang="en-US" sz="2800" b="1" dirty="0" err="1"/>
              <a:t>perubahan</a:t>
            </a:r>
            <a:r>
              <a:rPr lang="en-US" sz="2800" b="1" dirty="0"/>
              <a:t> yang </a:t>
            </a:r>
            <a:r>
              <a:rPr lang="en-US" sz="2800" b="1" dirty="0" err="1"/>
              <a:t>menentukan</a:t>
            </a:r>
            <a:r>
              <a:rPr lang="en-US" sz="2800" b="1" dirty="0"/>
              <a:t> </a:t>
            </a:r>
            <a:r>
              <a:rPr lang="en-US" sz="2800" b="1" dirty="0" err="1"/>
              <a:t>antara</a:t>
            </a:r>
            <a:r>
              <a:rPr lang="en-US" sz="2800" b="1" dirty="0"/>
              <a:t> </a:t>
            </a:r>
            <a:r>
              <a:rPr lang="en-US" sz="2800" b="1" dirty="0" err="1"/>
              <a:t>usia</a:t>
            </a:r>
            <a:r>
              <a:rPr lang="en-US" sz="2800" b="1" dirty="0"/>
              <a:t> 35 </a:t>
            </a:r>
            <a:r>
              <a:rPr lang="en-US" sz="2800" b="1" dirty="0" err="1"/>
              <a:t>hingga</a:t>
            </a:r>
            <a:r>
              <a:rPr lang="en-US" sz="2800" b="1" dirty="0"/>
              <a:t> 50 </a:t>
            </a:r>
            <a:r>
              <a:rPr lang="en-US" sz="2800" b="1" dirty="0" err="1"/>
              <a:t>tahun</a:t>
            </a:r>
            <a:r>
              <a:rPr lang="en-US" sz="2800" b="1" dirty="0"/>
              <a:t>. </a:t>
            </a:r>
            <a:r>
              <a:rPr lang="en-US" sz="2800" b="1" dirty="0" err="1"/>
              <a:t>Keyakinan</a:t>
            </a:r>
            <a:r>
              <a:rPr lang="en-US" sz="2800" b="1" dirty="0"/>
              <a:t> Jung </a:t>
            </a:r>
            <a:r>
              <a:rPr lang="en-US" sz="2800" b="1" dirty="0" err="1"/>
              <a:t>ini</a:t>
            </a:r>
            <a:r>
              <a:rPr lang="en-US" sz="2800" b="1" dirty="0"/>
              <a:t> member </a:t>
            </a:r>
            <a:r>
              <a:rPr lang="en-US" sz="2800" b="1" dirty="0" err="1"/>
              <a:t>harapan</a:t>
            </a:r>
            <a:r>
              <a:rPr lang="en-US" sz="2800" b="1" dirty="0"/>
              <a:t> </a:t>
            </a:r>
            <a:r>
              <a:rPr lang="en-US" sz="2800" b="1" dirty="0" err="1"/>
              <a:t>bagi</a:t>
            </a:r>
            <a:r>
              <a:rPr lang="en-US" sz="2800" b="1" dirty="0"/>
              <a:t> </a:t>
            </a:r>
            <a:r>
              <a:rPr lang="en-US" sz="2800" b="1" dirty="0" err="1"/>
              <a:t>setiap</a:t>
            </a:r>
            <a:r>
              <a:rPr lang="en-US" sz="2800" b="1" dirty="0"/>
              <a:t> orang yang </a:t>
            </a:r>
            <a:r>
              <a:rPr lang="en-US" sz="2800" b="1" dirty="0" err="1"/>
              <a:t>berada</a:t>
            </a:r>
            <a:r>
              <a:rPr lang="en-US" sz="2800" b="1" dirty="0"/>
              <a:t> </a:t>
            </a:r>
            <a:r>
              <a:rPr lang="en-US" sz="2800" b="1" dirty="0" err="1"/>
              <a:t>dalam</a:t>
            </a:r>
            <a:r>
              <a:rPr lang="en-US" sz="2800" b="1" dirty="0"/>
              <a:t> </a:t>
            </a:r>
            <a:r>
              <a:rPr lang="en-US" sz="2800" b="1" dirty="0" err="1"/>
              <a:t>masa</a:t>
            </a:r>
            <a:r>
              <a:rPr lang="en-US" sz="2800" b="1" dirty="0"/>
              <a:t> </a:t>
            </a:r>
            <a:r>
              <a:rPr lang="en-US" sz="2800" b="1" dirty="0" err="1"/>
              <a:t>transisi</a:t>
            </a:r>
            <a:r>
              <a:rPr lang="en-US" sz="2800" b="1" dirty="0"/>
              <a:t> </a:t>
            </a:r>
            <a:r>
              <a:rPr lang="en-US" sz="2800" b="1" dirty="0" err="1"/>
              <a:t>dan</a:t>
            </a:r>
            <a:r>
              <a:rPr lang="en-US" sz="2800" b="1" dirty="0"/>
              <a:t> </a:t>
            </a:r>
            <a:r>
              <a:rPr lang="en-US" sz="2800" b="1" dirty="0" err="1"/>
              <a:t>dalam</a:t>
            </a:r>
            <a:r>
              <a:rPr lang="en-US" sz="2800" b="1" dirty="0"/>
              <a:t> </a:t>
            </a:r>
            <a:r>
              <a:rPr lang="en-US" sz="2800" b="1" dirty="0" err="1"/>
              <a:t>pergolakan</a:t>
            </a:r>
            <a:r>
              <a:rPr lang="en-US" sz="2800" b="1" dirty="0"/>
              <a:t> </a:t>
            </a:r>
            <a:r>
              <a:rPr lang="en-US" sz="2800" b="1" dirty="0" err="1"/>
              <a:t>karena</a:t>
            </a:r>
            <a:r>
              <a:rPr lang="en-US" sz="2800" b="1" dirty="0"/>
              <a:t> </a:t>
            </a:r>
            <a:r>
              <a:rPr lang="en-US" sz="2800" b="1" dirty="0" err="1"/>
              <a:t>krisis</a:t>
            </a:r>
            <a:r>
              <a:rPr lang="en-US" sz="2800" b="1" dirty="0"/>
              <a:t> </a:t>
            </a:r>
            <a:r>
              <a:rPr lang="en-US" sz="2800" b="1" dirty="0" err="1"/>
              <a:t>setengah</a:t>
            </a:r>
            <a:r>
              <a:rPr lang="en-US" sz="2800" b="1" dirty="0"/>
              <a:t> </a:t>
            </a:r>
            <a:r>
              <a:rPr lang="en-US" sz="2800" b="1" dirty="0" err="1"/>
              <a:t>baya</a:t>
            </a:r>
            <a:r>
              <a:rPr lang="en-US" sz="2800" b="1" dirty="0"/>
              <a:t>. </a:t>
            </a:r>
            <a:r>
              <a:rPr lang="en-US" sz="2800" b="1" dirty="0" err="1"/>
              <a:t>Dengan</a:t>
            </a:r>
            <a:r>
              <a:rPr lang="en-US" sz="2800" b="1" dirty="0"/>
              <a:t> </a:t>
            </a:r>
            <a:r>
              <a:rPr lang="en-US" sz="2800" b="1" dirty="0" err="1"/>
              <a:t>keyakinannya</a:t>
            </a:r>
            <a:r>
              <a:rPr lang="en-US" sz="2800" b="1" dirty="0"/>
              <a:t> </a:t>
            </a:r>
            <a:r>
              <a:rPr lang="en-US" sz="2800" b="1" dirty="0" err="1"/>
              <a:t>itu</a:t>
            </a:r>
            <a:r>
              <a:rPr lang="en-US" sz="2800" b="1" dirty="0"/>
              <a:t>, Jung </a:t>
            </a:r>
            <a:r>
              <a:rPr lang="en-US" sz="2800" b="1" dirty="0" err="1"/>
              <a:t>ingin</a:t>
            </a:r>
            <a:r>
              <a:rPr lang="en-US" sz="2800" b="1" dirty="0"/>
              <a:t> </a:t>
            </a:r>
            <a:r>
              <a:rPr lang="en-US" sz="2800" b="1" dirty="0" err="1"/>
              <a:t>mengatakan</a:t>
            </a:r>
            <a:r>
              <a:rPr lang="en-US" sz="2800" b="1" dirty="0"/>
              <a:t> </a:t>
            </a:r>
            <a:r>
              <a:rPr lang="en-US" sz="2800" b="1" dirty="0" err="1"/>
              <a:t>bahwa</a:t>
            </a:r>
            <a:r>
              <a:rPr lang="en-US" sz="2800" b="1" dirty="0"/>
              <a:t> </a:t>
            </a:r>
            <a:r>
              <a:rPr lang="en-US" sz="2800" b="1" dirty="0" err="1"/>
              <a:t>kita</a:t>
            </a:r>
            <a:r>
              <a:rPr lang="en-US" sz="2800" b="1" dirty="0"/>
              <a:t> </a:t>
            </a:r>
            <a:r>
              <a:rPr lang="en-US" sz="2800" b="1" dirty="0" err="1"/>
              <a:t>bukanlah</a:t>
            </a:r>
            <a:r>
              <a:rPr lang="en-US" sz="2800" b="1" dirty="0"/>
              <a:t> </a:t>
            </a:r>
            <a:r>
              <a:rPr lang="en-US" sz="2800" b="1" dirty="0" err="1"/>
              <a:t>tawanan</a:t>
            </a:r>
            <a:r>
              <a:rPr lang="en-US" sz="2800" b="1" dirty="0"/>
              <a:t> </a:t>
            </a:r>
            <a:r>
              <a:rPr lang="en-US" sz="2800" b="1" dirty="0" err="1"/>
              <a:t>dari</a:t>
            </a:r>
            <a:r>
              <a:rPr lang="en-US" sz="2800" b="1" dirty="0"/>
              <a:t> </a:t>
            </a:r>
            <a:r>
              <a:rPr lang="en-US" sz="2800" b="1" dirty="0" err="1"/>
              <a:t>pengalaman</a:t>
            </a:r>
            <a:r>
              <a:rPr lang="en-US" sz="2800" b="1" dirty="0"/>
              <a:t> </a:t>
            </a:r>
            <a:r>
              <a:rPr lang="en-US" sz="2800" b="1" dirty="0" err="1"/>
              <a:t>masa</a:t>
            </a:r>
            <a:r>
              <a:rPr lang="en-US" sz="2800" b="1" dirty="0"/>
              <a:t> </a:t>
            </a:r>
            <a:r>
              <a:rPr lang="en-US" sz="2800" b="1" dirty="0" err="1"/>
              <a:t>kanak-kanak</a:t>
            </a:r>
            <a:r>
              <a:rPr lang="en-US" sz="2800" b="1" dirty="0"/>
              <a:t>.</a:t>
            </a:r>
          </a:p>
        </p:txBody>
      </p:sp>
    </p:spTree>
    <p:extLst>
      <p:ext uri="{BB962C8B-B14F-4D97-AF65-F5344CB8AC3E}">
        <p14:creationId xmlns:p14="http://schemas.microsoft.com/office/powerpoint/2010/main" val="1325461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067800" cy="693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858000"/>
          </a:xfrm>
        </p:spPr>
        <p:txBody>
          <a:bodyPr>
            <a:normAutofit/>
          </a:bodyPr>
          <a:lstStyle/>
          <a:p>
            <a:pPr algn="l"/>
            <a:r>
              <a:rPr lang="en-US" sz="2800" b="1" u="sng" dirty="0"/>
              <a:t>Ada 4 </a:t>
            </a:r>
            <a:r>
              <a:rPr lang="en-US" sz="2800" b="1" u="sng" dirty="0" err="1"/>
              <a:t>fase</a:t>
            </a:r>
            <a:r>
              <a:rPr lang="en-US" sz="2800" b="1" u="sng" dirty="0"/>
              <a:t> </a:t>
            </a:r>
            <a:r>
              <a:rPr lang="en-US" sz="2800" b="1" u="sng" dirty="0" err="1"/>
              <a:t>perkembangan</a:t>
            </a:r>
            <a:r>
              <a:rPr lang="en-US" sz="2800" b="1" u="sng" dirty="0"/>
              <a:t> </a:t>
            </a:r>
            <a:r>
              <a:rPr lang="en-US" sz="2800" b="1" u="sng" dirty="0" err="1"/>
              <a:t>kepribadian</a:t>
            </a:r>
            <a:r>
              <a:rPr lang="en-US" sz="2800" b="1" u="sng" dirty="0"/>
              <a:t> </a:t>
            </a:r>
            <a:r>
              <a:rPr lang="en-US" sz="2800" b="1" u="sng" dirty="0" err="1"/>
              <a:t>menurut</a:t>
            </a:r>
            <a:r>
              <a:rPr lang="en-US" sz="2800" b="1" u="sng" dirty="0"/>
              <a:t> Jung, </a:t>
            </a:r>
            <a:r>
              <a:rPr lang="en-US" sz="2800" b="1" u="sng" dirty="0" err="1"/>
              <a:t>yaitu</a:t>
            </a:r>
            <a:r>
              <a:rPr lang="en-US" sz="2800" b="1" u="sng" dirty="0"/>
              <a:t>:</a:t>
            </a:r>
            <a:br>
              <a:rPr lang="en-US" sz="2800" b="1" u="sng" dirty="0"/>
            </a:br>
            <a:br>
              <a:rPr lang="en-US" sz="2800" b="1" u="sng" dirty="0"/>
            </a:br>
            <a:r>
              <a:rPr lang="en-US" sz="2800" b="1" dirty="0"/>
              <a:t>1. </a:t>
            </a:r>
            <a:r>
              <a:rPr lang="en-US" sz="2800" b="1" dirty="0" err="1"/>
              <a:t>Masa</a:t>
            </a:r>
            <a:r>
              <a:rPr lang="en-US" sz="2800" b="1" dirty="0"/>
              <a:t> </a:t>
            </a:r>
            <a:r>
              <a:rPr lang="en-US" sz="2800" b="1" dirty="0" err="1"/>
              <a:t>bayi</a:t>
            </a:r>
            <a:r>
              <a:rPr lang="en-US" sz="2800" b="1" dirty="0"/>
              <a:t> </a:t>
            </a:r>
            <a:r>
              <a:rPr lang="en-US" sz="2800" b="1" dirty="0" err="1"/>
              <a:t>dan</a:t>
            </a:r>
            <a:r>
              <a:rPr lang="en-US" sz="2800" b="1" dirty="0"/>
              <a:t> </a:t>
            </a:r>
            <a:r>
              <a:rPr lang="en-US" sz="2800" b="1" dirty="0" err="1"/>
              <a:t>kanak-kanak</a:t>
            </a:r>
            <a:r>
              <a:rPr lang="en-US" sz="2800" b="1" dirty="0"/>
              <a:t>. Jung </a:t>
            </a:r>
            <a:r>
              <a:rPr lang="en-US" sz="2800" b="1" dirty="0" err="1"/>
              <a:t>tidak</a:t>
            </a:r>
            <a:r>
              <a:rPr lang="en-US" sz="2800" b="1" dirty="0"/>
              <a:t> </a:t>
            </a:r>
            <a:r>
              <a:rPr lang="en-US" sz="2800" b="1" dirty="0" err="1"/>
              <a:t>percaya</a:t>
            </a:r>
            <a:r>
              <a:rPr lang="en-US" sz="2800" b="1" dirty="0"/>
              <a:t> </a:t>
            </a:r>
            <a:r>
              <a:rPr lang="en-US" sz="2800" b="1" dirty="0" err="1"/>
              <a:t>fase</a:t>
            </a:r>
            <a:r>
              <a:rPr lang="en-US" sz="2800" b="1" dirty="0"/>
              <a:t> </a:t>
            </a:r>
            <a:r>
              <a:rPr lang="en-US" sz="2800" b="1" dirty="0" err="1"/>
              <a:t>perkembangan</a:t>
            </a:r>
            <a:r>
              <a:rPr lang="en-US" sz="2800" b="1" dirty="0"/>
              <a:t> </a:t>
            </a:r>
            <a:r>
              <a:rPr lang="en-US" sz="2800" b="1" dirty="0" err="1"/>
              <a:t>bayi</a:t>
            </a:r>
            <a:r>
              <a:rPr lang="en-US" sz="2800" b="1" dirty="0"/>
              <a:t> </a:t>
            </a:r>
            <a:r>
              <a:rPr lang="en-US" sz="2800" b="1" dirty="0" err="1"/>
              <a:t>dan</a:t>
            </a:r>
            <a:r>
              <a:rPr lang="en-US" sz="2800" b="1" dirty="0"/>
              <a:t> </a:t>
            </a:r>
            <a:r>
              <a:rPr lang="en-US" sz="2800" b="1" dirty="0" err="1"/>
              <a:t>kanak-kanak</a:t>
            </a:r>
            <a:r>
              <a:rPr lang="en-US" sz="2800" b="1" dirty="0"/>
              <a:t> </a:t>
            </a:r>
            <a:r>
              <a:rPr lang="en-US" sz="2800" b="1" dirty="0" err="1"/>
              <a:t>sangat</a:t>
            </a:r>
            <a:r>
              <a:rPr lang="en-US" sz="2800" b="1" dirty="0"/>
              <a:t> </a:t>
            </a:r>
            <a:r>
              <a:rPr lang="en-US" sz="2800" b="1" dirty="0" err="1"/>
              <a:t>penting</a:t>
            </a:r>
            <a:r>
              <a:rPr lang="en-US" sz="2800" b="1" dirty="0"/>
              <a:t> </a:t>
            </a:r>
            <a:r>
              <a:rPr lang="en-US" sz="2800" b="1" dirty="0" err="1"/>
              <a:t>dalam</a:t>
            </a:r>
            <a:r>
              <a:rPr lang="en-US" sz="2800" b="1" dirty="0"/>
              <a:t> </a:t>
            </a:r>
            <a:r>
              <a:rPr lang="en-US" sz="2800" b="1" dirty="0" err="1"/>
              <a:t>pembentukan</a:t>
            </a:r>
            <a:r>
              <a:rPr lang="en-US" sz="2800" b="1" dirty="0"/>
              <a:t> </a:t>
            </a:r>
            <a:r>
              <a:rPr lang="en-US" sz="2800" b="1" dirty="0" err="1"/>
              <a:t>kepribadian</a:t>
            </a:r>
            <a:r>
              <a:rPr lang="en-US" sz="2800" b="1" dirty="0"/>
              <a:t>. Hal </a:t>
            </a:r>
            <a:r>
              <a:rPr lang="en-US" sz="2800" b="1" dirty="0" err="1"/>
              <a:t>ini</a:t>
            </a:r>
            <a:r>
              <a:rPr lang="en-US" sz="2800" b="1" dirty="0"/>
              <a:t> </a:t>
            </a:r>
            <a:r>
              <a:rPr lang="en-US" sz="2800" b="1" dirty="0" err="1"/>
              <a:t>disebabkan</a:t>
            </a:r>
            <a:r>
              <a:rPr lang="en-US" sz="2800" b="1" dirty="0"/>
              <a:t> </a:t>
            </a:r>
            <a:r>
              <a:rPr lang="en-US" sz="2800" b="1" dirty="0" err="1"/>
              <a:t>karena</a:t>
            </a:r>
            <a:r>
              <a:rPr lang="en-US" sz="2800" b="1" dirty="0"/>
              <a:t> </a:t>
            </a:r>
            <a:r>
              <a:rPr lang="en-US" sz="2800" b="1" dirty="0" err="1"/>
              <a:t>masa</a:t>
            </a:r>
            <a:r>
              <a:rPr lang="en-US" sz="2800" b="1" dirty="0"/>
              <a:t> </a:t>
            </a:r>
            <a:r>
              <a:rPr lang="en-US" sz="2800" b="1" dirty="0" err="1"/>
              <a:t>bayi</a:t>
            </a:r>
            <a:r>
              <a:rPr lang="en-US" sz="2800" b="1" dirty="0"/>
              <a:t> </a:t>
            </a:r>
            <a:r>
              <a:rPr lang="en-US" sz="2800" b="1" dirty="0" err="1"/>
              <a:t>dikuasai</a:t>
            </a:r>
            <a:r>
              <a:rPr lang="en-US" sz="2800" b="1" dirty="0"/>
              <a:t> </a:t>
            </a:r>
            <a:r>
              <a:rPr lang="en-US" sz="2800" b="1" dirty="0" err="1"/>
              <a:t>oleh</a:t>
            </a:r>
            <a:r>
              <a:rPr lang="en-US" sz="2800" b="1" dirty="0"/>
              <a:t> </a:t>
            </a:r>
            <a:r>
              <a:rPr lang="en-US" sz="2800" b="1" dirty="0" err="1"/>
              <a:t>insting</a:t>
            </a:r>
            <a:r>
              <a:rPr lang="en-US" sz="2800" b="1" dirty="0"/>
              <a:t> </a:t>
            </a:r>
            <a:r>
              <a:rPr lang="en-US" sz="2800" b="1" dirty="0" err="1"/>
              <a:t>dan</a:t>
            </a:r>
            <a:r>
              <a:rPr lang="en-US" sz="2800" b="1" dirty="0"/>
              <a:t> </a:t>
            </a:r>
            <a:r>
              <a:rPr lang="en-US" sz="2800" b="1" dirty="0" err="1"/>
              <a:t>tidak</a:t>
            </a:r>
            <a:r>
              <a:rPr lang="en-US" sz="2800" b="1" dirty="0"/>
              <a:t> </a:t>
            </a:r>
            <a:r>
              <a:rPr lang="en-US" sz="2800" b="1" dirty="0" err="1"/>
              <a:t>memiliki</a:t>
            </a:r>
            <a:r>
              <a:rPr lang="en-US" sz="2800" b="1" dirty="0"/>
              <a:t> </a:t>
            </a:r>
            <a:r>
              <a:rPr lang="en-US" sz="2800" b="1" dirty="0" err="1"/>
              <a:t>masalah</a:t>
            </a:r>
            <a:r>
              <a:rPr lang="en-US" sz="2800" b="1" dirty="0"/>
              <a:t> </a:t>
            </a:r>
            <a:r>
              <a:rPr lang="en-US" sz="2800" b="1" dirty="0" err="1"/>
              <a:t>psikologis</a:t>
            </a:r>
            <a:r>
              <a:rPr lang="en-US" sz="2800" b="1" dirty="0"/>
              <a:t> </a:t>
            </a:r>
            <a:r>
              <a:rPr lang="en-US" sz="2800" b="1" dirty="0" err="1"/>
              <a:t>selama</a:t>
            </a:r>
            <a:r>
              <a:rPr lang="en-US" sz="2800" b="1" dirty="0"/>
              <a:t> </a:t>
            </a:r>
            <a:r>
              <a:rPr lang="en-US" sz="2800" b="1" dirty="0" err="1"/>
              <a:t>masa</a:t>
            </a:r>
            <a:r>
              <a:rPr lang="en-US" sz="2800" b="1" dirty="0"/>
              <a:t> </a:t>
            </a:r>
            <a:r>
              <a:rPr lang="en-US" sz="2800" b="1" dirty="0" err="1"/>
              <a:t>awal</a:t>
            </a:r>
            <a:r>
              <a:rPr lang="en-US" sz="2800" b="1" dirty="0"/>
              <a:t> </a:t>
            </a:r>
            <a:r>
              <a:rPr lang="en-US" sz="2800" b="1" dirty="0" err="1"/>
              <a:t>ini</a:t>
            </a:r>
            <a:r>
              <a:rPr lang="en-US" sz="2800" b="1" dirty="0"/>
              <a:t>. </a:t>
            </a:r>
            <a:r>
              <a:rPr lang="en-US" sz="2800" b="1" dirty="0" err="1"/>
              <a:t>Menurut</a:t>
            </a:r>
            <a:r>
              <a:rPr lang="en-US" sz="2800" b="1" dirty="0"/>
              <a:t> Jung, </a:t>
            </a:r>
            <a:r>
              <a:rPr lang="en-US" sz="2800" b="1" dirty="0" err="1"/>
              <a:t>masalah</a:t>
            </a:r>
            <a:r>
              <a:rPr lang="en-US" sz="2800" b="1" dirty="0"/>
              <a:t> </a:t>
            </a:r>
            <a:r>
              <a:rPr lang="en-US" sz="2800" b="1" dirty="0" err="1"/>
              <a:t>psikologis</a:t>
            </a:r>
            <a:r>
              <a:rPr lang="en-US" sz="2800" b="1" dirty="0"/>
              <a:t> </a:t>
            </a:r>
            <a:r>
              <a:rPr lang="en-US" sz="2800" b="1" dirty="0" err="1"/>
              <a:t>memerlukan</a:t>
            </a:r>
            <a:r>
              <a:rPr lang="en-US" sz="2800" b="1" dirty="0"/>
              <a:t> ego yang </a:t>
            </a:r>
            <a:r>
              <a:rPr lang="en-US" sz="2800" b="1" dirty="0" err="1"/>
              <a:t>sadar</a:t>
            </a:r>
            <a:r>
              <a:rPr lang="en-US" sz="2800" b="1" dirty="0"/>
              <a:t>, </a:t>
            </a:r>
            <a:r>
              <a:rPr lang="en-US" sz="2800" b="1" dirty="0" err="1"/>
              <a:t>sedangkan</a:t>
            </a:r>
            <a:r>
              <a:rPr lang="en-US" sz="2800" b="1" dirty="0"/>
              <a:t> </a:t>
            </a:r>
            <a:r>
              <a:rPr lang="en-US" sz="2800" b="1" dirty="0" err="1"/>
              <a:t>pada</a:t>
            </a:r>
            <a:r>
              <a:rPr lang="en-US" sz="2800" b="1" dirty="0"/>
              <a:t> </a:t>
            </a:r>
            <a:r>
              <a:rPr lang="en-US" sz="2800" b="1" dirty="0" err="1"/>
              <a:t>masa</a:t>
            </a:r>
            <a:r>
              <a:rPr lang="en-US" sz="2800" b="1" dirty="0"/>
              <a:t> </a:t>
            </a:r>
            <a:r>
              <a:rPr lang="en-US" sz="2800" b="1" dirty="0" err="1"/>
              <a:t>ini</a:t>
            </a:r>
            <a:r>
              <a:rPr lang="en-US" sz="2800" b="1" dirty="0"/>
              <a:t>, ego yang </a:t>
            </a:r>
            <a:r>
              <a:rPr lang="en-US" sz="2800" b="1" dirty="0" err="1"/>
              <a:t>sadar</a:t>
            </a:r>
            <a:r>
              <a:rPr lang="en-US" sz="2800" b="1" dirty="0"/>
              <a:t> </a:t>
            </a:r>
            <a:r>
              <a:rPr lang="en-US" sz="2800" b="1" dirty="0" err="1"/>
              <a:t>belumlah</a:t>
            </a:r>
            <a:r>
              <a:rPr lang="en-US" sz="2800" b="1" dirty="0"/>
              <a:t> </a:t>
            </a:r>
            <a:r>
              <a:rPr lang="en-US" sz="2800" b="1" dirty="0" err="1"/>
              <a:t>terbentuk</a:t>
            </a:r>
            <a:r>
              <a:rPr lang="en-US" sz="2800" b="1" dirty="0"/>
              <a:t>. Ego </a:t>
            </a:r>
            <a:r>
              <a:rPr lang="en-US" sz="2800" b="1" dirty="0" err="1"/>
              <a:t>mulai</a:t>
            </a:r>
            <a:r>
              <a:rPr lang="en-US" sz="2800" b="1" dirty="0"/>
              <a:t> </a:t>
            </a:r>
            <a:r>
              <a:rPr lang="en-US" sz="2800" b="1" dirty="0" err="1"/>
              <a:t>berkembang</a:t>
            </a:r>
            <a:r>
              <a:rPr lang="en-US" sz="2800" b="1" dirty="0"/>
              <a:t> </a:t>
            </a:r>
            <a:r>
              <a:rPr lang="en-US" sz="2800" b="1" dirty="0" err="1"/>
              <a:t>selama</a:t>
            </a:r>
            <a:r>
              <a:rPr lang="en-US" sz="2800" b="1" dirty="0"/>
              <a:t> </a:t>
            </a:r>
            <a:r>
              <a:rPr lang="en-US" sz="2800" b="1" dirty="0" err="1"/>
              <a:t>masa</a:t>
            </a:r>
            <a:r>
              <a:rPr lang="en-US" sz="2800" b="1" dirty="0"/>
              <a:t> </a:t>
            </a:r>
            <a:r>
              <a:rPr lang="en-US" sz="2800" b="1" dirty="0" err="1"/>
              <a:t>kanak-kanak</a:t>
            </a:r>
            <a:r>
              <a:rPr lang="en-US" sz="2800" b="1" dirty="0"/>
              <a:t>, </a:t>
            </a:r>
            <a:r>
              <a:rPr lang="en-US" sz="2800" b="1" dirty="0" err="1"/>
              <a:t>namun</a:t>
            </a:r>
            <a:r>
              <a:rPr lang="en-US" sz="2800" b="1" dirty="0"/>
              <a:t> </a:t>
            </a:r>
            <a:r>
              <a:rPr lang="en-US" sz="2800" b="1" dirty="0" err="1"/>
              <a:t>kepribadian</a:t>
            </a:r>
            <a:r>
              <a:rPr lang="en-US" sz="2800" b="1" dirty="0"/>
              <a:t> </a:t>
            </a:r>
            <a:r>
              <a:rPr lang="en-US" sz="2800" b="1" dirty="0" err="1"/>
              <a:t>anak</a:t>
            </a:r>
            <a:r>
              <a:rPr lang="en-US" sz="2800" b="1" dirty="0"/>
              <a:t> yang </a:t>
            </a:r>
            <a:r>
              <a:rPr lang="en-US" sz="2800" b="1" dirty="0" err="1"/>
              <a:t>unik</a:t>
            </a:r>
            <a:r>
              <a:rPr lang="en-US" sz="2800" b="1" dirty="0"/>
              <a:t> </a:t>
            </a:r>
            <a:r>
              <a:rPr lang="en-US" sz="2800" b="1" dirty="0" err="1"/>
              <a:t>belum</a:t>
            </a:r>
            <a:r>
              <a:rPr lang="en-US" sz="2800" b="1" dirty="0"/>
              <a:t> </a:t>
            </a:r>
            <a:r>
              <a:rPr lang="en-US" sz="2800" b="1" dirty="0" err="1"/>
              <a:t>ada</a:t>
            </a:r>
            <a:r>
              <a:rPr lang="en-US" sz="2800" b="1" dirty="0"/>
              <a:t>. </a:t>
            </a:r>
            <a:r>
              <a:rPr lang="en-US" sz="2800" b="1" dirty="0" err="1"/>
              <a:t>Kepribadian</a:t>
            </a:r>
            <a:r>
              <a:rPr lang="en-US" sz="2800" b="1" dirty="0"/>
              <a:t> </a:t>
            </a:r>
            <a:r>
              <a:rPr lang="en-US" sz="2800" b="1" dirty="0" err="1"/>
              <a:t>anak</a:t>
            </a:r>
            <a:r>
              <a:rPr lang="en-US" sz="2800" b="1" dirty="0"/>
              <a:t> </a:t>
            </a:r>
            <a:r>
              <a:rPr lang="en-US" sz="2800" b="1" dirty="0" err="1"/>
              <a:t>hanyalah</a:t>
            </a:r>
            <a:r>
              <a:rPr lang="en-US" sz="2800" b="1" dirty="0"/>
              <a:t> </a:t>
            </a:r>
            <a:r>
              <a:rPr lang="en-US" sz="2800" b="1" dirty="0" err="1"/>
              <a:t>pantulan</a:t>
            </a:r>
            <a:r>
              <a:rPr lang="en-US" sz="2800" b="1" dirty="0"/>
              <a:t> </a:t>
            </a:r>
            <a:r>
              <a:rPr lang="en-US" sz="2800" b="1" dirty="0" err="1"/>
              <a:t>kepribadian</a:t>
            </a:r>
            <a:r>
              <a:rPr lang="en-US" sz="2800" b="1" dirty="0"/>
              <a:t> </a:t>
            </a:r>
            <a:r>
              <a:rPr lang="en-US" sz="2800" b="1" dirty="0" err="1"/>
              <a:t>orangtuanya</a:t>
            </a:r>
            <a:r>
              <a:rPr lang="en-US" sz="2800" b="1" dirty="0"/>
              <a:t>. </a:t>
            </a:r>
            <a:r>
              <a:rPr lang="en-US" sz="2800" b="1" dirty="0" err="1"/>
              <a:t>Sehingga</a:t>
            </a:r>
            <a:r>
              <a:rPr lang="en-US" sz="2800" b="1" dirty="0"/>
              <a:t> </a:t>
            </a:r>
            <a:r>
              <a:rPr lang="en-US" sz="2800" b="1" dirty="0" err="1"/>
              <a:t>pada</a:t>
            </a:r>
            <a:r>
              <a:rPr lang="en-US" sz="2800" b="1" dirty="0"/>
              <a:t> </a:t>
            </a:r>
            <a:r>
              <a:rPr lang="en-US" sz="2800" b="1" dirty="0" err="1"/>
              <a:t>masa</a:t>
            </a:r>
            <a:r>
              <a:rPr lang="en-US" sz="2800" b="1" dirty="0"/>
              <a:t> </a:t>
            </a:r>
            <a:r>
              <a:rPr lang="en-US" sz="2800" b="1" dirty="0" err="1"/>
              <a:t>ini</a:t>
            </a:r>
            <a:r>
              <a:rPr lang="en-US" sz="2800" b="1" dirty="0"/>
              <a:t> </a:t>
            </a:r>
            <a:r>
              <a:rPr lang="en-US" sz="2800" b="1" dirty="0" err="1"/>
              <a:t>lah</a:t>
            </a:r>
            <a:r>
              <a:rPr lang="en-US" sz="2800" b="1" dirty="0"/>
              <a:t> </a:t>
            </a:r>
            <a:r>
              <a:rPr lang="en-US" sz="2800" b="1" dirty="0" err="1"/>
              <a:t>orangtua</a:t>
            </a:r>
            <a:r>
              <a:rPr lang="en-US" sz="2800" b="1" dirty="0"/>
              <a:t> </a:t>
            </a:r>
            <a:r>
              <a:rPr lang="en-US" sz="2800" b="1" dirty="0" err="1"/>
              <a:t>dapat</a:t>
            </a:r>
            <a:r>
              <a:rPr lang="en-US" sz="2800" b="1" dirty="0"/>
              <a:t> </a:t>
            </a:r>
            <a:r>
              <a:rPr lang="en-US" sz="2800" b="1" dirty="0" err="1"/>
              <a:t>memainkan</a:t>
            </a:r>
            <a:r>
              <a:rPr lang="en-US" sz="2800" b="1" dirty="0"/>
              <a:t> </a:t>
            </a:r>
            <a:r>
              <a:rPr lang="en-US" sz="2800" b="1" dirty="0" err="1"/>
              <a:t>peranan</a:t>
            </a:r>
            <a:r>
              <a:rPr lang="en-US" sz="2800" b="1" dirty="0"/>
              <a:t> </a:t>
            </a:r>
            <a:r>
              <a:rPr lang="en-US" sz="2800" b="1" dirty="0" err="1"/>
              <a:t>dalam</a:t>
            </a:r>
            <a:r>
              <a:rPr lang="en-US" sz="2800" b="1" dirty="0"/>
              <a:t> </a:t>
            </a:r>
            <a:r>
              <a:rPr lang="en-US" sz="2800" b="1" dirty="0" err="1"/>
              <a:t>pembentukkan</a:t>
            </a:r>
            <a:r>
              <a:rPr lang="en-US" sz="2800" b="1" dirty="0"/>
              <a:t> </a:t>
            </a:r>
            <a:r>
              <a:rPr lang="en-US" sz="2800" b="1" dirty="0" err="1"/>
              <a:t>kepribadian</a:t>
            </a:r>
            <a:r>
              <a:rPr lang="en-US" sz="2800" b="1" dirty="0"/>
              <a:t> </a:t>
            </a:r>
            <a:r>
              <a:rPr lang="en-US" sz="2800" b="1" dirty="0" err="1"/>
              <a:t>anak</a:t>
            </a:r>
            <a:r>
              <a:rPr lang="en-US" sz="2800" b="1" dirty="0"/>
              <a:t>.</a:t>
            </a:r>
          </a:p>
        </p:txBody>
      </p:sp>
    </p:spTree>
    <p:extLst>
      <p:ext uri="{BB962C8B-B14F-4D97-AF65-F5344CB8AC3E}">
        <p14:creationId xmlns:p14="http://schemas.microsoft.com/office/powerpoint/2010/main" val="2249522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781800"/>
          </a:xfrm>
        </p:spPr>
        <p:txBody>
          <a:bodyPr>
            <a:normAutofit/>
          </a:bodyPr>
          <a:lstStyle/>
          <a:p>
            <a:pPr algn="l"/>
            <a:r>
              <a:rPr lang="en-US" sz="3200" b="1" dirty="0"/>
              <a:t>2. </a:t>
            </a:r>
            <a:r>
              <a:rPr lang="en-US" sz="3200" b="1" dirty="0" err="1"/>
              <a:t>Masa</a:t>
            </a:r>
            <a:r>
              <a:rPr lang="en-US" sz="3200" b="1" dirty="0"/>
              <a:t> </a:t>
            </a:r>
            <a:r>
              <a:rPr lang="en-US" sz="3200" b="1" dirty="0" err="1"/>
              <a:t>remaja</a:t>
            </a:r>
            <a:r>
              <a:rPr lang="en-US" sz="3200" b="1" dirty="0"/>
              <a:t> - </a:t>
            </a:r>
            <a:r>
              <a:rPr lang="en-US" sz="3200" b="1" dirty="0" err="1"/>
              <a:t>dewasa</a:t>
            </a:r>
            <a:r>
              <a:rPr lang="en-US" sz="3200" b="1" dirty="0"/>
              <a:t> </a:t>
            </a:r>
            <a:r>
              <a:rPr lang="en-US" sz="3200" b="1" dirty="0" err="1"/>
              <a:t>awal</a:t>
            </a:r>
            <a:r>
              <a:rPr lang="en-US" sz="3200" b="1" dirty="0"/>
              <a:t>.</a:t>
            </a:r>
            <a:br>
              <a:rPr lang="en-US" sz="3200" b="1" dirty="0"/>
            </a:br>
            <a:r>
              <a:rPr lang="en-US" sz="3200" b="1" dirty="0"/>
              <a:t> </a:t>
            </a:r>
            <a:r>
              <a:rPr lang="en-US" sz="3200" b="1" dirty="0" err="1"/>
              <a:t>Pada</a:t>
            </a:r>
            <a:r>
              <a:rPr lang="en-US" sz="3200" b="1" dirty="0"/>
              <a:t> </a:t>
            </a:r>
            <a:r>
              <a:rPr lang="en-US" sz="3200" b="1" dirty="0" err="1"/>
              <a:t>masa</a:t>
            </a:r>
            <a:r>
              <a:rPr lang="en-US" sz="3200" b="1" dirty="0"/>
              <a:t> </a:t>
            </a:r>
            <a:r>
              <a:rPr lang="en-US" sz="3200" b="1" dirty="0" err="1"/>
              <a:t>ini</a:t>
            </a:r>
            <a:r>
              <a:rPr lang="en-US" sz="3200" b="1" dirty="0"/>
              <a:t>, </a:t>
            </a:r>
            <a:r>
              <a:rPr lang="en-US" sz="3200" b="1" dirty="0" err="1"/>
              <a:t>mulai</a:t>
            </a:r>
            <a:r>
              <a:rPr lang="en-US" sz="3200" b="1" dirty="0"/>
              <a:t> </a:t>
            </a:r>
            <a:r>
              <a:rPr lang="en-US" sz="3200" b="1" dirty="0" err="1"/>
              <a:t>terjadi</a:t>
            </a:r>
            <a:r>
              <a:rPr lang="en-US" sz="3200" b="1" dirty="0"/>
              <a:t> </a:t>
            </a:r>
            <a:r>
              <a:rPr lang="en-US" sz="3200" b="1" dirty="0" err="1"/>
              <a:t>pubertas</a:t>
            </a:r>
            <a:r>
              <a:rPr lang="en-US" sz="3200" b="1" dirty="0"/>
              <a:t> </a:t>
            </a:r>
            <a:r>
              <a:rPr lang="en-US" sz="3200" b="1" dirty="0" err="1"/>
              <a:t>sebagai</a:t>
            </a:r>
            <a:r>
              <a:rPr lang="en-US" sz="3200" b="1" dirty="0"/>
              <a:t> </a:t>
            </a:r>
            <a:r>
              <a:rPr lang="en-US" sz="3200" b="1" dirty="0" err="1"/>
              <a:t>munculnya</a:t>
            </a:r>
            <a:r>
              <a:rPr lang="en-US" sz="3200" b="1" dirty="0"/>
              <a:t> </a:t>
            </a:r>
            <a:r>
              <a:rPr lang="en-US" sz="3200" b="1" dirty="0" err="1"/>
              <a:t>psikis</a:t>
            </a:r>
            <a:r>
              <a:rPr lang="en-US" sz="3200" b="1" dirty="0"/>
              <a:t> </a:t>
            </a:r>
            <a:r>
              <a:rPr lang="en-US" sz="3200" b="1" dirty="0" err="1"/>
              <a:t>remaja</a:t>
            </a:r>
            <a:r>
              <a:rPr lang="en-US" sz="3200" b="1" dirty="0"/>
              <a:t>, yang </a:t>
            </a:r>
            <a:r>
              <a:rPr lang="en-US" sz="3200" b="1" dirty="0" err="1"/>
              <a:t>mencakup</a:t>
            </a:r>
            <a:r>
              <a:rPr lang="en-US" sz="3200" b="1" dirty="0"/>
              <a:t> </a:t>
            </a:r>
            <a:r>
              <a:rPr lang="en-US" sz="3200" b="1" dirty="0" err="1"/>
              <a:t>banyak</a:t>
            </a:r>
            <a:r>
              <a:rPr lang="en-US" sz="3200" b="1" dirty="0"/>
              <a:t> </a:t>
            </a:r>
            <a:r>
              <a:rPr lang="en-US" sz="3200" b="1" dirty="0" err="1"/>
              <a:t>masalah</a:t>
            </a:r>
            <a:r>
              <a:rPr lang="en-US" sz="3200" b="1" dirty="0"/>
              <a:t>, </a:t>
            </a:r>
            <a:r>
              <a:rPr lang="en-US" sz="3200" b="1" dirty="0" err="1"/>
              <a:t>konflik</a:t>
            </a:r>
            <a:r>
              <a:rPr lang="en-US" sz="3200" b="1" dirty="0"/>
              <a:t>, </a:t>
            </a:r>
            <a:r>
              <a:rPr lang="en-US" sz="3200" b="1" dirty="0" err="1"/>
              <a:t>adaptasi</a:t>
            </a:r>
            <a:r>
              <a:rPr lang="en-US" sz="3200" b="1" dirty="0"/>
              <a:t>, </a:t>
            </a:r>
            <a:r>
              <a:rPr lang="en-US" sz="3200" b="1" dirty="0" err="1"/>
              <a:t>dan</a:t>
            </a:r>
            <a:r>
              <a:rPr lang="en-US" sz="3200" b="1" dirty="0"/>
              <a:t> </a:t>
            </a:r>
            <a:r>
              <a:rPr lang="en-US" sz="3200" b="1" dirty="0" err="1"/>
              <a:t>tuntutan</a:t>
            </a:r>
            <a:r>
              <a:rPr lang="en-US" sz="3200" b="1" dirty="0"/>
              <a:t> </a:t>
            </a:r>
            <a:r>
              <a:rPr lang="en-US" sz="3200" b="1" dirty="0" err="1"/>
              <a:t>dari</a:t>
            </a:r>
            <a:r>
              <a:rPr lang="en-US" sz="3200" b="1" dirty="0"/>
              <a:t> </a:t>
            </a:r>
            <a:r>
              <a:rPr lang="en-US" sz="3200" b="1" dirty="0" err="1"/>
              <a:t>lingkungannya</a:t>
            </a:r>
            <a:r>
              <a:rPr lang="en-US" sz="3200" b="1" dirty="0"/>
              <a:t>. </a:t>
            </a:r>
            <a:r>
              <a:rPr lang="en-US" sz="3200" b="1" dirty="0" err="1"/>
              <a:t>Kemudian</a:t>
            </a:r>
            <a:r>
              <a:rPr lang="en-US" sz="3200" b="1" dirty="0"/>
              <a:t>, </a:t>
            </a:r>
            <a:r>
              <a:rPr lang="en-US" sz="3200" b="1" dirty="0" err="1"/>
              <a:t>menginjak</a:t>
            </a:r>
            <a:r>
              <a:rPr lang="en-US" sz="3200" b="1" dirty="0"/>
              <a:t> </a:t>
            </a:r>
            <a:r>
              <a:rPr lang="en-US" sz="3200" b="1" dirty="0" err="1"/>
              <a:t>masa</a:t>
            </a:r>
            <a:r>
              <a:rPr lang="en-US" sz="3200" b="1" dirty="0"/>
              <a:t> </a:t>
            </a:r>
            <a:r>
              <a:rPr lang="en-US" sz="3200" b="1" dirty="0" err="1"/>
              <a:t>dewasa</a:t>
            </a:r>
            <a:r>
              <a:rPr lang="en-US" sz="3200" b="1" dirty="0"/>
              <a:t> </a:t>
            </a:r>
            <a:r>
              <a:rPr lang="en-US" sz="3200" b="1" dirty="0" err="1"/>
              <a:t>awal</a:t>
            </a:r>
            <a:r>
              <a:rPr lang="en-US" sz="3200" b="1" dirty="0"/>
              <a:t> </a:t>
            </a:r>
            <a:r>
              <a:rPr lang="en-US" sz="3200" b="1" dirty="0" err="1"/>
              <a:t>dimana</a:t>
            </a:r>
            <a:r>
              <a:rPr lang="en-US" sz="3200" b="1" dirty="0"/>
              <a:t> </a:t>
            </a:r>
            <a:r>
              <a:rPr lang="en-US" sz="3200" b="1" dirty="0" err="1"/>
              <a:t>tugas</a:t>
            </a:r>
            <a:r>
              <a:rPr lang="en-US" sz="3200" b="1" dirty="0"/>
              <a:t> </a:t>
            </a:r>
            <a:r>
              <a:rPr lang="en-US" sz="3200" b="1" dirty="0" err="1"/>
              <a:t>utama</a:t>
            </a:r>
            <a:r>
              <a:rPr lang="en-US" sz="3200" b="1" dirty="0"/>
              <a:t> di </a:t>
            </a:r>
            <a:r>
              <a:rPr lang="en-US" sz="3200" b="1" dirty="0" err="1"/>
              <a:t>masa</a:t>
            </a:r>
            <a:r>
              <a:rPr lang="en-US" sz="3200" b="1" dirty="0"/>
              <a:t> </a:t>
            </a:r>
            <a:r>
              <a:rPr lang="en-US" sz="3200" b="1" dirty="0" err="1"/>
              <a:t>ini</a:t>
            </a:r>
            <a:r>
              <a:rPr lang="en-US" sz="3200" b="1" dirty="0"/>
              <a:t> </a:t>
            </a:r>
            <a:r>
              <a:rPr lang="en-US" sz="3200" b="1" dirty="0" err="1"/>
              <a:t>adalah</a:t>
            </a:r>
            <a:r>
              <a:rPr lang="en-US" sz="3200" b="1" dirty="0"/>
              <a:t> </a:t>
            </a:r>
            <a:r>
              <a:rPr lang="en-US" sz="3200" b="1" dirty="0" err="1"/>
              <a:t>pendidikan</a:t>
            </a:r>
            <a:r>
              <a:rPr lang="en-US" sz="3200" b="1" dirty="0"/>
              <a:t>, </a:t>
            </a:r>
            <a:r>
              <a:rPr lang="en-US" sz="3200" b="1" dirty="0" err="1"/>
              <a:t>karir</a:t>
            </a:r>
            <a:r>
              <a:rPr lang="en-US" sz="3200" b="1" dirty="0"/>
              <a:t>, </a:t>
            </a:r>
            <a:r>
              <a:rPr lang="en-US" sz="3200" b="1" dirty="0" err="1"/>
              <a:t>dan</a:t>
            </a:r>
            <a:r>
              <a:rPr lang="en-US" sz="3200" b="1" dirty="0"/>
              <a:t> </a:t>
            </a:r>
            <a:r>
              <a:rPr lang="en-US" sz="3200" b="1" dirty="0" err="1"/>
              <a:t>membina</a:t>
            </a:r>
            <a:r>
              <a:rPr lang="en-US" sz="3200" b="1" dirty="0"/>
              <a:t> </a:t>
            </a:r>
            <a:r>
              <a:rPr lang="en-US" sz="3200" b="1" dirty="0" err="1"/>
              <a:t>keluarga</a:t>
            </a:r>
            <a:r>
              <a:rPr lang="en-US" sz="3200" b="1" dirty="0"/>
              <a:t>. </a:t>
            </a:r>
            <a:r>
              <a:rPr lang="en-US" sz="3200" b="1" dirty="0" err="1"/>
              <a:t>Tugas-tugas</a:t>
            </a:r>
            <a:r>
              <a:rPr lang="en-US" sz="3200" b="1" dirty="0"/>
              <a:t> </a:t>
            </a:r>
            <a:r>
              <a:rPr lang="en-US" sz="3200" b="1" dirty="0" err="1"/>
              <a:t>tersebut</a:t>
            </a:r>
            <a:r>
              <a:rPr lang="en-US" sz="3200" b="1" dirty="0"/>
              <a:t> </a:t>
            </a:r>
            <a:r>
              <a:rPr lang="en-US" sz="3200" b="1" dirty="0" err="1"/>
              <a:t>menuntut</a:t>
            </a:r>
            <a:r>
              <a:rPr lang="en-US" sz="3200" b="1" dirty="0"/>
              <a:t> </a:t>
            </a:r>
            <a:r>
              <a:rPr lang="en-US" sz="3200" b="1" dirty="0" err="1"/>
              <a:t>kesadaran</a:t>
            </a:r>
            <a:r>
              <a:rPr lang="en-US" sz="3200" b="1" dirty="0"/>
              <a:t> </a:t>
            </a:r>
            <a:r>
              <a:rPr lang="en-US" sz="3200" b="1" dirty="0" err="1"/>
              <a:t>penuh</a:t>
            </a:r>
            <a:r>
              <a:rPr lang="en-US" sz="3200" b="1" dirty="0"/>
              <a:t>, </a:t>
            </a:r>
            <a:r>
              <a:rPr lang="en-US" sz="3200" b="1" dirty="0" err="1"/>
              <a:t>dimana</a:t>
            </a:r>
            <a:r>
              <a:rPr lang="en-US" sz="3200" b="1" dirty="0"/>
              <a:t> </a:t>
            </a:r>
            <a:r>
              <a:rPr lang="en-US" sz="3200" b="1" dirty="0" err="1"/>
              <a:t>individu</a:t>
            </a:r>
            <a:r>
              <a:rPr lang="en-US" sz="3200" b="1" dirty="0"/>
              <a:t> </a:t>
            </a:r>
            <a:r>
              <a:rPr lang="en-US" sz="3200" b="1" dirty="0" err="1"/>
              <a:t>pada</a:t>
            </a:r>
            <a:r>
              <a:rPr lang="en-US" sz="3200" b="1" dirty="0"/>
              <a:t> </a:t>
            </a:r>
            <a:r>
              <a:rPr lang="en-US" sz="3200" b="1" dirty="0" err="1"/>
              <a:t>masa</a:t>
            </a:r>
            <a:r>
              <a:rPr lang="en-US" sz="3200" b="1" dirty="0"/>
              <a:t> </a:t>
            </a:r>
            <a:r>
              <a:rPr lang="en-US" sz="3200" b="1" dirty="0" err="1"/>
              <a:t>ini</a:t>
            </a:r>
            <a:r>
              <a:rPr lang="en-US" sz="3200" b="1" dirty="0"/>
              <a:t> </a:t>
            </a:r>
            <a:r>
              <a:rPr lang="en-US" sz="3200" b="1" dirty="0" err="1"/>
              <a:t>umumnya</a:t>
            </a:r>
            <a:r>
              <a:rPr lang="en-US" sz="3200" b="1" dirty="0"/>
              <a:t> </a:t>
            </a:r>
            <a:r>
              <a:rPr lang="en-US" sz="3200" b="1" dirty="0" err="1"/>
              <a:t>adalah</a:t>
            </a:r>
            <a:r>
              <a:rPr lang="en-US" sz="3200" b="1" dirty="0"/>
              <a:t> </a:t>
            </a:r>
            <a:r>
              <a:rPr lang="en-US" sz="3200" b="1" dirty="0" err="1"/>
              <a:t>seorang</a:t>
            </a:r>
            <a:r>
              <a:rPr lang="en-US" sz="3200" b="1" dirty="0"/>
              <a:t> </a:t>
            </a:r>
            <a:r>
              <a:rPr lang="en-US" sz="3200" b="1" dirty="0" err="1"/>
              <a:t>pribasi</a:t>
            </a:r>
            <a:r>
              <a:rPr lang="en-US" sz="3200" b="1" dirty="0"/>
              <a:t> yang </a:t>
            </a:r>
            <a:r>
              <a:rPr lang="en-US" sz="3200" b="1" dirty="0" err="1"/>
              <a:t>antusias</a:t>
            </a:r>
            <a:r>
              <a:rPr lang="en-US" sz="3200" b="1" dirty="0"/>
              <a:t> </a:t>
            </a:r>
            <a:r>
              <a:rPr lang="en-US" sz="3200" b="1" dirty="0" err="1"/>
              <a:t>dan</a:t>
            </a:r>
            <a:r>
              <a:rPr lang="en-US" sz="3200" b="1" dirty="0"/>
              <a:t> </a:t>
            </a:r>
            <a:r>
              <a:rPr lang="en-US" sz="3200" b="1" dirty="0" err="1"/>
              <a:t>penuh</a:t>
            </a:r>
            <a:r>
              <a:rPr lang="en-US" sz="3200" b="1" dirty="0"/>
              <a:t> </a:t>
            </a:r>
            <a:r>
              <a:rPr lang="en-US" sz="3200" b="1" dirty="0" err="1"/>
              <a:t>gairah</a:t>
            </a:r>
            <a:r>
              <a:rPr lang="en-US" sz="3200" b="1" dirty="0"/>
              <a:t>.</a:t>
            </a:r>
          </a:p>
        </p:txBody>
      </p:sp>
    </p:spTree>
    <p:extLst>
      <p:ext uri="{BB962C8B-B14F-4D97-AF65-F5344CB8AC3E}">
        <p14:creationId xmlns:p14="http://schemas.microsoft.com/office/powerpoint/2010/main" val="4005710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701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781800"/>
          </a:xfrm>
        </p:spPr>
        <p:txBody>
          <a:bodyPr>
            <a:normAutofit/>
          </a:bodyPr>
          <a:lstStyle/>
          <a:p>
            <a:r>
              <a:rPr lang="en-US" sz="2400" b="1" dirty="0"/>
              <a:t>3. </a:t>
            </a:r>
            <a:r>
              <a:rPr lang="en-US" sz="2400" b="1" dirty="0" err="1"/>
              <a:t>Masa</a:t>
            </a:r>
            <a:r>
              <a:rPr lang="en-US" sz="2400" b="1" dirty="0"/>
              <a:t> </a:t>
            </a:r>
            <a:r>
              <a:rPr lang="en-US" sz="2400" b="1" dirty="0" err="1"/>
              <a:t>dewasa</a:t>
            </a:r>
            <a:r>
              <a:rPr lang="en-US" sz="2400" b="1" dirty="0"/>
              <a:t> </a:t>
            </a:r>
            <a:r>
              <a:rPr lang="en-US" sz="2400" b="1" dirty="0" err="1"/>
              <a:t>tengah</a:t>
            </a:r>
            <a:r>
              <a:rPr lang="en-US" sz="2400" b="1" dirty="0"/>
              <a:t>. </a:t>
            </a:r>
            <a:r>
              <a:rPr lang="en-US" sz="2400" b="1" dirty="0" err="1"/>
              <a:t>Pada</a:t>
            </a:r>
            <a:r>
              <a:rPr lang="en-US" sz="2400" b="1" dirty="0"/>
              <a:t> </a:t>
            </a:r>
            <a:r>
              <a:rPr lang="en-US" sz="2400" b="1" dirty="0" err="1"/>
              <a:t>masa</a:t>
            </a:r>
            <a:r>
              <a:rPr lang="en-US" sz="2400" b="1" dirty="0"/>
              <a:t> </a:t>
            </a:r>
            <a:r>
              <a:rPr lang="en-US" sz="2400" b="1" dirty="0" err="1"/>
              <a:t>ini</a:t>
            </a:r>
            <a:r>
              <a:rPr lang="en-US" sz="2400" b="1" dirty="0"/>
              <a:t>, </a:t>
            </a:r>
            <a:r>
              <a:rPr lang="en-US" sz="2400" b="1" dirty="0" err="1"/>
              <a:t>individu</a:t>
            </a:r>
            <a:r>
              <a:rPr lang="en-US" sz="2400" b="1" dirty="0"/>
              <a:t> </a:t>
            </a:r>
            <a:r>
              <a:rPr lang="en-US" sz="2400" b="1" dirty="0" err="1"/>
              <a:t>telah</a:t>
            </a:r>
            <a:r>
              <a:rPr lang="en-US" sz="2400" b="1" dirty="0"/>
              <a:t> </a:t>
            </a:r>
            <a:r>
              <a:rPr lang="en-US" sz="2400" b="1" dirty="0" err="1"/>
              <a:t>mantap</a:t>
            </a:r>
            <a:r>
              <a:rPr lang="en-US" sz="2400" b="1" dirty="0"/>
              <a:t> </a:t>
            </a:r>
            <a:r>
              <a:rPr lang="en-US" sz="2400" b="1" dirty="0" err="1"/>
              <a:t>dalam</a:t>
            </a:r>
            <a:r>
              <a:rPr lang="en-US" sz="2400" b="1" dirty="0"/>
              <a:t> </a:t>
            </a:r>
            <a:r>
              <a:rPr lang="en-US" sz="2400" b="1" dirty="0" err="1"/>
              <a:t>karir</a:t>
            </a:r>
            <a:r>
              <a:rPr lang="en-US" sz="2400" b="1" dirty="0"/>
              <a:t>, </a:t>
            </a:r>
            <a:r>
              <a:rPr lang="en-US" sz="2400" b="1" dirty="0" err="1"/>
              <a:t>keuangan</a:t>
            </a:r>
            <a:r>
              <a:rPr lang="en-US" sz="2400" b="1" dirty="0"/>
              <a:t>, </a:t>
            </a:r>
            <a:r>
              <a:rPr lang="en-US" sz="2400" b="1" dirty="0" err="1"/>
              <a:t>keluarga</a:t>
            </a:r>
            <a:r>
              <a:rPr lang="en-US" sz="2400" b="1" dirty="0"/>
              <a:t>, </a:t>
            </a:r>
            <a:r>
              <a:rPr lang="en-US" sz="2400" b="1" dirty="0" err="1"/>
              <a:t>dan</a:t>
            </a:r>
            <a:r>
              <a:rPr lang="en-US" sz="2400" b="1" dirty="0"/>
              <a:t> </a:t>
            </a:r>
            <a:r>
              <a:rPr lang="en-US" sz="2400" b="1" dirty="0" err="1"/>
              <a:t>masyarakat</a:t>
            </a:r>
            <a:r>
              <a:rPr lang="en-US" sz="2400" b="1" dirty="0"/>
              <a:t>. </a:t>
            </a:r>
            <a:r>
              <a:rPr lang="en-US" sz="2400" b="1" dirty="0" err="1"/>
              <a:t>Masa</a:t>
            </a:r>
            <a:r>
              <a:rPr lang="en-US" sz="2400" b="1" dirty="0"/>
              <a:t> </a:t>
            </a:r>
            <a:r>
              <a:rPr lang="en-US" sz="2400" b="1" dirty="0" err="1"/>
              <a:t>ini</a:t>
            </a:r>
            <a:r>
              <a:rPr lang="en-US" sz="2400" b="1" dirty="0"/>
              <a:t> </a:t>
            </a:r>
            <a:r>
              <a:rPr lang="en-US" sz="2400" b="1" dirty="0" err="1"/>
              <a:t>merupakan</a:t>
            </a:r>
            <a:r>
              <a:rPr lang="en-US" sz="2400" b="1" dirty="0"/>
              <a:t> </a:t>
            </a:r>
            <a:r>
              <a:rPr lang="en-US" sz="2400" b="1" dirty="0" err="1"/>
              <a:t>masa</a:t>
            </a:r>
            <a:r>
              <a:rPr lang="en-US" sz="2400" b="1" dirty="0"/>
              <a:t> </a:t>
            </a:r>
            <a:r>
              <a:rPr lang="en-US" sz="2400" b="1" dirty="0" err="1"/>
              <a:t>berhasil</a:t>
            </a:r>
            <a:r>
              <a:rPr lang="en-US" sz="2400" b="1" dirty="0"/>
              <a:t> </a:t>
            </a:r>
            <a:r>
              <a:rPr lang="en-US" sz="2400" b="1" dirty="0" err="1"/>
              <a:t>dalam</a:t>
            </a:r>
            <a:r>
              <a:rPr lang="en-US" sz="2400" b="1" dirty="0"/>
              <a:t> </a:t>
            </a:r>
            <a:r>
              <a:rPr lang="en-US" sz="2400" b="1" dirty="0" err="1"/>
              <a:t>hidup</a:t>
            </a:r>
            <a:r>
              <a:rPr lang="en-US" sz="2400" b="1" dirty="0"/>
              <a:t>, </a:t>
            </a:r>
            <a:r>
              <a:rPr lang="en-US" sz="2400" b="1" dirty="0" err="1"/>
              <a:t>dimana</a:t>
            </a:r>
            <a:r>
              <a:rPr lang="en-US" sz="2400" b="1" dirty="0"/>
              <a:t> </a:t>
            </a:r>
            <a:r>
              <a:rPr lang="en-US" sz="2400" b="1" dirty="0" err="1"/>
              <a:t>individu</a:t>
            </a:r>
            <a:r>
              <a:rPr lang="en-US" sz="2400" b="1" dirty="0"/>
              <a:t> </a:t>
            </a:r>
            <a:r>
              <a:rPr lang="en-US" sz="2400" b="1" dirty="0" err="1"/>
              <a:t>mulai</a:t>
            </a:r>
            <a:r>
              <a:rPr lang="en-US" sz="2400" b="1" dirty="0"/>
              <a:t> </a:t>
            </a:r>
            <a:r>
              <a:rPr lang="en-US" sz="2400" b="1" dirty="0" err="1"/>
              <a:t>menikmati</a:t>
            </a:r>
            <a:r>
              <a:rPr lang="en-US" sz="2400" b="1" dirty="0"/>
              <a:t> </a:t>
            </a:r>
            <a:r>
              <a:rPr lang="en-US" sz="2400" b="1" dirty="0" err="1"/>
              <a:t>kehidupannya</a:t>
            </a:r>
            <a:r>
              <a:rPr lang="en-US" sz="2400" b="1" dirty="0"/>
              <a:t>. </a:t>
            </a:r>
            <a:r>
              <a:rPr lang="en-US" sz="2400" b="1" dirty="0" err="1"/>
              <a:t>Namun</a:t>
            </a:r>
            <a:r>
              <a:rPr lang="en-US" sz="2400" b="1" dirty="0"/>
              <a:t>, </a:t>
            </a:r>
            <a:r>
              <a:rPr lang="en-US" sz="2400" b="1" dirty="0" err="1"/>
              <a:t>berdasarkan</a:t>
            </a:r>
            <a:r>
              <a:rPr lang="en-US" sz="2400" b="1" dirty="0"/>
              <a:t> </a:t>
            </a:r>
            <a:r>
              <a:rPr lang="en-US" sz="2400" b="1" dirty="0" err="1"/>
              <a:t>penelitian</a:t>
            </a:r>
            <a:r>
              <a:rPr lang="en-US" sz="2400" b="1" dirty="0"/>
              <a:t> </a:t>
            </a:r>
            <a:r>
              <a:rPr lang="en-US" sz="2400" b="1" dirty="0" err="1"/>
              <a:t>pada</a:t>
            </a:r>
            <a:r>
              <a:rPr lang="en-US" sz="2400" b="1" dirty="0"/>
              <a:t> </a:t>
            </a:r>
            <a:r>
              <a:rPr lang="en-US" sz="2400" b="1" dirty="0" err="1"/>
              <a:t>diri</a:t>
            </a:r>
            <a:r>
              <a:rPr lang="en-US" sz="2400" b="1" dirty="0"/>
              <a:t> </a:t>
            </a:r>
            <a:r>
              <a:rPr lang="en-US" sz="2400" b="1" dirty="0" err="1"/>
              <a:t>sendiri</a:t>
            </a:r>
            <a:r>
              <a:rPr lang="en-US" sz="2400" b="1" dirty="0"/>
              <a:t> </a:t>
            </a:r>
            <a:r>
              <a:rPr lang="en-US" sz="2400" b="1" dirty="0" err="1"/>
              <a:t>dan</a:t>
            </a:r>
            <a:r>
              <a:rPr lang="en-US" sz="2400" b="1" dirty="0"/>
              <a:t> </a:t>
            </a:r>
            <a:r>
              <a:rPr lang="en-US" sz="2400" b="1" dirty="0" err="1"/>
              <a:t>para</a:t>
            </a:r>
            <a:r>
              <a:rPr lang="en-US" sz="2400" b="1" dirty="0"/>
              <a:t> </a:t>
            </a:r>
            <a:r>
              <a:rPr lang="en-US" sz="2400" b="1" dirty="0" err="1"/>
              <a:t>pasiennya</a:t>
            </a:r>
            <a:r>
              <a:rPr lang="en-US" sz="2400" b="1" dirty="0"/>
              <a:t>, Jung </a:t>
            </a:r>
            <a:r>
              <a:rPr lang="en-US" sz="2400" b="1" dirty="0" err="1"/>
              <a:t>menemukan</a:t>
            </a:r>
            <a:r>
              <a:rPr lang="en-US" sz="2400" b="1" dirty="0"/>
              <a:t> </a:t>
            </a:r>
            <a:r>
              <a:rPr lang="en-US" sz="2400" b="1" dirty="0" err="1"/>
              <a:t>bahwa</a:t>
            </a:r>
            <a:r>
              <a:rPr lang="en-US" sz="2400" b="1" dirty="0"/>
              <a:t> </a:t>
            </a:r>
            <a:r>
              <a:rPr lang="en-US" sz="2400" b="1" dirty="0" err="1"/>
              <a:t>pada</a:t>
            </a:r>
            <a:r>
              <a:rPr lang="en-US" sz="2400" b="1" dirty="0"/>
              <a:t> </a:t>
            </a:r>
            <a:r>
              <a:rPr lang="en-US" sz="2400" b="1" dirty="0" err="1"/>
              <a:t>masa</a:t>
            </a:r>
            <a:r>
              <a:rPr lang="en-US" sz="2400" b="1" dirty="0"/>
              <a:t> </a:t>
            </a:r>
            <a:r>
              <a:rPr lang="en-US" sz="2400" b="1" dirty="0" err="1"/>
              <a:t>ini</a:t>
            </a:r>
            <a:r>
              <a:rPr lang="en-US" sz="2400" b="1" dirty="0"/>
              <a:t> </a:t>
            </a:r>
            <a:r>
              <a:rPr lang="en-US" sz="2400" b="1" dirty="0" err="1"/>
              <a:t>terjadi</a:t>
            </a:r>
            <a:r>
              <a:rPr lang="en-US" sz="2400" b="1" dirty="0"/>
              <a:t> </a:t>
            </a:r>
            <a:r>
              <a:rPr lang="en-US" sz="2400" b="1" dirty="0" err="1"/>
              <a:t>perubahan</a:t>
            </a:r>
            <a:r>
              <a:rPr lang="en-US" sz="2400" b="1" dirty="0"/>
              <a:t> </a:t>
            </a:r>
            <a:r>
              <a:rPr lang="en-US" sz="2400" b="1" dirty="0" err="1"/>
              <a:t>kepribadian</a:t>
            </a:r>
            <a:r>
              <a:rPr lang="en-US" sz="2400" b="1" dirty="0"/>
              <a:t>. </a:t>
            </a:r>
            <a:r>
              <a:rPr lang="en-US" sz="2400" b="1" dirty="0" err="1"/>
              <a:t>Perubahan</a:t>
            </a:r>
            <a:r>
              <a:rPr lang="en-US" sz="2400" b="1" dirty="0"/>
              <a:t> </a:t>
            </a:r>
            <a:r>
              <a:rPr lang="en-US" sz="2400" b="1" dirty="0" err="1"/>
              <a:t>ini</a:t>
            </a:r>
            <a:r>
              <a:rPr lang="en-US" sz="2400" b="1" dirty="0"/>
              <a:t> </a:t>
            </a:r>
            <a:r>
              <a:rPr lang="en-US" sz="2400" b="1" dirty="0" err="1"/>
              <a:t>terjadi</a:t>
            </a:r>
            <a:r>
              <a:rPr lang="en-US" sz="2400" b="1" dirty="0"/>
              <a:t> </a:t>
            </a:r>
            <a:r>
              <a:rPr lang="en-US" sz="2400" b="1" dirty="0" err="1"/>
              <a:t>karena</a:t>
            </a:r>
            <a:r>
              <a:rPr lang="en-US" sz="2400" b="1" dirty="0"/>
              <a:t> </a:t>
            </a:r>
            <a:r>
              <a:rPr lang="en-US" sz="2400" b="1" dirty="0" err="1"/>
              <a:t>pada</a:t>
            </a:r>
            <a:r>
              <a:rPr lang="en-US" sz="2400" b="1" dirty="0"/>
              <a:t> </a:t>
            </a:r>
            <a:r>
              <a:rPr lang="en-US" sz="2400" b="1" dirty="0" err="1"/>
              <a:t>masa</a:t>
            </a:r>
            <a:r>
              <a:rPr lang="en-US" sz="2400" b="1" dirty="0"/>
              <a:t> </a:t>
            </a:r>
            <a:r>
              <a:rPr lang="en-US" sz="2400" b="1" dirty="0" err="1"/>
              <a:t>ini</a:t>
            </a:r>
            <a:r>
              <a:rPr lang="en-US" sz="2400" b="1" dirty="0"/>
              <a:t>, </a:t>
            </a:r>
            <a:r>
              <a:rPr lang="en-US" sz="2400" b="1" dirty="0" err="1"/>
              <a:t>seseorang</a:t>
            </a:r>
            <a:r>
              <a:rPr lang="en-US" sz="2400" b="1" dirty="0"/>
              <a:t> </a:t>
            </a:r>
            <a:r>
              <a:rPr lang="en-US" sz="2400" b="1" dirty="0" err="1"/>
              <a:t>sudah</a:t>
            </a:r>
            <a:r>
              <a:rPr lang="en-US" sz="2400" b="1" dirty="0"/>
              <a:t> </a:t>
            </a:r>
            <a:r>
              <a:rPr lang="en-US" sz="2400" b="1" dirty="0" err="1"/>
              <a:t>memenuhi</a:t>
            </a:r>
            <a:r>
              <a:rPr lang="en-US" sz="2400" b="1" dirty="0"/>
              <a:t> </a:t>
            </a:r>
            <a:r>
              <a:rPr lang="en-US" sz="2400" b="1" dirty="0" err="1"/>
              <a:t>tuntutan</a:t>
            </a:r>
            <a:r>
              <a:rPr lang="en-US" sz="2400" b="1" dirty="0"/>
              <a:t> </a:t>
            </a:r>
            <a:r>
              <a:rPr lang="en-US" sz="2400" b="1" dirty="0" err="1"/>
              <a:t>dalam</a:t>
            </a:r>
            <a:r>
              <a:rPr lang="en-US" sz="2400" b="1" dirty="0"/>
              <a:t> </a:t>
            </a:r>
            <a:r>
              <a:rPr lang="en-US" sz="2400" b="1" dirty="0" err="1"/>
              <a:t>hidup</a:t>
            </a:r>
            <a:r>
              <a:rPr lang="en-US" sz="2400" b="1" dirty="0"/>
              <a:t>. </a:t>
            </a:r>
            <a:r>
              <a:rPr lang="en-US" sz="2400" b="1" dirty="0" err="1"/>
              <a:t>Artinya</a:t>
            </a:r>
            <a:r>
              <a:rPr lang="en-US" sz="2400" b="1" dirty="0"/>
              <a:t>, </a:t>
            </a:r>
            <a:r>
              <a:rPr lang="en-US" sz="2400" b="1" dirty="0" err="1"/>
              <a:t>energi</a:t>
            </a:r>
            <a:r>
              <a:rPr lang="en-US" sz="2400" b="1" dirty="0"/>
              <a:t> </a:t>
            </a:r>
            <a:r>
              <a:rPr lang="en-US" sz="2400" b="1" dirty="0" err="1"/>
              <a:t>telah</a:t>
            </a:r>
            <a:r>
              <a:rPr lang="en-US" sz="2400" b="1" dirty="0"/>
              <a:t> </a:t>
            </a:r>
            <a:r>
              <a:rPr lang="en-US" sz="2400" b="1" dirty="0" err="1"/>
              <a:t>dikeluarkan</a:t>
            </a:r>
            <a:r>
              <a:rPr lang="en-US" sz="2400" b="1" dirty="0"/>
              <a:t> </a:t>
            </a:r>
            <a:r>
              <a:rPr lang="en-US" sz="2400" b="1" dirty="0" err="1"/>
              <a:t>pada</a:t>
            </a:r>
            <a:r>
              <a:rPr lang="en-US" sz="2400" b="1" dirty="0"/>
              <a:t> </a:t>
            </a:r>
            <a:r>
              <a:rPr lang="en-US" sz="2400" b="1" dirty="0" err="1"/>
              <a:t>masa</a:t>
            </a:r>
            <a:r>
              <a:rPr lang="en-US" sz="2400" b="1" dirty="0"/>
              <a:t> </a:t>
            </a:r>
            <a:r>
              <a:rPr lang="en-US" sz="2400" b="1" dirty="0" err="1"/>
              <a:t>sebelumnya</a:t>
            </a:r>
            <a:r>
              <a:rPr lang="en-US" sz="2400" b="1" dirty="0"/>
              <a:t>. </a:t>
            </a:r>
            <a:r>
              <a:rPr lang="en-US" sz="2400" b="1" dirty="0" err="1"/>
              <a:t>Sehingga</a:t>
            </a:r>
            <a:r>
              <a:rPr lang="en-US" sz="2400" b="1" dirty="0"/>
              <a:t> </a:t>
            </a:r>
            <a:r>
              <a:rPr lang="en-US" sz="2400" b="1" dirty="0" err="1"/>
              <a:t>pada</a:t>
            </a:r>
            <a:r>
              <a:rPr lang="en-US" sz="2400" b="1" dirty="0"/>
              <a:t> </a:t>
            </a:r>
            <a:r>
              <a:rPr lang="en-US" sz="2400" b="1" dirty="0" err="1"/>
              <a:t>masa</a:t>
            </a:r>
            <a:r>
              <a:rPr lang="en-US" sz="2400" b="1" dirty="0"/>
              <a:t> </a:t>
            </a:r>
            <a:r>
              <a:rPr lang="en-US" sz="2400" b="1" dirty="0" err="1"/>
              <a:t>ini</a:t>
            </a:r>
            <a:r>
              <a:rPr lang="en-US" sz="2400" b="1" dirty="0"/>
              <a:t>, </a:t>
            </a:r>
            <a:r>
              <a:rPr lang="en-US" sz="2400" b="1" dirty="0" err="1"/>
              <a:t>dimana</a:t>
            </a:r>
            <a:r>
              <a:rPr lang="en-US" sz="2400" b="1" dirty="0"/>
              <a:t> </a:t>
            </a:r>
            <a:r>
              <a:rPr lang="en-US" sz="2400" b="1" dirty="0" err="1"/>
              <a:t>tantangan</a:t>
            </a:r>
            <a:r>
              <a:rPr lang="en-US" sz="2400" b="1" dirty="0"/>
              <a:t> </a:t>
            </a:r>
            <a:r>
              <a:rPr lang="en-US" sz="2400" b="1" dirty="0" err="1"/>
              <a:t>hidup</a:t>
            </a:r>
            <a:r>
              <a:rPr lang="en-US" sz="2400" b="1" dirty="0"/>
              <a:t> </a:t>
            </a:r>
            <a:r>
              <a:rPr lang="en-US" sz="2400" b="1" dirty="0" err="1"/>
              <a:t>telah</a:t>
            </a:r>
            <a:r>
              <a:rPr lang="en-US" sz="2400" b="1" dirty="0"/>
              <a:t> </a:t>
            </a:r>
            <a:r>
              <a:rPr lang="en-US" sz="2400" b="1" dirty="0" err="1"/>
              <a:t>berkurang</a:t>
            </a:r>
            <a:r>
              <a:rPr lang="en-US" sz="2400" b="1" dirty="0"/>
              <a:t>, </a:t>
            </a:r>
            <a:r>
              <a:rPr lang="en-US" sz="2400" b="1" dirty="0" err="1"/>
              <a:t>energi</a:t>
            </a:r>
            <a:r>
              <a:rPr lang="en-US" sz="2400" b="1" dirty="0"/>
              <a:t> yang </a:t>
            </a:r>
            <a:r>
              <a:rPr lang="en-US" sz="2400" b="1" dirty="0" err="1"/>
              <a:t>dimiliki</a:t>
            </a:r>
            <a:r>
              <a:rPr lang="en-US" sz="2400" b="1" dirty="0"/>
              <a:t> </a:t>
            </a:r>
            <a:r>
              <a:rPr lang="en-US" sz="2400" b="1" dirty="0" err="1"/>
              <a:t>tidak</a:t>
            </a:r>
            <a:r>
              <a:rPr lang="en-US" sz="2400" b="1" dirty="0"/>
              <a:t> </a:t>
            </a:r>
            <a:r>
              <a:rPr lang="en-US" sz="2400" b="1" dirty="0" err="1"/>
              <a:t>dapat</a:t>
            </a:r>
            <a:r>
              <a:rPr lang="en-US" sz="2400" b="1" dirty="0"/>
              <a:t> </a:t>
            </a:r>
            <a:r>
              <a:rPr lang="en-US" sz="2400" b="1" dirty="0" err="1"/>
              <a:t>disalurkan</a:t>
            </a:r>
            <a:r>
              <a:rPr lang="en-US" sz="2400" b="1" dirty="0"/>
              <a:t> </a:t>
            </a:r>
            <a:r>
              <a:rPr lang="en-US" sz="2400" b="1" dirty="0" err="1"/>
              <a:t>untuk</a:t>
            </a:r>
            <a:r>
              <a:rPr lang="en-US" sz="2400" b="1" dirty="0"/>
              <a:t> </a:t>
            </a:r>
            <a:r>
              <a:rPr lang="en-US" sz="2400" b="1" dirty="0" err="1"/>
              <a:t>memenuhi</a:t>
            </a:r>
            <a:r>
              <a:rPr lang="en-US" sz="2400" b="1" dirty="0"/>
              <a:t> </a:t>
            </a:r>
            <a:r>
              <a:rPr lang="en-US" sz="2400" b="1" dirty="0" err="1"/>
              <a:t>tantangan</a:t>
            </a:r>
            <a:r>
              <a:rPr lang="en-US" sz="2400" b="1" dirty="0"/>
              <a:t> </a:t>
            </a:r>
            <a:r>
              <a:rPr lang="en-US" sz="2400" b="1" dirty="0" err="1"/>
              <a:t>selanjutnya.Jung</a:t>
            </a:r>
            <a:r>
              <a:rPr lang="en-US" sz="2400" b="1" dirty="0"/>
              <a:t> </a:t>
            </a:r>
            <a:r>
              <a:rPr lang="en-US" sz="2400" b="1" dirty="0" err="1"/>
              <a:t>yakin</a:t>
            </a:r>
            <a:r>
              <a:rPr lang="en-US" sz="2400" b="1" dirty="0"/>
              <a:t> </a:t>
            </a:r>
            <a:r>
              <a:rPr lang="en-US" sz="2400" b="1" dirty="0" err="1"/>
              <a:t>bahwa</a:t>
            </a:r>
            <a:r>
              <a:rPr lang="en-US" sz="2400" b="1" dirty="0"/>
              <a:t> </a:t>
            </a:r>
            <a:r>
              <a:rPr lang="en-US" sz="2400" b="1" dirty="0" err="1"/>
              <a:t>sebelum</a:t>
            </a:r>
            <a:r>
              <a:rPr lang="en-US" sz="2400" b="1" dirty="0"/>
              <a:t> </a:t>
            </a:r>
            <a:r>
              <a:rPr lang="en-US" sz="2400" b="1" dirty="0" err="1"/>
              <a:t>usia</a:t>
            </a:r>
            <a:r>
              <a:rPr lang="en-US" sz="2400" b="1" dirty="0"/>
              <a:t> 40 </a:t>
            </a:r>
            <a:r>
              <a:rPr lang="en-US" sz="2400" b="1" dirty="0" err="1"/>
              <a:t>tahun</a:t>
            </a:r>
            <a:r>
              <a:rPr lang="en-US" sz="2400" b="1" dirty="0"/>
              <a:t>, </a:t>
            </a:r>
            <a:r>
              <a:rPr lang="en-US" sz="2400" b="1" dirty="0" err="1"/>
              <a:t>fokus</a:t>
            </a:r>
            <a:r>
              <a:rPr lang="en-US" sz="2400" b="1" dirty="0"/>
              <a:t> </a:t>
            </a:r>
            <a:r>
              <a:rPr lang="en-US" sz="2400" b="1" dirty="0" err="1"/>
              <a:t>hidup</a:t>
            </a:r>
            <a:r>
              <a:rPr lang="en-US" sz="2400" b="1" dirty="0"/>
              <a:t> </a:t>
            </a:r>
            <a:r>
              <a:rPr lang="en-US" sz="2400" b="1" dirty="0" err="1"/>
              <a:t>seseorang</a:t>
            </a:r>
            <a:r>
              <a:rPr lang="en-US" sz="2400" b="1" dirty="0"/>
              <a:t> </a:t>
            </a:r>
            <a:r>
              <a:rPr lang="en-US" sz="2400" b="1" dirty="0" err="1"/>
              <a:t>berpusat</a:t>
            </a:r>
            <a:r>
              <a:rPr lang="en-US" sz="2400" b="1" dirty="0"/>
              <a:t> </a:t>
            </a:r>
            <a:r>
              <a:rPr lang="en-US" sz="2400" b="1" dirty="0" err="1"/>
              <a:t>pada</a:t>
            </a:r>
            <a:r>
              <a:rPr lang="en-US" sz="2400" b="1" dirty="0"/>
              <a:t> </a:t>
            </a:r>
            <a:r>
              <a:rPr lang="en-US" sz="2400" b="1" dirty="0" err="1"/>
              <a:t>dunia</a:t>
            </a:r>
            <a:r>
              <a:rPr lang="en-US" sz="2400" b="1" dirty="0"/>
              <a:t> </a:t>
            </a:r>
            <a:r>
              <a:rPr lang="en-US" sz="2400" b="1" dirty="0" err="1"/>
              <a:t>luar</a:t>
            </a:r>
            <a:r>
              <a:rPr lang="en-US" sz="2400" b="1" dirty="0"/>
              <a:t>, </a:t>
            </a:r>
            <a:r>
              <a:rPr lang="en-US" sz="2400" b="1" dirty="0" err="1"/>
              <a:t>namun</a:t>
            </a:r>
            <a:r>
              <a:rPr lang="en-US" sz="2400" b="1" dirty="0"/>
              <a:t> </a:t>
            </a:r>
            <a:r>
              <a:rPr lang="en-US" sz="2400" b="1" dirty="0" err="1"/>
              <a:t>pada</a:t>
            </a:r>
            <a:r>
              <a:rPr lang="en-US" sz="2400" b="1" dirty="0"/>
              <a:t> </a:t>
            </a:r>
            <a:r>
              <a:rPr lang="en-US" sz="2400" b="1" dirty="0" err="1"/>
              <a:t>masa</a:t>
            </a:r>
            <a:r>
              <a:rPr lang="en-US" sz="2400" b="1" dirty="0"/>
              <a:t> </a:t>
            </a:r>
            <a:r>
              <a:rPr lang="en-US" sz="2400" b="1" dirty="0" err="1"/>
              <a:t>dewasa</a:t>
            </a:r>
            <a:r>
              <a:rPr lang="en-US" sz="2400" b="1" dirty="0"/>
              <a:t> </a:t>
            </a:r>
            <a:r>
              <a:rPr lang="en-US" sz="2400" b="1" dirty="0" err="1"/>
              <a:t>ini</a:t>
            </a:r>
            <a:r>
              <a:rPr lang="en-US" sz="2400" b="1" dirty="0"/>
              <a:t> (di </a:t>
            </a:r>
            <a:r>
              <a:rPr lang="en-US" sz="2400" b="1" dirty="0" err="1"/>
              <a:t>atas</a:t>
            </a:r>
            <a:r>
              <a:rPr lang="en-US" sz="2400" b="1" dirty="0"/>
              <a:t> 40 </a:t>
            </a:r>
            <a:r>
              <a:rPr lang="en-US" sz="2400" b="1" dirty="0" err="1"/>
              <a:t>tahun</a:t>
            </a:r>
            <a:r>
              <a:rPr lang="en-US" sz="2400" b="1" dirty="0"/>
              <a:t>), </a:t>
            </a:r>
            <a:r>
              <a:rPr lang="en-US" sz="2400" b="1" dirty="0" err="1"/>
              <a:t>fokus</a:t>
            </a:r>
            <a:r>
              <a:rPr lang="en-US" sz="2400" b="1" dirty="0"/>
              <a:t> </a:t>
            </a:r>
            <a:r>
              <a:rPr lang="en-US" sz="2400" b="1" dirty="0" err="1"/>
              <a:t>hidup</a:t>
            </a:r>
            <a:r>
              <a:rPr lang="en-US" sz="2400" b="1" dirty="0"/>
              <a:t> </a:t>
            </a:r>
            <a:r>
              <a:rPr lang="en-US" sz="2400" b="1" dirty="0" err="1"/>
              <a:t>seseorang</a:t>
            </a:r>
            <a:r>
              <a:rPr lang="en-US" sz="2400" b="1" dirty="0"/>
              <a:t> </a:t>
            </a:r>
            <a:r>
              <a:rPr lang="en-US" sz="2400" b="1" dirty="0" err="1"/>
              <a:t>harus</a:t>
            </a:r>
            <a:r>
              <a:rPr lang="en-US" sz="2400" b="1" dirty="0"/>
              <a:t> </a:t>
            </a:r>
            <a:r>
              <a:rPr lang="en-US" sz="2400" b="1" dirty="0" err="1"/>
              <a:t>berpusat</a:t>
            </a:r>
            <a:r>
              <a:rPr lang="en-US" sz="2400" b="1" dirty="0"/>
              <a:t> </a:t>
            </a:r>
            <a:r>
              <a:rPr lang="en-US" sz="2400" b="1" dirty="0" err="1"/>
              <a:t>dalam</a:t>
            </a:r>
            <a:r>
              <a:rPr lang="en-US" sz="2400" b="1" dirty="0"/>
              <a:t> </a:t>
            </a:r>
            <a:r>
              <a:rPr lang="en-US" sz="2400" b="1" dirty="0" err="1"/>
              <a:t>diri</a:t>
            </a:r>
            <a:r>
              <a:rPr lang="en-US" sz="2400" b="1" dirty="0"/>
              <a:t>. </a:t>
            </a:r>
            <a:r>
              <a:rPr lang="en-US" sz="2400" b="1" dirty="0" err="1"/>
              <a:t>Oleh</a:t>
            </a:r>
            <a:r>
              <a:rPr lang="en-US" sz="2400" b="1" dirty="0"/>
              <a:t> </a:t>
            </a:r>
            <a:r>
              <a:rPr lang="en-US" sz="2400" b="1" dirty="0" err="1"/>
              <a:t>karena</a:t>
            </a:r>
            <a:r>
              <a:rPr lang="en-US" sz="2400" b="1" dirty="0"/>
              <a:t> </a:t>
            </a:r>
            <a:r>
              <a:rPr lang="en-US" sz="2400" b="1" dirty="0" err="1"/>
              <a:t>itu</a:t>
            </a:r>
            <a:r>
              <a:rPr lang="en-US" sz="2400" b="1" dirty="0"/>
              <a:t>, </a:t>
            </a:r>
            <a:r>
              <a:rPr lang="en-US" sz="2400" b="1" dirty="0" err="1"/>
              <a:t>kepribadian</a:t>
            </a:r>
            <a:r>
              <a:rPr lang="en-US" sz="2400" b="1" dirty="0"/>
              <a:t> </a:t>
            </a:r>
            <a:r>
              <a:rPr lang="en-US" sz="2400" b="1" dirty="0" err="1"/>
              <a:t>seseorang</a:t>
            </a:r>
            <a:r>
              <a:rPr lang="en-US" sz="2400" b="1" dirty="0"/>
              <a:t> </a:t>
            </a:r>
            <a:r>
              <a:rPr lang="en-US" sz="2400" b="1" dirty="0" err="1"/>
              <a:t>biasanya</a:t>
            </a:r>
            <a:r>
              <a:rPr lang="en-US" sz="2400" b="1" dirty="0"/>
              <a:t> </a:t>
            </a:r>
            <a:r>
              <a:rPr lang="en-US" sz="2400" b="1" dirty="0" err="1"/>
              <a:t>menjadi</a:t>
            </a:r>
            <a:r>
              <a:rPr lang="en-US" sz="2400" b="1" dirty="0"/>
              <a:t> </a:t>
            </a:r>
            <a:r>
              <a:rPr lang="en-US" sz="2400" b="1" dirty="0" err="1"/>
              <a:t>introversi</a:t>
            </a:r>
            <a:r>
              <a:rPr lang="en-US" sz="2400" b="1" dirty="0"/>
              <a:t>, </a:t>
            </a:r>
            <a:r>
              <a:rPr lang="en-US" sz="2400" b="1" dirty="0" err="1"/>
              <a:t>perhatian</a:t>
            </a:r>
            <a:r>
              <a:rPr lang="en-US" sz="2400" b="1" dirty="0"/>
              <a:t> </a:t>
            </a:r>
            <a:r>
              <a:rPr lang="en-US" sz="2400" b="1" dirty="0" err="1"/>
              <a:t>beralih</a:t>
            </a:r>
            <a:r>
              <a:rPr lang="en-US" sz="2400" b="1" dirty="0"/>
              <a:t> </a:t>
            </a:r>
            <a:r>
              <a:rPr lang="en-US" sz="2400" b="1" dirty="0" err="1"/>
              <a:t>ke</a:t>
            </a:r>
            <a:r>
              <a:rPr lang="en-US" sz="2400" b="1" dirty="0"/>
              <a:t> </a:t>
            </a:r>
            <a:r>
              <a:rPr lang="en-US" sz="2400" b="1" dirty="0" err="1"/>
              <a:t>hal</a:t>
            </a:r>
            <a:r>
              <a:rPr lang="en-US" sz="2400" b="1" dirty="0"/>
              <a:t> yang </a:t>
            </a:r>
            <a:r>
              <a:rPr lang="en-US" sz="2400" b="1" dirty="0" err="1"/>
              <a:t>religius</a:t>
            </a:r>
            <a:r>
              <a:rPr lang="en-US" sz="2400" b="1" dirty="0"/>
              <a:t>, </a:t>
            </a:r>
            <a:r>
              <a:rPr lang="en-US" sz="2400" b="1" dirty="0" err="1"/>
              <a:t>filosofis</a:t>
            </a:r>
            <a:r>
              <a:rPr lang="en-US" sz="2400" b="1" dirty="0"/>
              <a:t>, </a:t>
            </a:r>
            <a:r>
              <a:rPr lang="en-US" sz="2400" b="1" dirty="0" err="1"/>
              <a:t>intuitif</a:t>
            </a:r>
            <a:r>
              <a:rPr lang="en-US" sz="2400" b="1" dirty="0"/>
              <a:t>, </a:t>
            </a:r>
            <a:r>
              <a:rPr lang="en-US" sz="2400" b="1" dirty="0" err="1"/>
              <a:t>dan</a:t>
            </a:r>
            <a:r>
              <a:rPr lang="en-US" sz="2400" b="1" dirty="0"/>
              <a:t> </a:t>
            </a:r>
            <a:r>
              <a:rPr lang="en-US" sz="2400" b="1" dirty="0" err="1"/>
              <a:t>upaya</a:t>
            </a:r>
            <a:r>
              <a:rPr lang="en-US" sz="2400" b="1" dirty="0"/>
              <a:t> </a:t>
            </a:r>
            <a:r>
              <a:rPr lang="en-US" sz="2400" b="1" dirty="0" err="1"/>
              <a:t>mencapai</a:t>
            </a:r>
            <a:r>
              <a:rPr lang="en-US" sz="2400" b="1" dirty="0"/>
              <a:t> </a:t>
            </a:r>
            <a:r>
              <a:rPr lang="en-US" sz="2400" b="1" dirty="0" err="1"/>
              <a:t>realisasi</a:t>
            </a:r>
            <a:r>
              <a:rPr lang="en-US" sz="2400" b="1" dirty="0"/>
              <a:t> </a:t>
            </a:r>
            <a:r>
              <a:rPr lang="en-US" sz="2400" b="1" dirty="0" err="1"/>
              <a:t>diri</a:t>
            </a:r>
            <a:r>
              <a:rPr lang="en-US" sz="2400" b="1" dirty="0"/>
              <a:t>.</a:t>
            </a:r>
          </a:p>
        </p:txBody>
      </p:sp>
    </p:spTree>
    <p:extLst>
      <p:ext uri="{BB962C8B-B14F-4D97-AF65-F5344CB8AC3E}">
        <p14:creationId xmlns:p14="http://schemas.microsoft.com/office/powerpoint/2010/main" val="3426692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9144"/>
            <a:ext cx="9144000" cy="7197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7010400"/>
          </a:xfrm>
        </p:spPr>
        <p:txBody>
          <a:bodyPr>
            <a:normAutofit/>
          </a:bodyPr>
          <a:lstStyle/>
          <a:p>
            <a:r>
              <a:rPr lang="en-US" sz="4000" b="1" dirty="0"/>
              <a:t>4. </a:t>
            </a:r>
            <a:r>
              <a:rPr lang="en-US" sz="4000" b="1" dirty="0" err="1"/>
              <a:t>Masa</a:t>
            </a:r>
            <a:r>
              <a:rPr lang="en-US" sz="4000" b="1" dirty="0"/>
              <a:t> </a:t>
            </a:r>
            <a:r>
              <a:rPr lang="en-US" sz="4000" b="1" dirty="0" err="1"/>
              <a:t>Tua</a:t>
            </a:r>
            <a:r>
              <a:rPr lang="en-US" sz="4000" b="1" dirty="0"/>
              <a:t>.</a:t>
            </a:r>
            <a:br>
              <a:rPr lang="en-US" sz="4000" b="1" dirty="0"/>
            </a:br>
            <a:r>
              <a:rPr lang="en-US" sz="4000" b="1" dirty="0"/>
              <a:t> </a:t>
            </a:r>
            <a:r>
              <a:rPr lang="en-US" sz="4000" b="1" dirty="0" err="1"/>
              <a:t>Pada</a:t>
            </a:r>
            <a:r>
              <a:rPr lang="en-US" sz="4000" b="1" dirty="0"/>
              <a:t> </a:t>
            </a:r>
            <a:r>
              <a:rPr lang="en-US" sz="4000" b="1" dirty="0" err="1"/>
              <a:t>masa</a:t>
            </a:r>
            <a:r>
              <a:rPr lang="en-US" sz="4000" b="1" dirty="0"/>
              <a:t> </a:t>
            </a:r>
            <a:r>
              <a:rPr lang="en-US" sz="4000" b="1" dirty="0" err="1"/>
              <a:t>ini</a:t>
            </a:r>
            <a:r>
              <a:rPr lang="en-US" sz="4000" b="1" dirty="0"/>
              <a:t>, Jung </a:t>
            </a:r>
            <a:r>
              <a:rPr lang="en-US" sz="4000" b="1" dirty="0" err="1"/>
              <a:t>yakin</a:t>
            </a:r>
            <a:r>
              <a:rPr lang="en-US" sz="4000" b="1" dirty="0"/>
              <a:t> </a:t>
            </a:r>
            <a:r>
              <a:rPr lang="en-US" sz="4000" b="1" dirty="0" err="1"/>
              <a:t>bahwa</a:t>
            </a:r>
            <a:r>
              <a:rPr lang="en-US" sz="4000" b="1" dirty="0"/>
              <a:t> </a:t>
            </a:r>
            <a:r>
              <a:rPr lang="en-US" sz="4000" b="1" dirty="0" err="1"/>
              <a:t>masa</a:t>
            </a:r>
            <a:r>
              <a:rPr lang="en-US" sz="4000" b="1" dirty="0"/>
              <a:t> </a:t>
            </a:r>
            <a:r>
              <a:rPr lang="en-US" sz="4000" b="1" dirty="0" err="1"/>
              <a:t>akhir</a:t>
            </a:r>
            <a:r>
              <a:rPr lang="en-US" sz="4000" b="1" dirty="0"/>
              <a:t> </a:t>
            </a:r>
            <a:r>
              <a:rPr lang="en-US" sz="4000" b="1" dirty="0" err="1"/>
              <a:t>kehidupan</a:t>
            </a:r>
            <a:r>
              <a:rPr lang="en-US" sz="4000" b="1" dirty="0"/>
              <a:t> </a:t>
            </a:r>
            <a:r>
              <a:rPr lang="en-US" sz="4000" b="1" dirty="0" err="1"/>
              <a:t>tidak</a:t>
            </a:r>
            <a:r>
              <a:rPr lang="en-US" sz="4000" b="1" dirty="0"/>
              <a:t> </a:t>
            </a:r>
            <a:r>
              <a:rPr lang="en-US" sz="4000" b="1" dirty="0" err="1"/>
              <a:t>jauh</a:t>
            </a:r>
            <a:r>
              <a:rPr lang="en-US" sz="4000" b="1" dirty="0"/>
              <a:t> </a:t>
            </a:r>
            <a:r>
              <a:rPr lang="en-US" sz="4000" b="1" dirty="0" err="1"/>
              <a:t>berbeda</a:t>
            </a:r>
            <a:r>
              <a:rPr lang="en-US" sz="4000" b="1" dirty="0"/>
              <a:t> </a:t>
            </a:r>
            <a:r>
              <a:rPr lang="en-US" sz="4000" b="1" dirty="0" err="1"/>
              <a:t>dengan</a:t>
            </a:r>
            <a:r>
              <a:rPr lang="en-US" sz="4000" b="1" dirty="0"/>
              <a:t> </a:t>
            </a:r>
            <a:r>
              <a:rPr lang="en-US" sz="4000" b="1" dirty="0" err="1"/>
              <a:t>masa</a:t>
            </a:r>
            <a:r>
              <a:rPr lang="en-US" sz="4000" b="1" dirty="0"/>
              <a:t> </a:t>
            </a:r>
            <a:r>
              <a:rPr lang="en-US" sz="4000" b="1" dirty="0" err="1"/>
              <a:t>awal</a:t>
            </a:r>
            <a:r>
              <a:rPr lang="en-US" sz="4000" b="1" dirty="0"/>
              <a:t> </a:t>
            </a:r>
            <a:r>
              <a:rPr lang="en-US" sz="4000" b="1" dirty="0" err="1"/>
              <a:t>kehidupan</a:t>
            </a:r>
            <a:r>
              <a:rPr lang="en-US" sz="4000" b="1" dirty="0"/>
              <a:t>. </a:t>
            </a:r>
            <a:r>
              <a:rPr lang="en-US" sz="4000" b="1" dirty="0" err="1"/>
              <a:t>Persamaannya</a:t>
            </a:r>
            <a:r>
              <a:rPr lang="en-US" sz="4000" b="1" dirty="0"/>
              <a:t> </a:t>
            </a:r>
            <a:r>
              <a:rPr lang="en-US" sz="4000" b="1" dirty="0" err="1"/>
              <a:t>adalah</a:t>
            </a:r>
            <a:r>
              <a:rPr lang="en-US" sz="4000" b="1" dirty="0"/>
              <a:t> </a:t>
            </a:r>
            <a:r>
              <a:rPr lang="en-US" sz="4000" b="1" dirty="0" err="1"/>
              <a:t>pada</a:t>
            </a:r>
            <a:r>
              <a:rPr lang="en-US" sz="4000" b="1" dirty="0"/>
              <a:t> </a:t>
            </a:r>
            <a:r>
              <a:rPr lang="en-US" sz="4000" b="1" dirty="0" err="1"/>
              <a:t>ketidaksadaran</a:t>
            </a:r>
            <a:r>
              <a:rPr lang="en-US" sz="4000" b="1" dirty="0"/>
              <a:t> yang </a:t>
            </a:r>
            <a:r>
              <a:rPr lang="en-US" sz="4000" b="1" dirty="0" err="1"/>
              <a:t>dominan</a:t>
            </a:r>
            <a:r>
              <a:rPr lang="en-US" sz="4000" b="1" dirty="0"/>
              <a:t>, </a:t>
            </a:r>
            <a:r>
              <a:rPr lang="en-US" sz="4000" b="1" dirty="0" err="1"/>
              <a:t>sehingga</a:t>
            </a:r>
            <a:r>
              <a:rPr lang="en-US" sz="4000" b="1" dirty="0"/>
              <a:t> </a:t>
            </a:r>
            <a:r>
              <a:rPr lang="en-US" sz="4000" b="1" dirty="0" err="1"/>
              <a:t>kepribadian</a:t>
            </a:r>
            <a:r>
              <a:rPr lang="en-US" sz="4000" b="1" dirty="0"/>
              <a:t> </a:t>
            </a:r>
            <a:r>
              <a:rPr lang="en-US" sz="4000" b="1" dirty="0" err="1"/>
              <a:t>cenderung</a:t>
            </a:r>
            <a:r>
              <a:rPr lang="en-US" sz="4000" b="1" dirty="0"/>
              <a:t> </a:t>
            </a:r>
            <a:r>
              <a:rPr lang="en-US" sz="4000" b="1" dirty="0" err="1"/>
              <a:t>tidak</a:t>
            </a:r>
            <a:r>
              <a:rPr lang="en-US" sz="4000" b="1" dirty="0"/>
              <a:t> </a:t>
            </a:r>
            <a:r>
              <a:rPr lang="en-US" sz="4000" b="1" dirty="0" err="1"/>
              <a:t>terlihat</a:t>
            </a:r>
            <a:r>
              <a:rPr lang="en-US" sz="4000" b="1" dirty="0"/>
              <a:t>.</a:t>
            </a:r>
            <a:br>
              <a:rPr lang="en-US" sz="4000" b="1" dirty="0"/>
            </a:br>
            <a:br>
              <a:rPr lang="en-US" sz="2400" dirty="0"/>
            </a:br>
            <a:endParaRPr lang="en-US" sz="2400" dirty="0"/>
          </a:p>
        </p:txBody>
      </p:sp>
    </p:spTree>
    <p:extLst>
      <p:ext uri="{BB962C8B-B14F-4D97-AF65-F5344CB8AC3E}">
        <p14:creationId xmlns:p14="http://schemas.microsoft.com/office/powerpoint/2010/main" val="3109306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705600"/>
          </a:xfrm>
        </p:spPr>
        <p:txBody>
          <a:bodyPr>
            <a:normAutofit/>
          </a:bodyPr>
          <a:lstStyle/>
          <a:p>
            <a:endParaRPr lang="en-US" sz="24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4800"/>
            <a:ext cx="9144000" cy="716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9032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endParaRPr lang="en-US" sz="2800" dirty="0"/>
          </a:p>
        </p:txBody>
      </p:sp>
    </p:spTree>
    <p:extLst>
      <p:ext uri="{BB962C8B-B14F-4D97-AF65-F5344CB8AC3E}">
        <p14:creationId xmlns:p14="http://schemas.microsoft.com/office/powerpoint/2010/main" val="1844292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9067800" cy="6781800"/>
          </a:xfrm>
        </p:spPr>
        <p:txBody>
          <a:bodyPr/>
          <a:lstStyle/>
          <a:p>
            <a:endParaRPr lang="en-US"/>
          </a:p>
        </p:txBody>
      </p:sp>
    </p:spTree>
    <p:extLst>
      <p:ext uri="{BB962C8B-B14F-4D97-AF65-F5344CB8AC3E}">
        <p14:creationId xmlns:p14="http://schemas.microsoft.com/office/powerpoint/2010/main" val="7192205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463</Words>
  <Application>Microsoft Office PowerPoint</Application>
  <PresentationFormat>On-screen Show (4:3)</PresentationFormat>
  <Paragraphs>6</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Bauhaus 93</vt:lpstr>
      <vt:lpstr>Calibri</vt:lpstr>
      <vt:lpstr>Office Theme</vt:lpstr>
      <vt:lpstr>PERSONAL DEVELOPMENT  ACCORDING TO CARL G.JUNG</vt:lpstr>
      <vt:lpstr>Jung yakin bahwa kepribadian akan terus berkembang sepanjang kehidupan seseorang, dan akan mengalami perubahan yang menentukan antara usia 35 hingga 50 tahun. Keyakinan Jung ini member harapan bagi setiap orang yang berada dalam masa transisi dan dalam pergolakan karena krisis setengah baya. Dengan keyakinannya itu, Jung ingin mengatakan bahwa kita bukanlah tawanan dari pengalaman masa kanak-kanak.</vt:lpstr>
      <vt:lpstr>Ada 4 fase perkembangan kepribadian menurut Jung, yaitu:  1. Masa bayi dan kanak-kanak. Jung tidak percaya fase perkembangan bayi dan kanak-kanak sangat penting dalam pembentukan kepribadian. Hal ini disebabkan karena masa bayi dikuasai oleh insting dan tidak memiliki masalah psikologis selama masa awal ini. Menurut Jung, masalah psikologis memerlukan ego yang sadar, sedangkan pada masa ini, ego yang sadar belumlah terbentuk. Ego mulai berkembang selama masa kanak-kanak, namun kepribadian anak yang unik belum ada. Kepribadian anak hanyalah pantulan kepribadian orangtuanya. Sehingga pada masa ini lah orangtua dapat memainkan peranan dalam pembentukkan kepribadian anak.</vt:lpstr>
      <vt:lpstr>2. Masa remaja - dewasa awal.  Pada masa ini, mulai terjadi pubertas sebagai munculnya psikis remaja, yang mencakup banyak masalah, konflik, adaptasi, dan tuntutan dari lingkungannya. Kemudian, menginjak masa dewasa awal dimana tugas utama di masa ini adalah pendidikan, karir, dan membina keluarga. Tugas-tugas tersebut menuntut kesadaran penuh, dimana individu pada masa ini umumnya adalah seorang pribasi yang antusias dan penuh gairah.</vt:lpstr>
      <vt:lpstr>3. Masa dewasa tengah. Pada masa ini, individu telah mantap dalam karir, keuangan, keluarga, dan masyarakat. Masa ini merupakan masa berhasil dalam hidup, dimana individu mulai menikmati kehidupannya. Namun, berdasarkan penelitian pada diri sendiri dan para pasiennya, Jung menemukan bahwa pada masa ini terjadi perubahan kepribadian. Perubahan ini terjadi karena pada masa ini, seseorang sudah memenuhi tuntutan dalam hidup. Artinya, energi telah dikeluarkan pada masa sebelumnya. Sehingga pada masa ini, dimana tantangan hidup telah berkurang, energi yang dimiliki tidak dapat disalurkan untuk memenuhi tantangan selanjutnya.Jung yakin bahwa sebelum usia 40 tahun, fokus hidup seseorang berpusat pada dunia luar, namun pada masa dewasa ini (di atas 40 tahun), fokus hidup seseorang harus berpusat dalam diri. Oleh karena itu, kepribadian seseorang biasanya menjadi introversi, perhatian beralih ke hal yang religius, filosofis, intuitif, dan upaya mencapai realisasi diri.</vt:lpstr>
      <vt:lpstr>4. Masa Tua.  Pada masa ini, Jung yakin bahwa masa akhir kehidupan tidak jauh berbeda dengan masa awal kehidupan. Persamaannya adalah pada ketidaksadaran yang dominan, sehingga kepribadian cenderung tidak terlihat.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dc:creator>
  <cp:lastModifiedBy>Muhammad Dandy</cp:lastModifiedBy>
  <cp:revision>7</cp:revision>
  <dcterms:created xsi:type="dcterms:W3CDTF">2020-06-08T22:59:27Z</dcterms:created>
  <dcterms:modified xsi:type="dcterms:W3CDTF">2020-07-31T16:22:25Z</dcterms:modified>
</cp:coreProperties>
</file>