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A38E-7194-4FAF-B825-D7C7E52FB97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A38E-7194-4FAF-B825-D7C7E52FB97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A38E-7194-4FAF-B825-D7C7E52FB97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A38E-7194-4FAF-B825-D7C7E52FB97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A38E-7194-4FAF-B825-D7C7E52FB97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A38E-7194-4FAF-B825-D7C7E52FB97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A38E-7194-4FAF-B825-D7C7E52FB97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A38E-7194-4FAF-B825-D7C7E52FB97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A38E-7194-4FAF-B825-D7C7E52FB97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A38E-7194-4FAF-B825-D7C7E52FB97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A38E-7194-4FAF-B825-D7C7E52FB97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C98A38E-7194-4FAF-B825-D7C7E52FB97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MEASUREMENT OF LAY SYMPTOMS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Mulia</a:t>
            </a:r>
            <a:r>
              <a:rPr lang="en-US" dirty="0"/>
              <a:t> </a:t>
            </a:r>
            <a:r>
              <a:rPr lang="en-US" dirty="0" err="1"/>
              <a:t>Siregar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717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,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lazim</a:t>
            </a:r>
            <a:r>
              <a:rPr lang="en-US" dirty="0"/>
              <a:t> :</a:t>
            </a:r>
          </a:p>
          <a:p>
            <a:r>
              <a:rPr lang="en-US" dirty="0"/>
              <a:t>1. Median</a:t>
            </a:r>
          </a:p>
          <a:p>
            <a:r>
              <a:rPr lang="en-US" dirty="0"/>
              <a:t>2. </a:t>
            </a:r>
            <a:r>
              <a:rPr lang="en-US" dirty="0" err="1"/>
              <a:t>Kwartil</a:t>
            </a:r>
            <a:endParaRPr lang="en-US" dirty="0"/>
          </a:p>
          <a:p>
            <a:r>
              <a:rPr lang="en-US" dirty="0"/>
              <a:t>3. </a:t>
            </a:r>
            <a:r>
              <a:rPr lang="en-US" dirty="0" err="1"/>
              <a:t>Desil</a:t>
            </a:r>
            <a:endParaRPr lang="en-US" dirty="0"/>
          </a:p>
          <a:p>
            <a:r>
              <a:rPr lang="en-US" dirty="0"/>
              <a:t>4. </a:t>
            </a:r>
            <a:r>
              <a:rPr lang="en-US" dirty="0" err="1"/>
              <a:t>Persentil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7703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Kwartil merupakan nilai yang memisahkan tiap-ti­ap 25 per sen frekuensi dalam distribusi.</a:t>
            </a:r>
            <a:endParaRPr lang="en-US" dirty="0"/>
          </a:p>
          <a:p>
            <a:r>
              <a:rPr lang="id-ID" dirty="0"/>
              <a:t>Desil, nilai pemisah ti­ap-tiap sepuluh per sen frekuensi dalam distribusi</a:t>
            </a:r>
            <a:endParaRPr lang="en-US" dirty="0"/>
          </a:p>
          <a:p>
            <a:r>
              <a:rPr lang="id-ID" dirty="0"/>
              <a:t> </a:t>
            </a:r>
            <a:r>
              <a:rPr lang="en-US" dirty="0" err="1"/>
              <a:t>Persentil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id-ID" dirty="0"/>
              <a:t> kita ingin menye­diakan norma yang lebih halus lagi,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persen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56266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Kawartil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3 </a:t>
            </a:r>
            <a:r>
              <a:rPr lang="en-US" dirty="0" err="1"/>
              <a:t>kuartil</a:t>
            </a:r>
            <a:endParaRPr lang="en-US" dirty="0"/>
          </a:p>
          <a:p>
            <a:r>
              <a:rPr lang="en-US" dirty="0" err="1"/>
              <a:t>Desil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9 </a:t>
            </a:r>
            <a:r>
              <a:rPr lang="en-US" dirty="0" err="1"/>
              <a:t>desil</a:t>
            </a:r>
            <a:endParaRPr lang="en-US" dirty="0"/>
          </a:p>
          <a:p>
            <a:r>
              <a:rPr lang="en-US" dirty="0"/>
              <a:t>Dan </a:t>
            </a:r>
            <a:r>
              <a:rPr lang="en-US" dirty="0" err="1"/>
              <a:t>Persentil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99 </a:t>
            </a:r>
            <a:r>
              <a:rPr lang="en-US" dirty="0" err="1"/>
              <a:t>persentil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708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Perhitungan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beserta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/>
              <a:t> diuraikan</a:t>
            </a:r>
            <a:r>
              <a:rPr lang="en-US" dirty="0"/>
              <a:t>  </a:t>
            </a:r>
            <a:r>
              <a:rPr lang="en-US" dirty="0" err="1"/>
              <a:t>dibuku</a:t>
            </a:r>
            <a:r>
              <a:rPr lang="en-US" dirty="0"/>
              <a:t> </a:t>
            </a:r>
            <a:r>
              <a:rPr lang="en-US" dirty="0" err="1"/>
              <a:t>statistik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1078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</TotalTime>
  <Words>109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Book Antiqua</vt:lpstr>
      <vt:lpstr>Lucida Sans</vt:lpstr>
      <vt:lpstr>Wingdings</vt:lpstr>
      <vt:lpstr>Wingdings 2</vt:lpstr>
      <vt:lpstr>Wingdings 3</vt:lpstr>
      <vt:lpstr>Apex</vt:lpstr>
      <vt:lpstr>MEASUREMENT OF LAY SYMPTOMS  </vt:lpstr>
      <vt:lpstr>PowerPoint Presentation</vt:lpstr>
      <vt:lpstr>PowerPoint Presentation</vt:lpstr>
      <vt:lpstr>PowerPoint Presentation</vt:lpstr>
      <vt:lpstr>Rumus dan Perhitungan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PENGUKURAN GEJALA LETAK</dc:title>
  <dc:creator>USER</dc:creator>
  <cp:lastModifiedBy>Muhammad Dandy</cp:lastModifiedBy>
  <cp:revision>5</cp:revision>
  <dcterms:created xsi:type="dcterms:W3CDTF">2020-07-23T04:01:47Z</dcterms:created>
  <dcterms:modified xsi:type="dcterms:W3CDTF">2020-08-04T02:02:20Z</dcterms:modified>
</cp:coreProperties>
</file>