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B561C7A-9243-44E8-9FA2-D42212D7D60B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48F2AC-AD9E-4B46-9BBA-260549F888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81001"/>
            <a:ext cx="6629400" cy="1600199"/>
          </a:xfrm>
        </p:spPr>
        <p:txBody>
          <a:bodyPr/>
          <a:lstStyle/>
          <a:p>
            <a:r>
              <a:rPr lang="en-US"/>
              <a:t>Marriage &amp; family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3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Secara</a:t>
            </a:r>
            <a:r>
              <a:rPr lang="en-US" dirty="0"/>
              <a:t> modern </a:t>
            </a:r>
            <a:r>
              <a:rPr lang="en-US" dirty="0" err="1"/>
              <a:t>pengelompokan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Traditional nuclear</a:t>
            </a:r>
          </a:p>
          <a:p>
            <a:r>
              <a:rPr lang="en-US" dirty="0"/>
              <a:t>Reconstituted nuclear</a:t>
            </a:r>
          </a:p>
          <a:p>
            <a:r>
              <a:rPr lang="en-US" dirty="0" err="1"/>
              <a:t>Niddle</a:t>
            </a:r>
            <a:r>
              <a:rPr lang="en-US" dirty="0"/>
              <a:t> age</a:t>
            </a:r>
          </a:p>
          <a:p>
            <a:r>
              <a:rPr lang="en-US" dirty="0"/>
              <a:t>Dyadic nuclear</a:t>
            </a:r>
          </a:p>
          <a:p>
            <a:r>
              <a:rPr lang="en-US" dirty="0"/>
              <a:t>Single parent</a:t>
            </a:r>
          </a:p>
          <a:p>
            <a:r>
              <a:rPr lang="en-US" dirty="0"/>
              <a:t>Dual carrier</a:t>
            </a:r>
          </a:p>
          <a:p>
            <a:r>
              <a:rPr lang="en-US" dirty="0"/>
              <a:t>Commuter Married </a:t>
            </a:r>
          </a:p>
          <a:p>
            <a:r>
              <a:rPr lang="en-US" dirty="0"/>
              <a:t>Single Adult</a:t>
            </a:r>
          </a:p>
          <a:p>
            <a:r>
              <a:rPr lang="en-US" dirty="0"/>
              <a:t>Institutional</a:t>
            </a:r>
          </a:p>
          <a:p>
            <a:r>
              <a:rPr lang="en-US" dirty="0"/>
              <a:t>Communal</a:t>
            </a:r>
          </a:p>
          <a:p>
            <a:r>
              <a:rPr lang="en-US" dirty="0"/>
              <a:t>Group Marriage</a:t>
            </a:r>
          </a:p>
          <a:p>
            <a:r>
              <a:rPr lang="en-US" dirty="0" err="1"/>
              <a:t>Cohibing</a:t>
            </a:r>
            <a:r>
              <a:rPr lang="en-US" dirty="0"/>
              <a:t> Couple</a:t>
            </a:r>
          </a:p>
          <a:p>
            <a:r>
              <a:rPr lang="en-US" dirty="0"/>
              <a:t>Gay and Lesbian Family</a:t>
            </a:r>
          </a:p>
        </p:txBody>
      </p:sp>
    </p:spTree>
    <p:extLst>
      <p:ext uri="{BB962C8B-B14F-4D97-AF65-F5344CB8AC3E}">
        <p14:creationId xmlns:p14="http://schemas.microsoft.com/office/powerpoint/2010/main" val="116856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Perceraian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UU </a:t>
            </a:r>
            <a:r>
              <a:rPr lang="en-US" dirty="0" err="1"/>
              <a:t>Nomor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1974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:</a:t>
            </a:r>
          </a:p>
          <a:p>
            <a:r>
              <a:rPr lang="en-US" dirty="0" err="1"/>
              <a:t>Perceraian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/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menjatuhkan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.</a:t>
            </a:r>
          </a:p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cerai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agama.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2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perceraian</a:t>
            </a:r>
            <a:r>
              <a:rPr lang="en-US" dirty="0"/>
              <a:t> :</a:t>
            </a:r>
          </a:p>
          <a:p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kemandulan</a:t>
            </a:r>
            <a:r>
              <a:rPr lang="en-US" dirty="0"/>
              <a:t> sang </a:t>
            </a:r>
            <a:r>
              <a:rPr lang="en-US" dirty="0" err="1"/>
              <a:t>istri</a:t>
            </a:r>
            <a:r>
              <a:rPr lang="en-US" dirty="0"/>
              <a:t> (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orang Kenya)</a:t>
            </a:r>
          </a:p>
          <a:p>
            <a:r>
              <a:rPr lang="en-US" dirty="0" err="1"/>
              <a:t>Impotensia</a:t>
            </a:r>
            <a:r>
              <a:rPr lang="en-US" dirty="0"/>
              <a:t> sang </a:t>
            </a:r>
            <a:r>
              <a:rPr lang="en-US" dirty="0" err="1"/>
              <a:t>suami</a:t>
            </a:r>
            <a:endParaRPr lang="en-US" dirty="0"/>
          </a:p>
          <a:p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(</a:t>
            </a:r>
            <a:r>
              <a:rPr lang="en-US" dirty="0" err="1"/>
              <a:t>perempauan</a:t>
            </a:r>
            <a:r>
              <a:rPr lang="en-US" dirty="0"/>
              <a:t> org </a:t>
            </a:r>
            <a:r>
              <a:rPr lang="en-US" dirty="0" err="1"/>
              <a:t>Yahgan</a:t>
            </a:r>
            <a:r>
              <a:rPr lang="en-US" dirty="0"/>
              <a:t>,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selatan</a:t>
            </a:r>
            <a:r>
              <a:rPr lang="en-US" dirty="0"/>
              <a:t>)</a:t>
            </a:r>
          </a:p>
          <a:p>
            <a:r>
              <a:rPr lang="en-US" dirty="0" err="1"/>
              <a:t>Terjadinya</a:t>
            </a:r>
            <a:r>
              <a:rPr lang="en-US" dirty="0"/>
              <a:t> KDRT</a:t>
            </a:r>
          </a:p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perkawinan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7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perceraian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soaial</a:t>
            </a:r>
            <a:r>
              <a:rPr lang="en-US" dirty="0"/>
              <a:t> </a:t>
            </a:r>
            <a:r>
              <a:rPr lang="en-US" dirty="0" err="1"/>
              <a:t>lanjutan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perceraian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label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yang </a:t>
            </a:r>
            <a:r>
              <a:rPr lang="en-US" dirty="0" err="1"/>
              <a:t>bercerai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r>
              <a:rPr lang="en-US" dirty="0" err="1"/>
              <a:t>Duda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laki-laki</a:t>
            </a:r>
            <a:endParaRPr lang="en-US" dirty="0"/>
          </a:p>
          <a:p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perempuan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err="1"/>
              <a:t>Lebel</a:t>
            </a:r>
            <a:r>
              <a:rPr lang="en-US" dirty="0"/>
              <a:t> </a:t>
            </a:r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berkonotasi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apalagi</a:t>
            </a:r>
            <a:r>
              <a:rPr lang="en-US" dirty="0"/>
              <a:t> </a:t>
            </a:r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. Ada </a:t>
            </a:r>
            <a:r>
              <a:rPr lang="en-US" dirty="0" err="1"/>
              <a:t>sebutan</a:t>
            </a:r>
            <a:r>
              <a:rPr lang="en-US" dirty="0"/>
              <a:t> “</a:t>
            </a:r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genit</a:t>
            </a:r>
            <a:r>
              <a:rPr lang="en-US" dirty="0"/>
              <a:t>, </a:t>
            </a:r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penggoda</a:t>
            </a:r>
            <a:r>
              <a:rPr lang="en-US" dirty="0"/>
              <a:t>, </a:t>
            </a:r>
            <a:r>
              <a:rPr lang="en-US" dirty="0" err="1"/>
              <a:t>janda</a:t>
            </a:r>
            <a:r>
              <a:rPr lang="en-US" dirty="0"/>
              <a:t> material, </a:t>
            </a:r>
            <a:r>
              <a:rPr lang="en-US" dirty="0" err="1"/>
              <a:t>janda</a:t>
            </a:r>
            <a:r>
              <a:rPr lang="en-US" dirty="0"/>
              <a:t> </a:t>
            </a:r>
            <a:r>
              <a:rPr lang="en-US" dirty="0" err="1"/>
              <a:t>seksi</a:t>
            </a:r>
            <a:r>
              <a:rPr lang="en-US" dirty="0"/>
              <a:t>,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 </a:t>
            </a:r>
            <a:r>
              <a:rPr lang="en-US" dirty="0" err="1"/>
              <a:t>berkonotasi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</a:t>
            </a:r>
          </a:p>
          <a:p>
            <a:pPr marL="114300" indent="0">
              <a:buNone/>
            </a:pPr>
            <a:r>
              <a:rPr lang="en-US" dirty="0"/>
              <a:t>Label </a:t>
            </a:r>
            <a:r>
              <a:rPr lang="en-US" dirty="0" err="1"/>
              <a:t>Duda</a:t>
            </a:r>
            <a:r>
              <a:rPr lang="en-US" dirty="0"/>
              <a:t> </a:t>
            </a:r>
            <a:r>
              <a:rPr lang="en-US" dirty="0" err="1"/>
              <a:t>keren</a:t>
            </a:r>
            <a:r>
              <a:rPr lang="en-US" dirty="0"/>
              <a:t>, </a:t>
            </a:r>
            <a:r>
              <a:rPr lang="en-US" dirty="0" err="1"/>
              <a:t>duda</a:t>
            </a:r>
            <a:r>
              <a:rPr lang="en-US" dirty="0"/>
              <a:t> kaya </a:t>
            </a:r>
            <a:r>
              <a:rPr lang="en-US" dirty="0" err="1"/>
              <a:t>dianggab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508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801428"/>
          </a:xfrm>
        </p:spPr>
        <p:txBody>
          <a:bodyPr/>
          <a:lstStyle/>
          <a:p>
            <a:r>
              <a:rPr lang="en-US" dirty="0" err="1"/>
              <a:t>Rumuskan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114300" indent="0">
              <a:buNone/>
            </a:pPr>
            <a:r>
              <a:rPr lang="en-US" sz="4800" dirty="0"/>
              <a:t>     </a:t>
            </a:r>
            <a:r>
              <a:rPr lang="en-US" sz="4800" dirty="0" err="1"/>
              <a:t>Bagaimana</a:t>
            </a:r>
            <a:r>
              <a:rPr lang="en-US" sz="4800" dirty="0"/>
              <a:t> </a:t>
            </a:r>
            <a:r>
              <a:rPr lang="en-US" sz="4800" dirty="0" err="1"/>
              <a:t>dampak</a:t>
            </a:r>
            <a:r>
              <a:rPr lang="en-US" sz="4800" dirty="0"/>
              <a:t> </a:t>
            </a:r>
            <a:r>
              <a:rPr lang="en-US" sz="4800" dirty="0" err="1"/>
              <a:t>sosialnya</a:t>
            </a:r>
            <a:r>
              <a:rPr lang="en-US" sz="4800" dirty="0"/>
              <a:t> </a:t>
            </a:r>
            <a:r>
              <a:rPr lang="en-US" sz="4800" dirty="0" err="1"/>
              <a:t>terhadap</a:t>
            </a:r>
            <a:r>
              <a:rPr lang="en-US" sz="4800" dirty="0"/>
              <a:t> </a:t>
            </a:r>
            <a:r>
              <a:rPr lang="en-US" sz="4800" dirty="0" err="1"/>
              <a:t>anak</a:t>
            </a:r>
            <a:r>
              <a:rPr lang="en-US" sz="4800" dirty="0"/>
              <a:t> </a:t>
            </a:r>
            <a:r>
              <a:rPr lang="en-US" dirty="0"/>
              <a:t>?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err="1"/>
              <a:t>Sertakan</a:t>
            </a:r>
            <a:r>
              <a:rPr lang="en-US" dirty="0"/>
              <a:t> </a:t>
            </a:r>
            <a:r>
              <a:rPr lang="en-US" dirty="0" err="1"/>
              <a:t>bukti-bukti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951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Defenisi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mengukuhkan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seks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bahwaa</a:t>
            </a:r>
            <a:r>
              <a:rPr lang="en-US" dirty="0"/>
              <a:t> </a:t>
            </a:r>
            <a:r>
              <a:rPr lang="en-US" dirty="0" err="1"/>
              <a:t>siwanita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(</a:t>
            </a:r>
            <a:r>
              <a:rPr lang="en-US" dirty="0" err="1"/>
              <a:t>Willian</a:t>
            </a:r>
            <a:r>
              <a:rPr lang="en-US" dirty="0"/>
              <a:t> </a:t>
            </a:r>
            <a:r>
              <a:rPr lang="en-US" dirty="0" err="1"/>
              <a:t>A.Haviland</a:t>
            </a:r>
            <a:r>
              <a:rPr lang="en-US" dirty="0"/>
              <a:t>, 1985).</a:t>
            </a:r>
          </a:p>
          <a:p>
            <a:r>
              <a:rPr lang="en-US" dirty="0" err="1"/>
              <a:t>Perkaawinan</a:t>
            </a:r>
            <a:r>
              <a:rPr lang="en-US" dirty="0"/>
              <a:t> </a:t>
            </a:r>
            <a:r>
              <a:rPr lang="en-US" dirty="0" err="1"/>
              <a:t>adalaah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(</a:t>
            </a:r>
            <a:r>
              <a:rPr lang="en-US" dirty="0" err="1"/>
              <a:t>keabsahan</a:t>
            </a:r>
            <a:r>
              <a:rPr lang="en-US" dirty="0"/>
              <a:t>)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demi </a:t>
            </a:r>
            <a:r>
              <a:rPr lang="en-US" dirty="0" err="1"/>
              <a:t>kenikmatan</a:t>
            </a:r>
            <a:r>
              <a:rPr lang="en-US" dirty="0"/>
              <a:t> </a:t>
            </a:r>
            <a:r>
              <a:rPr lang="en-US" dirty="0" err="1"/>
              <a:t>seksualnya</a:t>
            </a:r>
            <a:r>
              <a:rPr lang="en-US" dirty="0"/>
              <a:t> (</a:t>
            </a:r>
            <a:r>
              <a:rPr lang="en-US" dirty="0" err="1"/>
              <a:t>Abd</a:t>
            </a:r>
            <a:r>
              <a:rPr lang="en-US" dirty="0"/>
              <a:t> </a:t>
            </a:r>
            <a:r>
              <a:rPr lang="en-US" dirty="0" err="1"/>
              <a:t>Rahman</a:t>
            </a:r>
            <a:r>
              <a:rPr lang="en-US" dirty="0"/>
              <a:t> Al </a:t>
            </a:r>
            <a:r>
              <a:rPr lang="en-US" dirty="0" err="1"/>
              <a:t>Jaziri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9328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perkawinan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2" indent="0">
              <a:buNone/>
            </a:pPr>
            <a:r>
              <a:rPr lang="en-US" dirty="0" err="1"/>
              <a:t>Endogami</a:t>
            </a:r>
            <a:endParaRPr lang="en-US" dirty="0"/>
          </a:p>
          <a:p>
            <a:pPr marL="685800" lvl="2" indent="0">
              <a:buNone/>
            </a:pPr>
            <a:r>
              <a:rPr lang="en-US" dirty="0" err="1"/>
              <a:t>Eksogami</a:t>
            </a:r>
            <a:endParaRPr lang="en-US" dirty="0"/>
          </a:p>
          <a:p>
            <a:pPr marL="685800" lvl="2" indent="0">
              <a:buNone/>
            </a:pPr>
            <a:r>
              <a:rPr lang="en-US" dirty="0" err="1"/>
              <a:t>Monogami</a:t>
            </a:r>
            <a:endParaRPr lang="en-US" dirty="0"/>
          </a:p>
          <a:p>
            <a:pPr marL="685800" lvl="2" indent="0">
              <a:buNone/>
            </a:pPr>
            <a:r>
              <a:rPr lang="en-US" dirty="0" err="1"/>
              <a:t>Poligami</a:t>
            </a:r>
            <a:r>
              <a:rPr lang="en-US" dirty="0"/>
              <a:t> (</a:t>
            </a:r>
            <a:r>
              <a:rPr lang="en-US" dirty="0" err="1"/>
              <a:t>poligini</a:t>
            </a:r>
            <a:r>
              <a:rPr lang="en-US" dirty="0"/>
              <a:t> &amp; </a:t>
            </a:r>
            <a:r>
              <a:rPr lang="en-US" dirty="0" err="1"/>
              <a:t>poliandri</a:t>
            </a:r>
            <a:r>
              <a:rPr lang="en-US" dirty="0"/>
              <a:t>))</a:t>
            </a:r>
          </a:p>
          <a:p>
            <a:pPr marL="685800" lvl="2" indent="0">
              <a:buNone/>
            </a:pPr>
            <a:r>
              <a:rPr lang="en-US" dirty="0" err="1"/>
              <a:t>Levirat</a:t>
            </a:r>
            <a:r>
              <a:rPr lang="en-US" dirty="0"/>
              <a:t> (</a:t>
            </a:r>
            <a:r>
              <a:rPr lang="en-US" dirty="0" err="1"/>
              <a:t>ganti</a:t>
            </a:r>
            <a:r>
              <a:rPr lang="en-US" dirty="0"/>
              <a:t>  </a:t>
            </a:r>
            <a:r>
              <a:rPr lang="en-US" dirty="0" err="1"/>
              <a:t>jago</a:t>
            </a:r>
            <a:r>
              <a:rPr lang="en-US" dirty="0"/>
              <a:t>)</a:t>
            </a:r>
          </a:p>
          <a:p>
            <a:pPr marL="685800" lvl="2" indent="0">
              <a:buNone/>
            </a:pPr>
            <a:r>
              <a:rPr lang="en-US" dirty="0" err="1"/>
              <a:t>Sororaat</a:t>
            </a:r>
            <a:r>
              <a:rPr lang="en-US" dirty="0"/>
              <a:t> (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tikar</a:t>
            </a:r>
            <a:r>
              <a:rPr lang="en-US" dirty="0"/>
              <a:t>) (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(</a:t>
            </a:r>
            <a:r>
              <a:rPr lang="en-US" dirty="0" err="1"/>
              <a:t>tutun</a:t>
            </a:r>
            <a:r>
              <a:rPr lang="en-US" dirty="0"/>
              <a:t> </a:t>
            </a:r>
            <a:r>
              <a:rPr lang="en-US" dirty="0" err="1"/>
              <a:t>ranjang</a:t>
            </a:r>
            <a:r>
              <a:rPr lang="en-US" dirty="0"/>
              <a:t>,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ranjang</a:t>
            </a:r>
            <a:r>
              <a:rPr lang="en-US" dirty="0"/>
              <a:t>)</a:t>
            </a:r>
          </a:p>
          <a:p>
            <a:pPr marL="685800" lvl="2" indent="0">
              <a:buNone/>
            </a:pP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(group marriage)</a:t>
            </a:r>
          </a:p>
          <a:p>
            <a:pPr marL="685800" lvl="2" indent="0">
              <a:buNone/>
            </a:pP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berturut</a:t>
            </a:r>
            <a:r>
              <a:rPr lang="en-US" dirty="0"/>
              <a:t> (serial marriage)</a:t>
            </a:r>
          </a:p>
          <a:p>
            <a:pPr marL="685800" lvl="2" indent="0">
              <a:buNone/>
            </a:pP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(</a:t>
            </a:r>
            <a:r>
              <a:rPr lang="en-US" dirty="0" err="1"/>
              <a:t>homoseksual</a:t>
            </a:r>
            <a:r>
              <a:rPr lang="en-US" dirty="0"/>
              <a:t>)</a:t>
            </a:r>
          </a:p>
          <a:p>
            <a:pPr marL="6858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6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soaial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:</a:t>
            </a:r>
          </a:p>
          <a:p>
            <a:pPr lvl="1"/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/</a:t>
            </a:r>
            <a:r>
              <a:rPr lang="en-US" dirty="0" err="1"/>
              <a:t>kebiasaan</a:t>
            </a:r>
            <a:endParaRPr lang="en-US" dirty="0"/>
          </a:p>
          <a:p>
            <a:pPr lvl="1"/>
            <a:r>
              <a:rPr lang="en-US" dirty="0" err="1"/>
              <a:t>Oleh</a:t>
            </a:r>
            <a:r>
              <a:rPr lang="en-US" dirty="0"/>
              <a:t> agama</a:t>
            </a:r>
          </a:p>
          <a:p>
            <a:pPr lvl="1"/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lvl="1"/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keganya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0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perkawinan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 </a:t>
            </a:r>
            <a:r>
              <a:rPr lang="en-US" dirty="0" err="1"/>
              <a:t>kawin</a:t>
            </a:r>
            <a:r>
              <a:rPr lang="en-US" dirty="0"/>
              <a:t> (bride price)</a:t>
            </a:r>
          </a:p>
          <a:p>
            <a:r>
              <a:rPr lang="en-US" dirty="0" err="1"/>
              <a:t>Pencurahan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kawin</a:t>
            </a:r>
            <a:r>
              <a:rPr lang="en-US" dirty="0"/>
              <a:t> (bride service)/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(</a:t>
            </a:r>
            <a:r>
              <a:rPr lang="en-US" dirty="0" err="1"/>
              <a:t>lampung</a:t>
            </a:r>
            <a:r>
              <a:rPr lang="en-US" dirty="0"/>
              <a:t>)/</a:t>
            </a:r>
            <a:r>
              <a:rPr lang="en-US" dirty="0" err="1"/>
              <a:t>ngenger</a:t>
            </a:r>
            <a:r>
              <a:rPr lang="en-US" dirty="0"/>
              <a:t>(</a:t>
            </a:r>
            <a:r>
              <a:rPr lang="en-US" dirty="0" err="1"/>
              <a:t>jawa</a:t>
            </a:r>
            <a:r>
              <a:rPr lang="en-US" dirty="0"/>
              <a:t>)</a:t>
            </a:r>
          </a:p>
          <a:p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gadis</a:t>
            </a:r>
            <a:r>
              <a:rPr lang="en-US" dirty="0"/>
              <a:t> (bride exchange)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0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Menetap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Patrilokal</a:t>
            </a:r>
            <a:r>
              <a:rPr lang="en-US" dirty="0"/>
              <a:t>/</a:t>
            </a:r>
            <a:r>
              <a:rPr lang="en-US" dirty="0" err="1"/>
              <a:t>virilokal</a:t>
            </a:r>
            <a:r>
              <a:rPr lang="en-US" dirty="0"/>
              <a:t> </a:t>
            </a:r>
            <a:r>
              <a:rPr lang="en-US" dirty="0" err="1"/>
              <a:t>mis</a:t>
            </a:r>
            <a:r>
              <a:rPr lang="en-US" dirty="0"/>
              <a:t>; orang </a:t>
            </a:r>
            <a:r>
              <a:rPr lang="en-US" dirty="0" err="1"/>
              <a:t>mentawai</a:t>
            </a:r>
            <a:r>
              <a:rPr lang="en-US" dirty="0"/>
              <a:t>, </a:t>
            </a:r>
            <a:r>
              <a:rPr lang="en-US" dirty="0" err="1"/>
              <a:t>masr.Arfak</a:t>
            </a:r>
            <a:r>
              <a:rPr lang="en-US" dirty="0"/>
              <a:t> di </a:t>
            </a:r>
            <a:r>
              <a:rPr lang="en-US" dirty="0" err="1"/>
              <a:t>manokwari</a:t>
            </a:r>
            <a:r>
              <a:rPr lang="en-US" dirty="0"/>
              <a:t>, </a:t>
            </a:r>
            <a:r>
              <a:rPr lang="en-US" dirty="0" err="1"/>
              <a:t>masy</a:t>
            </a:r>
            <a:r>
              <a:rPr lang="en-US" dirty="0"/>
              <a:t>. </a:t>
            </a:r>
            <a:r>
              <a:rPr lang="en-US" dirty="0" err="1"/>
              <a:t>Dani</a:t>
            </a:r>
            <a:r>
              <a:rPr lang="en-US" dirty="0"/>
              <a:t> di Papua</a:t>
            </a:r>
          </a:p>
          <a:p>
            <a:r>
              <a:rPr lang="en-US" dirty="0" err="1"/>
              <a:t>Matrilokal</a:t>
            </a:r>
            <a:r>
              <a:rPr lang="en-US" dirty="0"/>
              <a:t>/</a:t>
            </a:r>
            <a:r>
              <a:rPr lang="en-US" dirty="0" err="1"/>
              <a:t>uroxilokal</a:t>
            </a:r>
            <a:r>
              <a:rPr lang="en-US" dirty="0"/>
              <a:t> </a:t>
            </a:r>
            <a:r>
              <a:rPr lang="en-US" dirty="0" err="1"/>
              <a:t>mis</a:t>
            </a:r>
            <a:r>
              <a:rPr lang="en-US" dirty="0"/>
              <a:t>; Org Sakai, </a:t>
            </a:r>
            <a:r>
              <a:rPr lang="en-US" dirty="0" err="1"/>
              <a:t>masy</a:t>
            </a:r>
            <a:r>
              <a:rPr lang="en-US" dirty="0"/>
              <a:t> </a:t>
            </a:r>
            <a:r>
              <a:rPr lang="en-US" dirty="0" err="1"/>
              <a:t>Donggo</a:t>
            </a:r>
            <a:r>
              <a:rPr lang="en-US" dirty="0"/>
              <a:t> di sum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, </a:t>
            </a:r>
            <a:r>
              <a:rPr lang="en-US" dirty="0" err="1"/>
              <a:t>masy</a:t>
            </a:r>
            <a:r>
              <a:rPr lang="en-US" dirty="0"/>
              <a:t> To </a:t>
            </a:r>
            <a:r>
              <a:rPr lang="en-US" dirty="0" err="1"/>
              <a:t>Pembuni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To </a:t>
            </a:r>
            <a:r>
              <a:rPr lang="en-US" dirty="0" err="1"/>
              <a:t>Landale</a:t>
            </a:r>
            <a:r>
              <a:rPr lang="en-US" dirty="0"/>
              <a:t> di </a:t>
            </a:r>
            <a:r>
              <a:rPr lang="en-US" dirty="0" err="1"/>
              <a:t>Sulsel</a:t>
            </a:r>
            <a:endParaRPr lang="en-US" dirty="0"/>
          </a:p>
          <a:p>
            <a:r>
              <a:rPr lang="en-US" dirty="0" err="1"/>
              <a:t>Utrolokal</a:t>
            </a:r>
            <a:r>
              <a:rPr lang="en-US" dirty="0"/>
              <a:t>/</a:t>
            </a:r>
            <a:r>
              <a:rPr lang="en-US" dirty="0" err="1"/>
              <a:t>ambilokal</a:t>
            </a:r>
            <a:r>
              <a:rPr lang="en-US" dirty="0"/>
              <a:t> </a:t>
            </a:r>
            <a:r>
              <a:rPr lang="en-US" dirty="0" err="1"/>
              <a:t>mis</a:t>
            </a:r>
            <a:r>
              <a:rPr lang="en-US" dirty="0"/>
              <a:t> </a:t>
            </a:r>
            <a:r>
              <a:rPr lang="en-US" dirty="0" err="1"/>
              <a:t>Enggano</a:t>
            </a:r>
            <a:r>
              <a:rPr lang="en-US" dirty="0"/>
              <a:t>, </a:t>
            </a:r>
            <a:r>
              <a:rPr lang="en-US" dirty="0" err="1"/>
              <a:t>masy.Dayak</a:t>
            </a:r>
            <a:r>
              <a:rPr lang="en-US" dirty="0"/>
              <a:t> &amp; </a:t>
            </a:r>
            <a:r>
              <a:rPr lang="en-US" dirty="0" err="1"/>
              <a:t>Kenyah</a:t>
            </a:r>
            <a:r>
              <a:rPr lang="en-US" dirty="0"/>
              <a:t> di Kalimantan</a:t>
            </a:r>
          </a:p>
          <a:p>
            <a:r>
              <a:rPr lang="en-US" dirty="0" err="1"/>
              <a:t>Neolokal</a:t>
            </a:r>
            <a:r>
              <a:rPr lang="en-US" dirty="0"/>
              <a:t> (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) </a:t>
            </a:r>
            <a:r>
              <a:rPr lang="en-US" dirty="0" err="1"/>
              <a:t>mis</a:t>
            </a:r>
            <a:r>
              <a:rPr lang="en-US" dirty="0"/>
              <a:t>; </a:t>
            </a:r>
            <a:r>
              <a:rPr lang="en-US" dirty="0" err="1"/>
              <a:t>Masy</a:t>
            </a:r>
            <a:r>
              <a:rPr lang="en-US" dirty="0"/>
              <a:t>. modern</a:t>
            </a:r>
          </a:p>
          <a:p>
            <a:r>
              <a:rPr lang="en-US" dirty="0" err="1"/>
              <a:t>Avunkulokal</a:t>
            </a:r>
            <a:r>
              <a:rPr lang="en-US" dirty="0"/>
              <a:t> (</a:t>
            </a:r>
            <a:r>
              <a:rPr lang="en-US" dirty="0" err="1"/>
              <a:t>disekitar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kediaman</a:t>
            </a:r>
            <a:r>
              <a:rPr lang="en-US" dirty="0"/>
              <a:t> </a:t>
            </a:r>
            <a:r>
              <a:rPr lang="en-US" dirty="0" err="1"/>
              <a:t>sudara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(</a:t>
            </a:r>
            <a:r>
              <a:rPr lang="en-US" dirty="0" err="1"/>
              <a:t>avunkulus</a:t>
            </a:r>
            <a:r>
              <a:rPr lang="en-US" dirty="0"/>
              <a:t>/</a:t>
            </a:r>
            <a:r>
              <a:rPr lang="en-US" dirty="0" err="1"/>
              <a:t>tulang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;</a:t>
            </a:r>
            <a:r>
              <a:rPr lang="en-US" dirty="0" err="1"/>
              <a:t>didaerah</a:t>
            </a:r>
            <a:r>
              <a:rPr lang="en-US" dirty="0"/>
              <a:t> </a:t>
            </a:r>
            <a:r>
              <a:rPr lang="en-US" dirty="0" err="1"/>
              <a:t>sungai</a:t>
            </a:r>
            <a:r>
              <a:rPr lang="en-US" dirty="0"/>
              <a:t> </a:t>
            </a:r>
            <a:r>
              <a:rPr lang="en-US" dirty="0" err="1"/>
              <a:t>Kongo</a:t>
            </a:r>
            <a:r>
              <a:rPr lang="en-US" dirty="0"/>
              <a:t>, di </a:t>
            </a:r>
            <a:r>
              <a:rPr lang="en-US" dirty="0" err="1"/>
              <a:t>Afrika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,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Trobiand</a:t>
            </a:r>
            <a:r>
              <a:rPr lang="en-US" dirty="0"/>
              <a:t> (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tenggara</a:t>
            </a:r>
            <a:r>
              <a:rPr lang="en-US" dirty="0"/>
              <a:t> Papua),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Asmat</a:t>
            </a:r>
            <a:endParaRPr lang="en-US" dirty="0"/>
          </a:p>
          <a:p>
            <a:r>
              <a:rPr lang="en-US" dirty="0" err="1"/>
              <a:t>Natolokal</a:t>
            </a:r>
            <a:r>
              <a:rPr lang="en-US" dirty="0"/>
              <a:t> (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disekitar</a:t>
            </a:r>
            <a:r>
              <a:rPr lang="en-US" dirty="0"/>
              <a:t> </a:t>
            </a:r>
            <a:r>
              <a:rPr lang="en-US" dirty="0" err="1"/>
              <a:t>kediman</a:t>
            </a:r>
            <a:r>
              <a:rPr lang="en-US" dirty="0"/>
              <a:t> </a:t>
            </a:r>
            <a:r>
              <a:rPr lang="en-US" dirty="0" err="1"/>
              <a:t>kerabatnya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4067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KELUARGA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disatukan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jalinan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,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adobsi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(Ernest Burgess, 1945).</a:t>
            </a:r>
          </a:p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orang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keterikatan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(Friedman, 1998)</a:t>
            </a:r>
          </a:p>
        </p:txBody>
      </p:sp>
    </p:spTree>
    <p:extLst>
      <p:ext uri="{BB962C8B-B14F-4D97-AF65-F5344CB8AC3E}">
        <p14:creationId xmlns:p14="http://schemas.microsoft.com/office/powerpoint/2010/main" val="159178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KARAKTRISTIK KELUARGA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orang-orang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disatukan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,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adopsi</a:t>
            </a:r>
            <a:endParaRPr lang="en-US" dirty="0"/>
          </a:p>
          <a:p>
            <a:r>
              <a:rPr lang="en-US" dirty="0"/>
              <a:t>Para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</a:t>
            </a:r>
          </a:p>
          <a:p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peran-peraan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, ayah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, </a:t>
            </a:r>
            <a:r>
              <a:rPr lang="en-US" dirty="0" err="1"/>
              <a:t>anaklaki-laki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saudari</a:t>
            </a:r>
            <a:r>
              <a:rPr lang="en-US" dirty="0"/>
              <a:t>.</a:t>
            </a:r>
          </a:p>
          <a:p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sama-sama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kultur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68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(</a:t>
            </a:r>
            <a:r>
              <a:rPr lang="en-US" dirty="0" err="1"/>
              <a:t>setiadi</a:t>
            </a:r>
            <a:r>
              <a:rPr lang="en-US" dirty="0"/>
              <a:t>, 2008)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(nuclear family) :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ayah,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keturunannya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adopsi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keduanya</a:t>
            </a:r>
            <a:endParaRPr lang="en-US" dirty="0"/>
          </a:p>
          <a:p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(extended family) :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lain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(</a:t>
            </a:r>
            <a:r>
              <a:rPr lang="en-US" dirty="0" err="1"/>
              <a:t>kakek-nenek</a:t>
            </a:r>
            <a:r>
              <a:rPr lang="en-US" dirty="0"/>
              <a:t>, </a:t>
            </a:r>
            <a:r>
              <a:rPr lang="en-US" dirty="0" err="1"/>
              <a:t>paman-bibi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622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223</TotalTime>
  <Words>669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Book Antiqua</vt:lpstr>
      <vt:lpstr>Century Gothic</vt:lpstr>
      <vt:lpstr>Apothecary</vt:lpstr>
      <vt:lpstr>Marriage &amp; family system</vt:lpstr>
      <vt:lpstr>Defenisi</vt:lpstr>
      <vt:lpstr>Bentuk-bentuk perkawinan</vt:lpstr>
      <vt:lpstr>PowerPoint Presentation</vt:lpstr>
      <vt:lpstr>Syarat-syarat perkawinan </vt:lpstr>
      <vt:lpstr>Adat Menetap</vt:lpstr>
      <vt:lpstr>KELUARGA</vt:lpstr>
      <vt:lpstr>KARAKTRISTIK KELUARGA</vt:lpstr>
      <vt:lpstr>Tipe keluarga (setiadi, 2008)</vt:lpstr>
      <vt:lpstr>Secara modern pengelompokan tipe keluarga, meliputi :</vt:lpstr>
      <vt:lpstr>Perceraian</vt:lpstr>
      <vt:lpstr>PowerPoint Presentation</vt:lpstr>
      <vt:lpstr>Dampak perceraian</vt:lpstr>
      <vt:lpstr>Rumuskan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perkawinan &amp; keluarga</dc:title>
  <dc:creator>USER</dc:creator>
  <cp:lastModifiedBy>Muhammad Dandy</cp:lastModifiedBy>
  <cp:revision>24</cp:revision>
  <dcterms:created xsi:type="dcterms:W3CDTF">2019-09-04T01:31:06Z</dcterms:created>
  <dcterms:modified xsi:type="dcterms:W3CDTF">2020-08-04T02:02:53Z</dcterms:modified>
</cp:coreProperties>
</file>