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C659-59D1-4797-AB17-4FDF96355053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489DF4C-106E-4201-8051-EF130CF2561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C659-59D1-4797-AB17-4FDF96355053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DF4C-106E-4201-8051-EF130CF25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C659-59D1-4797-AB17-4FDF96355053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DF4C-106E-4201-8051-EF130CF25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C659-59D1-4797-AB17-4FDF96355053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DF4C-106E-4201-8051-EF130CF25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C659-59D1-4797-AB17-4FDF96355053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DF4C-106E-4201-8051-EF130CF2561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C659-59D1-4797-AB17-4FDF96355053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DF4C-106E-4201-8051-EF130CF25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C659-59D1-4797-AB17-4FDF96355053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DF4C-106E-4201-8051-EF130CF25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C659-59D1-4797-AB17-4FDF96355053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DF4C-106E-4201-8051-EF130CF25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C659-59D1-4797-AB17-4FDF96355053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DF4C-106E-4201-8051-EF130CF25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C659-59D1-4797-AB17-4FDF96355053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DF4C-106E-4201-8051-EF130CF2561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C659-59D1-4797-AB17-4FDF96355053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DF4C-106E-4201-8051-EF130CF2561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9F7C659-59D1-4797-AB17-4FDF96355053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489DF4C-106E-4201-8051-EF130CF2561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Mulia</a:t>
            </a:r>
            <a:r>
              <a:rPr lang="en-US" dirty="0"/>
              <a:t> </a:t>
            </a:r>
            <a:r>
              <a:rPr lang="en-US" dirty="0" err="1"/>
              <a:t>Siregar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04800"/>
            <a:ext cx="6629400" cy="1219201"/>
          </a:xfrm>
        </p:spPr>
        <p:txBody>
          <a:bodyPr/>
          <a:lstStyle/>
          <a:p>
            <a:r>
              <a:rPr lang="en-US" dirty="0"/>
              <a:t>Technology systems and living equipment</a:t>
            </a:r>
          </a:p>
        </p:txBody>
      </p:sp>
    </p:spTree>
    <p:extLst>
      <p:ext uri="{BB962C8B-B14F-4D97-AF65-F5344CB8AC3E}">
        <p14:creationId xmlns:p14="http://schemas.microsoft.com/office/powerpoint/2010/main" val="164779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Arti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: </a:t>
            </a:r>
            <a:r>
              <a:rPr lang="en-US" dirty="0" err="1"/>
              <a:t>cara-cara</a:t>
            </a:r>
            <a:r>
              <a:rPr lang="en-US" dirty="0"/>
              <a:t> </a:t>
            </a:r>
            <a:r>
              <a:rPr lang="en-US" dirty="0" err="1"/>
              <a:t>memproduksi</a:t>
            </a:r>
            <a:r>
              <a:rPr lang="en-US" dirty="0"/>
              <a:t>,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memelihara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peralatan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kelangsungan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bermasyarakat</a:t>
            </a:r>
            <a:r>
              <a:rPr lang="en-US" dirty="0"/>
              <a:t>.</a:t>
            </a:r>
          </a:p>
          <a:p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merobah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nadannya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orang lain.</a:t>
            </a:r>
          </a:p>
        </p:txBody>
      </p:sp>
    </p:spTree>
    <p:extLst>
      <p:ext uri="{BB962C8B-B14F-4D97-AF65-F5344CB8AC3E}">
        <p14:creationId xmlns:p14="http://schemas.microsoft.com/office/powerpoint/2010/main" val="1183077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Ada 8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peralatan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tradisional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produktif</a:t>
            </a:r>
            <a:r>
              <a:rPr lang="en-US" dirty="0"/>
              <a:t> : </a:t>
            </a:r>
            <a:r>
              <a:rPr lang="en-US" dirty="0" err="1"/>
              <a:t>batu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menumbuk</a:t>
            </a:r>
            <a:r>
              <a:rPr lang="en-US" dirty="0"/>
              <a:t> </a:t>
            </a:r>
            <a:r>
              <a:rPr lang="en-US" dirty="0" err="1"/>
              <a:t>padi</a:t>
            </a:r>
            <a:endParaRPr lang="en-US" dirty="0"/>
          </a:p>
          <a:p>
            <a:r>
              <a:rPr lang="en-US" dirty="0"/>
              <a:t>2. </a:t>
            </a:r>
            <a:r>
              <a:rPr lang="en-US" dirty="0" err="1"/>
              <a:t>senjata</a:t>
            </a:r>
            <a:endParaRPr lang="en-US" dirty="0"/>
          </a:p>
          <a:p>
            <a:r>
              <a:rPr lang="en-US" dirty="0"/>
              <a:t>3. </a:t>
            </a:r>
            <a:r>
              <a:rPr lang="en-US" dirty="0" err="1"/>
              <a:t>wadah</a:t>
            </a:r>
            <a:endParaRPr lang="en-US" dirty="0"/>
          </a:p>
          <a:p>
            <a:r>
              <a:rPr lang="en-US" dirty="0"/>
              <a:t>4. </a:t>
            </a:r>
            <a:r>
              <a:rPr lang="en-US" dirty="0" err="1"/>
              <a:t>alat-alat</a:t>
            </a:r>
            <a:r>
              <a:rPr lang="en-US" dirty="0"/>
              <a:t> </a:t>
            </a:r>
            <a:r>
              <a:rPr lang="en-US" dirty="0" err="1"/>
              <a:t>menyalakan</a:t>
            </a:r>
            <a:r>
              <a:rPr lang="en-US" dirty="0"/>
              <a:t> </a:t>
            </a:r>
            <a:r>
              <a:rPr lang="en-US" dirty="0" err="1"/>
              <a:t>api</a:t>
            </a:r>
            <a:endParaRPr lang="en-US" dirty="0"/>
          </a:p>
          <a:p>
            <a:r>
              <a:rPr lang="en-US" dirty="0"/>
              <a:t>5. </a:t>
            </a:r>
            <a:r>
              <a:rPr lang="en-US" dirty="0" err="1"/>
              <a:t>makanan</a:t>
            </a:r>
            <a:r>
              <a:rPr lang="en-US" dirty="0"/>
              <a:t>, </a:t>
            </a:r>
            <a:r>
              <a:rPr lang="en-US" dirty="0" err="1"/>
              <a:t>minuman</a:t>
            </a:r>
            <a:r>
              <a:rPr lang="en-US" dirty="0"/>
              <a:t>, </a:t>
            </a:r>
            <a:r>
              <a:rPr lang="en-US" dirty="0" err="1"/>
              <a:t>jamu</a:t>
            </a:r>
            <a:r>
              <a:rPr lang="en-US" dirty="0"/>
              <a:t>,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pembangkit</a:t>
            </a:r>
            <a:r>
              <a:rPr lang="en-US" dirty="0"/>
              <a:t> </a:t>
            </a:r>
            <a:r>
              <a:rPr lang="en-US" dirty="0" err="1"/>
              <a:t>gairah</a:t>
            </a:r>
            <a:endParaRPr lang="en-US" dirty="0"/>
          </a:p>
          <a:p>
            <a:r>
              <a:rPr lang="en-US" dirty="0"/>
              <a:t>6. </a:t>
            </a:r>
            <a:r>
              <a:rPr lang="en-US" dirty="0" err="1"/>
              <a:t>pakaian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perhiasan</a:t>
            </a:r>
            <a:endParaRPr lang="en-US" dirty="0"/>
          </a:p>
          <a:p>
            <a:r>
              <a:rPr lang="en-US" dirty="0"/>
              <a:t>7.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berlindung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perumahan</a:t>
            </a:r>
            <a:endParaRPr lang="en-US" dirty="0"/>
          </a:p>
          <a:p>
            <a:r>
              <a:rPr lang="en-US" dirty="0"/>
              <a:t>8. </a:t>
            </a:r>
            <a:r>
              <a:rPr lang="en-US" dirty="0" err="1"/>
              <a:t>alat-alat</a:t>
            </a:r>
            <a:r>
              <a:rPr lang="en-US" dirty="0"/>
              <a:t> </a:t>
            </a:r>
            <a:r>
              <a:rPr lang="en-US" dirty="0" err="1"/>
              <a:t>tranport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801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Kajian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kapak</a:t>
            </a:r>
            <a:r>
              <a:rPr lang="en-US" dirty="0"/>
              <a:t> </a:t>
            </a:r>
            <a:r>
              <a:rPr lang="en-US" dirty="0" err="1"/>
              <a:t>batu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mesin</a:t>
            </a:r>
            <a:endParaRPr lang="en-US" dirty="0"/>
          </a:p>
          <a:p>
            <a:r>
              <a:rPr lang="en-US" dirty="0" err="1"/>
              <a:t>Pakaian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daun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kain</a:t>
            </a:r>
            <a:r>
              <a:rPr lang="en-US" dirty="0"/>
              <a:t> sutra</a:t>
            </a:r>
          </a:p>
          <a:p>
            <a:r>
              <a:rPr lang="en-US" dirty="0" err="1"/>
              <a:t>Tranportasi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kaki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 </a:t>
            </a:r>
            <a:r>
              <a:rPr lang="en-US" dirty="0" err="1"/>
              <a:t>concorde</a:t>
            </a:r>
            <a:endParaRPr lang="en-US" dirty="0"/>
          </a:p>
          <a:p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gua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apartement</a:t>
            </a:r>
            <a:endParaRPr lang="en-US" dirty="0"/>
          </a:p>
          <a:p>
            <a:r>
              <a:rPr lang="en-US" dirty="0" err="1"/>
              <a:t>Makanan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hidup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582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119</TotalTime>
  <Words>139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Book Antiqua</vt:lpstr>
      <vt:lpstr>Century Gothic</vt:lpstr>
      <vt:lpstr>Apothecary</vt:lpstr>
      <vt:lpstr>Technology systems and living equipment</vt:lpstr>
      <vt:lpstr>Arti</vt:lpstr>
      <vt:lpstr>Ada 8 sistem peralatan teknologi tradisional</vt:lpstr>
      <vt:lpstr>Bahan Kajian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teknologi dan perlengkapan hidup</dc:title>
  <dc:creator>USER</dc:creator>
  <cp:lastModifiedBy>Muhammad Dandy</cp:lastModifiedBy>
  <cp:revision>8</cp:revision>
  <dcterms:created xsi:type="dcterms:W3CDTF">2019-09-06T03:00:49Z</dcterms:created>
  <dcterms:modified xsi:type="dcterms:W3CDTF">2020-08-04T02:04:45Z</dcterms:modified>
</cp:coreProperties>
</file>