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5BE4C-BE27-44BE-9351-174C1E962F57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B164F-B88E-41ED-A13C-786F5CCC1F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5BE4C-BE27-44BE-9351-174C1E962F57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B164F-B88E-41ED-A13C-786F5CCC1F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5BE4C-BE27-44BE-9351-174C1E962F57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B164F-B88E-41ED-A13C-786F5CCC1F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5BE4C-BE27-44BE-9351-174C1E962F57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B164F-B88E-41ED-A13C-786F5CCC1F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5BE4C-BE27-44BE-9351-174C1E962F57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B164F-B88E-41ED-A13C-786F5CCC1F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5BE4C-BE27-44BE-9351-174C1E962F57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B164F-B88E-41ED-A13C-786F5CCC1F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5BE4C-BE27-44BE-9351-174C1E962F57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B164F-B88E-41ED-A13C-786F5CCC1F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5BE4C-BE27-44BE-9351-174C1E962F57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B164F-B88E-41ED-A13C-786F5CCC1F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5BE4C-BE27-44BE-9351-174C1E962F57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B164F-B88E-41ED-A13C-786F5CCC1F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5BE4C-BE27-44BE-9351-174C1E962F57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B164F-B88E-41ED-A13C-786F5CCC1FC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5BE4C-BE27-44BE-9351-174C1E962F57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CB164F-B88E-41ED-A13C-786F5CCC1FC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15CB164F-B88E-41ED-A13C-786F5CCC1FC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855BE4C-BE27-44BE-9351-174C1E962F57}" type="datetimeFigureOut">
              <a:rPr lang="en-US" smtClean="0"/>
              <a:t>8/4/2020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4704" y="1143000"/>
            <a:ext cx="7624895" cy="2743200"/>
          </a:xfrm>
        </p:spPr>
        <p:txBody>
          <a:bodyPr/>
          <a:lstStyle/>
          <a:p>
            <a:r>
              <a:rPr lang="en-US" sz="5400"/>
              <a:t>Measurement of Range and Mean deviation</a:t>
            </a:r>
            <a:endParaRPr lang="en-US" sz="54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mULia</a:t>
            </a:r>
            <a:r>
              <a:rPr lang="en-US" dirty="0"/>
              <a:t> </a:t>
            </a:r>
            <a:r>
              <a:rPr lang="en-US" dirty="0" err="1"/>
              <a:t>siregar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102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2620962"/>
          </a:xfrm>
        </p:spPr>
        <p:txBody>
          <a:bodyPr/>
          <a:lstStyle/>
          <a:p>
            <a:r>
              <a:rPr lang="en-US" dirty="0" err="1"/>
              <a:t>Pengertian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7620000" cy="3505200"/>
          </a:xfrm>
        </p:spPr>
        <p:txBody>
          <a:bodyPr/>
          <a:lstStyle/>
          <a:p>
            <a:r>
              <a:rPr lang="id-ID" b="1" dirty="0"/>
              <a:t>Yang dimaksud dengan</a:t>
            </a:r>
            <a:r>
              <a:rPr lang="en-US" b="1" dirty="0"/>
              <a:t> </a:t>
            </a:r>
            <a:r>
              <a:rPr lang="en-US" b="1" dirty="0" err="1"/>
              <a:t>ragam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id-ID" b="1" dirty="0"/>
              <a:t> </a:t>
            </a:r>
            <a:r>
              <a:rPr lang="id-ID" b="1" i="1" dirty="0"/>
              <a:t>variabilitas </a:t>
            </a:r>
            <a:r>
              <a:rPr lang="id-ID" b="1" dirty="0"/>
              <a:t>adalah </a:t>
            </a:r>
            <a:r>
              <a:rPr lang="id-ID" b="1" i="1" dirty="0"/>
              <a:t>derajat penyebaran nilai-nilai va­riabel dari suatu tendensi sentral dalam suatu distribusi.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558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id-ID" dirty="0"/>
              <a:t>Di sini yang akan dibicarakan hanyalah yang penting-penting saja, yaitu Range, Mean Deviation, dan Standard Deviation.</a:t>
            </a:r>
            <a:endParaRPr lang="en-US" b="1" dirty="0"/>
          </a:p>
          <a:p>
            <a:r>
              <a:rPr lang="id-ID" dirty="0"/>
              <a:t>Range disebut juga Kisaran adalah pengukuran variabilitas yang paling sederhana. Seperti sudah dibicarakan dimuka, Range adalah </a:t>
            </a:r>
            <a:r>
              <a:rPr lang="id-ID" i="1" dirty="0"/>
              <a:t>Jarak </a:t>
            </a:r>
            <a:r>
              <a:rPr lang="id-ID" dirty="0"/>
              <a:t>antara nilai yang tertinggi dengan ni­lai yang terendah. Dengan rumus : R = Xt —Xr. (22)</a:t>
            </a:r>
            <a:endParaRPr lang="en-US" b="1" dirty="0"/>
          </a:p>
          <a:p>
            <a:r>
              <a:rPr lang="en-US" dirty="0"/>
              <a:t>Range 10-90 </a:t>
            </a:r>
            <a:r>
              <a:rPr lang="id-ID" dirty="0"/>
              <a:t>yaitu range antara persentil yang ke 10 dengan persentil yang ke-90. Dengan range 10-90 ini distribusi dipotong 20 per sen masing-masing 10 per sen pada tiap-tiap ujungnya.</a:t>
            </a:r>
            <a:endParaRPr lang="en-US" dirty="0"/>
          </a:p>
          <a:p>
            <a:r>
              <a:rPr lang="id-ID" dirty="0"/>
              <a:t>Range 25-75 memotong lebih banyak lagi, yaitu masing­masing 25 per sen. Jadi seluruhnya range ini meniadakan 50 per sen dari jum­lah frekuensi yang terdapat pada ujung distribusi.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620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Range semi antar kwartil</a:t>
            </a:r>
            <a:r>
              <a:rPr lang="en-US" dirty="0"/>
              <a:t> (RSAK)</a:t>
            </a:r>
            <a:r>
              <a:rPr lang="id-ID" dirty="0"/>
              <a:t> tidak lain adalah separo dari range antar kwartil.</a:t>
            </a:r>
            <a:endParaRPr lang="en-US" dirty="0"/>
          </a:p>
          <a:p>
            <a:r>
              <a:rPr lang="id-ID" b="1" dirty="0"/>
              <a:t>Mean Deviation atau Average Deviation atau Deviasi Rata-rata adalah rata- rata dari deviasi dari Mean dalam suatu distribusi, diambil nilainya yang absolut.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030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Rumus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perhitungannya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dibaca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/>
              <a:t>statistik</a:t>
            </a:r>
          </a:p>
        </p:txBody>
      </p:sp>
    </p:spTree>
    <p:extLst>
      <p:ext uri="{BB962C8B-B14F-4D97-AF65-F5344CB8AC3E}">
        <p14:creationId xmlns:p14="http://schemas.microsoft.com/office/powerpoint/2010/main" val="10071414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24</TotalTime>
  <Words>205</Words>
  <Application>Microsoft Office PowerPoint</Application>
  <PresentationFormat>On-screen Show (4:3)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Cambria</vt:lpstr>
      <vt:lpstr>Adjacency</vt:lpstr>
      <vt:lpstr>Measurement of Range and Mean deviation</vt:lpstr>
      <vt:lpstr>Pengertian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Pengkuran ragam Range &amp; Mean deviasi</dc:title>
  <dc:creator>USER</dc:creator>
  <cp:lastModifiedBy>Muhammad Dandy</cp:lastModifiedBy>
  <cp:revision>5</cp:revision>
  <dcterms:created xsi:type="dcterms:W3CDTF">2020-07-23T04:06:15Z</dcterms:created>
  <dcterms:modified xsi:type="dcterms:W3CDTF">2020-08-04T02:05:43Z</dcterms:modified>
</cp:coreProperties>
</file>