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16"/>
  </p:notesMasterIdLst>
  <p:handoutMasterIdLst>
    <p:handoutMasterId r:id="rId17"/>
  </p:handoutMasterIdLst>
  <p:sldIdLst>
    <p:sldId id="256" r:id="rId2"/>
    <p:sldId id="270" r:id="rId3"/>
    <p:sldId id="271" r:id="rId4"/>
    <p:sldId id="272" r:id="rId5"/>
    <p:sldId id="259" r:id="rId6"/>
    <p:sldId id="273" r:id="rId7"/>
    <p:sldId id="276" r:id="rId8"/>
    <p:sldId id="277" r:id="rId9"/>
    <p:sldId id="278" r:id="rId10"/>
    <p:sldId id="279" r:id="rId11"/>
    <p:sldId id="280" r:id="rId12"/>
    <p:sldId id="281" r:id="rId13"/>
    <p:sldId id="282" r:id="rId14"/>
    <p:sldId id="283" r:id="rId15"/>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78FB9"/>
    <a:srgbClr val="9BFFC8"/>
    <a:srgbClr val="FFEF8F"/>
    <a:srgbClr val="CC9900"/>
    <a:srgbClr val="663300"/>
    <a:srgbClr val="800000"/>
    <a:srgbClr val="FF99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67" d="100"/>
          <a:sy n="67" d="100"/>
        </p:scale>
        <p:origin x="1260" y="56"/>
      </p:cViewPr>
      <p:guideLst>
        <p:guide orient="horz" pos="2160"/>
        <p:guide pos="2880"/>
      </p:guideLst>
    </p:cSldViewPr>
  </p:slideViewPr>
  <p:notesTextViewPr>
    <p:cViewPr>
      <p:scale>
        <a:sx n="100" d="100"/>
        <a:sy n="100" d="100"/>
      </p:scale>
      <p:origin x="0" y="0"/>
    </p:cViewPr>
  </p:notesTextViewPr>
  <p:notesViewPr>
    <p:cSldViewPr>
      <p:cViewPr varScale="1">
        <p:scale>
          <a:sx n="54" d="100"/>
          <a:sy n="54" d="100"/>
        </p:scale>
        <p:origin x="-1200" y="-102"/>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B8566A0-BB2A-4C2B-A6C9-BE58BD3A093E}" type="doc">
      <dgm:prSet loTypeId="urn:microsoft.com/office/officeart/2005/8/layout/hProcess9" loCatId="process" qsTypeId="urn:microsoft.com/office/officeart/2005/8/quickstyle/simple1" qsCatId="simple" csTypeId="urn:microsoft.com/office/officeart/2005/8/colors/accent1_2" csCatId="accent1" phldr="1"/>
      <dgm:spPr/>
    </dgm:pt>
    <dgm:pt modelId="{54D18183-78E9-4F7E-8BA8-3D5E6F39EFEC}">
      <dgm:prSet phldrT="[Text]"/>
      <dgm:spPr>
        <a:solidFill>
          <a:schemeClr val="bg1">
            <a:lumMod val="50000"/>
          </a:schemeClr>
        </a:solidFill>
      </dgm:spPr>
      <dgm:t>
        <a:bodyPr/>
        <a:lstStyle/>
        <a:p>
          <a:pPr algn="l"/>
          <a:r>
            <a:rPr lang="en-US" dirty="0" err="1">
              <a:latin typeface="+mn-lt"/>
            </a:rPr>
            <a:t>Apakah</a:t>
          </a:r>
          <a:r>
            <a:rPr lang="en-US" dirty="0">
              <a:latin typeface="+mn-lt"/>
            </a:rPr>
            <a:t> yang </a:t>
          </a:r>
          <a:r>
            <a:rPr lang="en-US" dirty="0" err="1">
              <a:latin typeface="+mn-lt"/>
            </a:rPr>
            <a:t>membuat</a:t>
          </a:r>
          <a:r>
            <a:rPr lang="en-US" dirty="0">
              <a:latin typeface="+mn-lt"/>
            </a:rPr>
            <a:t> </a:t>
          </a:r>
          <a:r>
            <a:rPr lang="en-US" dirty="0" err="1">
              <a:latin typeface="+mn-lt"/>
            </a:rPr>
            <a:t>usaha</a:t>
          </a:r>
          <a:r>
            <a:rPr lang="en-US" dirty="0">
              <a:latin typeface="+mn-lt"/>
            </a:rPr>
            <a:t> </a:t>
          </a:r>
          <a:r>
            <a:rPr lang="en-US" dirty="0" err="1">
              <a:latin typeface="+mn-lt"/>
            </a:rPr>
            <a:t>Dik</a:t>
          </a:r>
          <a:r>
            <a:rPr lang="en-US" dirty="0">
              <a:latin typeface="+mn-lt"/>
            </a:rPr>
            <a:t> &amp; </a:t>
          </a:r>
          <a:r>
            <a:rPr lang="en-US" dirty="0" err="1">
              <a:latin typeface="+mn-lt"/>
            </a:rPr>
            <a:t>Mor</a:t>
          </a:r>
          <a:r>
            <a:rPr lang="en-US" dirty="0">
              <a:latin typeface="+mn-lt"/>
            </a:rPr>
            <a:t> </a:t>
          </a:r>
          <a:r>
            <a:rPr lang="en-US" i="1" dirty="0">
              <a:latin typeface="+mn-lt"/>
            </a:rPr>
            <a:t>stagnant</a:t>
          </a:r>
          <a:r>
            <a:rPr lang="en-US" dirty="0">
              <a:latin typeface="+mn-lt"/>
            </a:rPr>
            <a:t>?</a:t>
          </a:r>
        </a:p>
      </dgm:t>
    </dgm:pt>
    <dgm:pt modelId="{89FFC796-CD67-4186-BFD3-71D4D6401DF8}" type="parTrans" cxnId="{1C162D08-3B86-4192-B080-17EA8F4F92FD}">
      <dgm:prSet/>
      <dgm:spPr/>
      <dgm:t>
        <a:bodyPr/>
        <a:lstStyle/>
        <a:p>
          <a:endParaRPr lang="en-US"/>
        </a:p>
      </dgm:t>
    </dgm:pt>
    <dgm:pt modelId="{059CA080-7031-44FA-A325-9CB3ABE650C5}" type="sibTrans" cxnId="{1C162D08-3B86-4192-B080-17EA8F4F92FD}">
      <dgm:prSet/>
      <dgm:spPr/>
      <dgm:t>
        <a:bodyPr/>
        <a:lstStyle/>
        <a:p>
          <a:endParaRPr lang="en-US"/>
        </a:p>
      </dgm:t>
    </dgm:pt>
    <dgm:pt modelId="{3D3DE99A-56FD-4029-9043-39052B366D0A}">
      <dgm:prSet/>
      <dgm:spPr>
        <a:solidFill>
          <a:schemeClr val="bg1">
            <a:lumMod val="50000"/>
          </a:schemeClr>
        </a:solidFill>
      </dgm:spPr>
      <dgm:t>
        <a:bodyPr/>
        <a:lstStyle/>
        <a:p>
          <a:pPr algn="l"/>
          <a:r>
            <a:rPr lang="en-US" dirty="0" err="1">
              <a:latin typeface="+mn-lt"/>
            </a:rPr>
            <a:t>apa</a:t>
          </a:r>
          <a:r>
            <a:rPr lang="en-US" dirty="0">
              <a:latin typeface="+mn-lt"/>
            </a:rPr>
            <a:t> yang </a:t>
          </a:r>
          <a:r>
            <a:rPr lang="en-US" dirty="0" err="1">
              <a:latin typeface="+mn-lt"/>
            </a:rPr>
            <a:t>membuat</a:t>
          </a:r>
          <a:r>
            <a:rPr lang="en-US" dirty="0">
              <a:latin typeface="+mn-lt"/>
            </a:rPr>
            <a:t> Ray </a:t>
          </a:r>
          <a:r>
            <a:rPr lang="en-US" dirty="0" err="1">
              <a:latin typeface="+mn-lt"/>
            </a:rPr>
            <a:t>Korc</a:t>
          </a:r>
          <a:r>
            <a:rPr lang="en-US" dirty="0">
              <a:latin typeface="+mn-lt"/>
            </a:rPr>
            <a:t> </a:t>
          </a:r>
          <a:r>
            <a:rPr lang="en-US" dirty="0" err="1">
              <a:latin typeface="+mn-lt"/>
            </a:rPr>
            <a:t>berhasil</a:t>
          </a:r>
          <a:r>
            <a:rPr lang="en-US" dirty="0">
              <a:latin typeface="+mn-lt"/>
            </a:rPr>
            <a:t>?</a:t>
          </a:r>
        </a:p>
      </dgm:t>
    </dgm:pt>
    <dgm:pt modelId="{41C29029-F3BD-4FBE-8C5F-AADAEBA0606F}" type="parTrans" cxnId="{7DDC8F33-B0F1-4358-AE72-F8C237DDA1CE}">
      <dgm:prSet/>
      <dgm:spPr/>
      <dgm:t>
        <a:bodyPr/>
        <a:lstStyle/>
        <a:p>
          <a:endParaRPr lang="en-US"/>
        </a:p>
      </dgm:t>
    </dgm:pt>
    <dgm:pt modelId="{0F4F5A85-C82B-443E-99B7-F5F75DDE5770}" type="sibTrans" cxnId="{7DDC8F33-B0F1-4358-AE72-F8C237DDA1CE}">
      <dgm:prSet/>
      <dgm:spPr/>
      <dgm:t>
        <a:bodyPr/>
        <a:lstStyle/>
        <a:p>
          <a:endParaRPr lang="en-US"/>
        </a:p>
      </dgm:t>
    </dgm:pt>
    <dgm:pt modelId="{DD17260F-D6E5-4199-8BD6-8B22A3B4A562}">
      <dgm:prSet custT="1"/>
      <dgm:spPr>
        <a:solidFill>
          <a:schemeClr val="bg1">
            <a:lumMod val="50000"/>
          </a:schemeClr>
        </a:solidFill>
      </dgm:spPr>
      <dgm:t>
        <a:bodyPr/>
        <a:lstStyle/>
        <a:p>
          <a:pPr algn="ctr"/>
          <a:r>
            <a:rPr lang="fi-FI" sz="2400" dirty="0">
              <a:latin typeface="+mn-lt"/>
            </a:rPr>
            <a:t>Itulah kepemimpinan. Tanpa kepemimpinan, entrepreneurship akan terhenti, stagnant. Dengan kepemimpinan usaha akan tumbuh menjadi besar dan luas.</a:t>
          </a:r>
          <a:endParaRPr lang="en-US" sz="2400" dirty="0">
            <a:latin typeface="+mn-lt"/>
          </a:endParaRPr>
        </a:p>
      </dgm:t>
    </dgm:pt>
    <dgm:pt modelId="{5B197F5C-3300-4680-9E00-E6CF1E1B37EE}" type="parTrans" cxnId="{1ED757EF-8057-4C6E-A916-145C3AE8BB6B}">
      <dgm:prSet/>
      <dgm:spPr/>
      <dgm:t>
        <a:bodyPr/>
        <a:lstStyle/>
        <a:p>
          <a:endParaRPr lang="en-US"/>
        </a:p>
      </dgm:t>
    </dgm:pt>
    <dgm:pt modelId="{B9BF69CF-0D05-4065-8ADD-44ED367E5A95}" type="sibTrans" cxnId="{1ED757EF-8057-4C6E-A916-145C3AE8BB6B}">
      <dgm:prSet/>
      <dgm:spPr/>
      <dgm:t>
        <a:bodyPr/>
        <a:lstStyle/>
        <a:p>
          <a:endParaRPr lang="en-US"/>
        </a:p>
      </dgm:t>
    </dgm:pt>
    <dgm:pt modelId="{349AB049-0019-4176-9EFC-1742520CBFE5}" type="pres">
      <dgm:prSet presAssocID="{5B8566A0-BB2A-4C2B-A6C9-BE58BD3A093E}" presName="CompostProcess" presStyleCnt="0">
        <dgm:presLayoutVars>
          <dgm:dir/>
          <dgm:resizeHandles val="exact"/>
        </dgm:presLayoutVars>
      </dgm:prSet>
      <dgm:spPr/>
    </dgm:pt>
    <dgm:pt modelId="{79F9C4DE-317E-4558-BE7D-A67FD6FD8F74}" type="pres">
      <dgm:prSet presAssocID="{5B8566A0-BB2A-4C2B-A6C9-BE58BD3A093E}" presName="arrow" presStyleLbl="bgShp" presStyleIdx="0" presStyleCnt="1"/>
      <dgm:spPr>
        <a:solidFill>
          <a:schemeClr val="tx2">
            <a:lumMod val="75000"/>
            <a:lumOff val="25000"/>
          </a:schemeClr>
        </a:solidFill>
      </dgm:spPr>
    </dgm:pt>
    <dgm:pt modelId="{0B33A7D4-ABF0-426A-ACE9-272158C3BDB9}" type="pres">
      <dgm:prSet presAssocID="{5B8566A0-BB2A-4C2B-A6C9-BE58BD3A093E}" presName="linearProcess" presStyleCnt="0"/>
      <dgm:spPr/>
    </dgm:pt>
    <dgm:pt modelId="{84DC4204-5C90-405F-9B13-C6890B104CDF}" type="pres">
      <dgm:prSet presAssocID="{54D18183-78E9-4F7E-8BA8-3D5E6F39EFEC}" presName="textNode" presStyleLbl="node1" presStyleIdx="0" presStyleCnt="3" custScaleX="81195" custScaleY="87662">
        <dgm:presLayoutVars>
          <dgm:bulletEnabled val="1"/>
        </dgm:presLayoutVars>
      </dgm:prSet>
      <dgm:spPr/>
    </dgm:pt>
    <dgm:pt modelId="{135376EB-3D6B-4728-9F10-2FDBB5971A26}" type="pres">
      <dgm:prSet presAssocID="{059CA080-7031-44FA-A325-9CB3ABE650C5}" presName="sibTrans" presStyleCnt="0"/>
      <dgm:spPr/>
    </dgm:pt>
    <dgm:pt modelId="{D523902D-8FDF-470C-91AC-9CA9A07A5A8E}" type="pres">
      <dgm:prSet presAssocID="{3D3DE99A-56FD-4029-9043-39052B366D0A}" presName="textNode" presStyleLbl="node1" presStyleIdx="1" presStyleCnt="3" custScaleX="79303" custScaleY="87662">
        <dgm:presLayoutVars>
          <dgm:bulletEnabled val="1"/>
        </dgm:presLayoutVars>
      </dgm:prSet>
      <dgm:spPr/>
    </dgm:pt>
    <dgm:pt modelId="{19358888-54AA-4D23-8146-F49CE0ADEA43}" type="pres">
      <dgm:prSet presAssocID="{0F4F5A85-C82B-443E-99B7-F5F75DDE5770}" presName="sibTrans" presStyleCnt="0"/>
      <dgm:spPr/>
    </dgm:pt>
    <dgm:pt modelId="{29258E5A-FAA0-45C0-8594-D7BDA97938C3}" type="pres">
      <dgm:prSet presAssocID="{DD17260F-D6E5-4199-8BD6-8B22A3B4A562}" presName="textNode" presStyleLbl="node1" presStyleIdx="2" presStyleCnt="3" custScaleY="185065">
        <dgm:presLayoutVars>
          <dgm:bulletEnabled val="1"/>
        </dgm:presLayoutVars>
      </dgm:prSet>
      <dgm:spPr/>
    </dgm:pt>
  </dgm:ptLst>
  <dgm:cxnLst>
    <dgm:cxn modelId="{1C162D08-3B86-4192-B080-17EA8F4F92FD}" srcId="{5B8566A0-BB2A-4C2B-A6C9-BE58BD3A093E}" destId="{54D18183-78E9-4F7E-8BA8-3D5E6F39EFEC}" srcOrd="0" destOrd="0" parTransId="{89FFC796-CD67-4186-BFD3-71D4D6401DF8}" sibTransId="{059CA080-7031-44FA-A325-9CB3ABE650C5}"/>
    <dgm:cxn modelId="{CDD78124-9A5B-4C0D-B978-97B855790436}" type="presOf" srcId="{5B8566A0-BB2A-4C2B-A6C9-BE58BD3A093E}" destId="{349AB049-0019-4176-9EFC-1742520CBFE5}" srcOrd="0" destOrd="0" presId="urn:microsoft.com/office/officeart/2005/8/layout/hProcess9"/>
    <dgm:cxn modelId="{7DDC8F33-B0F1-4358-AE72-F8C237DDA1CE}" srcId="{5B8566A0-BB2A-4C2B-A6C9-BE58BD3A093E}" destId="{3D3DE99A-56FD-4029-9043-39052B366D0A}" srcOrd="1" destOrd="0" parTransId="{41C29029-F3BD-4FBE-8C5F-AADAEBA0606F}" sibTransId="{0F4F5A85-C82B-443E-99B7-F5F75DDE5770}"/>
    <dgm:cxn modelId="{3A979270-1FB1-41DC-AA66-7F878517633C}" type="presOf" srcId="{54D18183-78E9-4F7E-8BA8-3D5E6F39EFEC}" destId="{84DC4204-5C90-405F-9B13-C6890B104CDF}" srcOrd="0" destOrd="0" presId="urn:microsoft.com/office/officeart/2005/8/layout/hProcess9"/>
    <dgm:cxn modelId="{430418CF-8594-4773-BE87-0B3E2DB631EF}" type="presOf" srcId="{3D3DE99A-56FD-4029-9043-39052B366D0A}" destId="{D523902D-8FDF-470C-91AC-9CA9A07A5A8E}" srcOrd="0" destOrd="0" presId="urn:microsoft.com/office/officeart/2005/8/layout/hProcess9"/>
    <dgm:cxn modelId="{1ED757EF-8057-4C6E-A916-145C3AE8BB6B}" srcId="{5B8566A0-BB2A-4C2B-A6C9-BE58BD3A093E}" destId="{DD17260F-D6E5-4199-8BD6-8B22A3B4A562}" srcOrd="2" destOrd="0" parTransId="{5B197F5C-3300-4680-9E00-E6CF1E1B37EE}" sibTransId="{B9BF69CF-0D05-4065-8ADD-44ED367E5A95}"/>
    <dgm:cxn modelId="{814E3BF3-B29D-4D36-84D8-207B04E97CEE}" type="presOf" srcId="{DD17260F-D6E5-4199-8BD6-8B22A3B4A562}" destId="{29258E5A-FAA0-45C0-8594-D7BDA97938C3}" srcOrd="0" destOrd="0" presId="urn:microsoft.com/office/officeart/2005/8/layout/hProcess9"/>
    <dgm:cxn modelId="{7717ABBB-F0A5-4FB3-9EF9-8B5171A9B7A5}" type="presParOf" srcId="{349AB049-0019-4176-9EFC-1742520CBFE5}" destId="{79F9C4DE-317E-4558-BE7D-A67FD6FD8F74}" srcOrd="0" destOrd="0" presId="urn:microsoft.com/office/officeart/2005/8/layout/hProcess9"/>
    <dgm:cxn modelId="{1FFBDD9C-153C-4515-91AF-9332092DD8A2}" type="presParOf" srcId="{349AB049-0019-4176-9EFC-1742520CBFE5}" destId="{0B33A7D4-ABF0-426A-ACE9-272158C3BDB9}" srcOrd="1" destOrd="0" presId="urn:microsoft.com/office/officeart/2005/8/layout/hProcess9"/>
    <dgm:cxn modelId="{28B78C9A-2EFD-47BA-A57F-AB82A69DA05E}" type="presParOf" srcId="{0B33A7D4-ABF0-426A-ACE9-272158C3BDB9}" destId="{84DC4204-5C90-405F-9B13-C6890B104CDF}" srcOrd="0" destOrd="0" presId="urn:microsoft.com/office/officeart/2005/8/layout/hProcess9"/>
    <dgm:cxn modelId="{15889E7B-9700-4476-9291-29725E270A1F}" type="presParOf" srcId="{0B33A7D4-ABF0-426A-ACE9-272158C3BDB9}" destId="{135376EB-3D6B-4728-9F10-2FDBB5971A26}" srcOrd="1" destOrd="0" presId="urn:microsoft.com/office/officeart/2005/8/layout/hProcess9"/>
    <dgm:cxn modelId="{CDAD5D80-B616-4A47-B52A-17E95384DE13}" type="presParOf" srcId="{0B33A7D4-ABF0-426A-ACE9-272158C3BDB9}" destId="{D523902D-8FDF-470C-91AC-9CA9A07A5A8E}" srcOrd="2" destOrd="0" presId="urn:microsoft.com/office/officeart/2005/8/layout/hProcess9"/>
    <dgm:cxn modelId="{2737DB11-604D-41F1-A8D8-0A14A61FDF4B}" type="presParOf" srcId="{0B33A7D4-ABF0-426A-ACE9-272158C3BDB9}" destId="{19358888-54AA-4D23-8146-F49CE0ADEA43}" srcOrd="3" destOrd="0" presId="urn:microsoft.com/office/officeart/2005/8/layout/hProcess9"/>
    <dgm:cxn modelId="{BF2F55CF-B332-4078-88D9-FF88939FE0FC}" type="presParOf" srcId="{0B33A7D4-ABF0-426A-ACE9-272158C3BDB9}" destId="{29258E5A-FAA0-45C0-8594-D7BDA97938C3}"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F9C4DE-317E-4558-BE7D-A67FD6FD8F74}">
      <dsp:nvSpPr>
        <dsp:cNvPr id="0" name=""/>
        <dsp:cNvSpPr/>
      </dsp:nvSpPr>
      <dsp:spPr>
        <a:xfrm>
          <a:off x="605789" y="0"/>
          <a:ext cx="6865620" cy="5867399"/>
        </a:xfrm>
        <a:prstGeom prst="rightArrow">
          <a:avLst/>
        </a:prstGeom>
        <a:solidFill>
          <a:schemeClr val="tx2">
            <a:lumMod val="75000"/>
            <a:lumOff val="25000"/>
          </a:schemeClr>
        </a:solidFill>
        <a:ln>
          <a:noFill/>
        </a:ln>
        <a:effectLst/>
      </dsp:spPr>
      <dsp:style>
        <a:lnRef idx="0">
          <a:scrgbClr r="0" g="0" b="0"/>
        </a:lnRef>
        <a:fillRef idx="1">
          <a:scrgbClr r="0" g="0" b="0"/>
        </a:fillRef>
        <a:effectRef idx="0">
          <a:scrgbClr r="0" g="0" b="0"/>
        </a:effectRef>
        <a:fontRef idx="minor"/>
      </dsp:style>
    </dsp:sp>
    <dsp:sp modelId="{84DC4204-5C90-405F-9B13-C6890B104CDF}">
      <dsp:nvSpPr>
        <dsp:cNvPr id="0" name=""/>
        <dsp:cNvSpPr/>
      </dsp:nvSpPr>
      <dsp:spPr>
        <a:xfrm>
          <a:off x="280101" y="1905003"/>
          <a:ext cx="2249926" cy="2057392"/>
        </a:xfrm>
        <a:prstGeom prst="roundRect">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dirty="0" err="1">
              <a:latin typeface="+mn-lt"/>
            </a:rPr>
            <a:t>Apakah</a:t>
          </a:r>
          <a:r>
            <a:rPr lang="en-US" sz="2300" kern="1200" dirty="0">
              <a:latin typeface="+mn-lt"/>
            </a:rPr>
            <a:t> yang </a:t>
          </a:r>
          <a:r>
            <a:rPr lang="en-US" sz="2300" kern="1200" dirty="0" err="1">
              <a:latin typeface="+mn-lt"/>
            </a:rPr>
            <a:t>membuat</a:t>
          </a:r>
          <a:r>
            <a:rPr lang="en-US" sz="2300" kern="1200" dirty="0">
              <a:latin typeface="+mn-lt"/>
            </a:rPr>
            <a:t> </a:t>
          </a:r>
          <a:r>
            <a:rPr lang="en-US" sz="2300" kern="1200" dirty="0" err="1">
              <a:latin typeface="+mn-lt"/>
            </a:rPr>
            <a:t>usaha</a:t>
          </a:r>
          <a:r>
            <a:rPr lang="en-US" sz="2300" kern="1200" dirty="0">
              <a:latin typeface="+mn-lt"/>
            </a:rPr>
            <a:t> </a:t>
          </a:r>
          <a:r>
            <a:rPr lang="en-US" sz="2300" kern="1200" dirty="0" err="1">
              <a:latin typeface="+mn-lt"/>
            </a:rPr>
            <a:t>Dik</a:t>
          </a:r>
          <a:r>
            <a:rPr lang="en-US" sz="2300" kern="1200" dirty="0">
              <a:latin typeface="+mn-lt"/>
            </a:rPr>
            <a:t> &amp; </a:t>
          </a:r>
          <a:r>
            <a:rPr lang="en-US" sz="2300" kern="1200" dirty="0" err="1">
              <a:latin typeface="+mn-lt"/>
            </a:rPr>
            <a:t>Mor</a:t>
          </a:r>
          <a:r>
            <a:rPr lang="en-US" sz="2300" kern="1200" dirty="0">
              <a:latin typeface="+mn-lt"/>
            </a:rPr>
            <a:t> </a:t>
          </a:r>
          <a:r>
            <a:rPr lang="en-US" sz="2300" i="1" kern="1200" dirty="0">
              <a:latin typeface="+mn-lt"/>
            </a:rPr>
            <a:t>stagnant</a:t>
          </a:r>
          <a:r>
            <a:rPr lang="en-US" sz="2300" kern="1200" dirty="0">
              <a:latin typeface="+mn-lt"/>
            </a:rPr>
            <a:t>?</a:t>
          </a:r>
        </a:p>
      </dsp:txBody>
      <dsp:txXfrm>
        <a:off x="380535" y="2005437"/>
        <a:ext cx="2049058" cy="1856524"/>
      </dsp:txXfrm>
    </dsp:sp>
    <dsp:sp modelId="{D523902D-8FDF-470C-91AC-9CA9A07A5A8E}">
      <dsp:nvSpPr>
        <dsp:cNvPr id="0" name=""/>
        <dsp:cNvSpPr/>
      </dsp:nvSpPr>
      <dsp:spPr>
        <a:xfrm>
          <a:off x="2679305" y="1905003"/>
          <a:ext cx="2197498" cy="2057392"/>
        </a:xfrm>
        <a:prstGeom prst="roundRect">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dirty="0" err="1">
              <a:latin typeface="+mn-lt"/>
            </a:rPr>
            <a:t>apa</a:t>
          </a:r>
          <a:r>
            <a:rPr lang="en-US" sz="2300" kern="1200" dirty="0">
              <a:latin typeface="+mn-lt"/>
            </a:rPr>
            <a:t> yang </a:t>
          </a:r>
          <a:r>
            <a:rPr lang="en-US" sz="2300" kern="1200" dirty="0" err="1">
              <a:latin typeface="+mn-lt"/>
            </a:rPr>
            <a:t>membuat</a:t>
          </a:r>
          <a:r>
            <a:rPr lang="en-US" sz="2300" kern="1200" dirty="0">
              <a:latin typeface="+mn-lt"/>
            </a:rPr>
            <a:t> Ray </a:t>
          </a:r>
          <a:r>
            <a:rPr lang="en-US" sz="2300" kern="1200" dirty="0" err="1">
              <a:latin typeface="+mn-lt"/>
            </a:rPr>
            <a:t>Korc</a:t>
          </a:r>
          <a:r>
            <a:rPr lang="en-US" sz="2300" kern="1200" dirty="0">
              <a:latin typeface="+mn-lt"/>
            </a:rPr>
            <a:t> </a:t>
          </a:r>
          <a:r>
            <a:rPr lang="en-US" sz="2300" kern="1200" dirty="0" err="1">
              <a:latin typeface="+mn-lt"/>
            </a:rPr>
            <a:t>berhasil</a:t>
          </a:r>
          <a:r>
            <a:rPr lang="en-US" sz="2300" kern="1200" dirty="0">
              <a:latin typeface="+mn-lt"/>
            </a:rPr>
            <a:t>?</a:t>
          </a:r>
        </a:p>
      </dsp:txBody>
      <dsp:txXfrm>
        <a:off x="2779739" y="2005437"/>
        <a:ext cx="1996630" cy="1856524"/>
      </dsp:txXfrm>
    </dsp:sp>
    <dsp:sp modelId="{29258E5A-FAA0-45C0-8594-D7BDA97938C3}">
      <dsp:nvSpPr>
        <dsp:cNvPr id="0" name=""/>
        <dsp:cNvSpPr/>
      </dsp:nvSpPr>
      <dsp:spPr>
        <a:xfrm>
          <a:off x="5026082" y="761999"/>
          <a:ext cx="2771015" cy="4343401"/>
        </a:xfrm>
        <a:prstGeom prst="roundRect">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fi-FI" sz="2400" kern="1200" dirty="0">
              <a:latin typeface="+mn-lt"/>
            </a:rPr>
            <a:t>Itulah kepemimpinan. Tanpa kepemimpinan, entrepreneurship akan terhenti, stagnant. Dengan kepemimpinan usaha akan tumbuh menjadi besar dan luas.</a:t>
          </a:r>
          <a:endParaRPr lang="en-US" sz="2400" kern="1200" dirty="0">
            <a:latin typeface="+mn-lt"/>
          </a:endParaRPr>
        </a:p>
      </dsp:txBody>
      <dsp:txXfrm>
        <a:off x="5161352" y="897269"/>
        <a:ext cx="2500475" cy="4072861"/>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5BC0214D-9701-4E9B-AD70-B4E3DE7C39E2}"/>
              </a:ext>
            </a:extLst>
          </p:cNvPr>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54275" name="Rectangle 3">
            <a:extLst>
              <a:ext uri="{FF2B5EF4-FFF2-40B4-BE49-F238E27FC236}">
                <a16:creationId xmlns:a16="http://schemas.microsoft.com/office/drawing/2014/main" id="{607AC069-35BA-499A-AADF-C650420DDC25}"/>
              </a:ext>
            </a:extLst>
          </p:cNvPr>
          <p:cNvSpPr>
            <a:spLocks noGrp="1" noChangeArrowheads="1"/>
          </p:cNvSpPr>
          <p:nvPr>
            <p:ph type="dt" sz="quarter" idx="1"/>
          </p:nvPr>
        </p:nvSpPr>
        <p:spPr bwMode="auto">
          <a:xfrm>
            <a:off x="4143375" y="0"/>
            <a:ext cx="3170238" cy="4794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54276" name="Rectangle 4">
            <a:extLst>
              <a:ext uri="{FF2B5EF4-FFF2-40B4-BE49-F238E27FC236}">
                <a16:creationId xmlns:a16="http://schemas.microsoft.com/office/drawing/2014/main" id="{575E3ADC-57C6-45F3-BDED-4CE06751847B}"/>
              </a:ext>
            </a:extLst>
          </p:cNvPr>
          <p:cNvSpPr>
            <a:spLocks noGrp="1" noChangeArrowheads="1"/>
          </p:cNvSpPr>
          <p:nvPr>
            <p:ph type="ftr" sz="quarter" idx="2"/>
          </p:nvPr>
        </p:nvSpPr>
        <p:spPr bwMode="auto">
          <a:xfrm>
            <a:off x="569913" y="9121775"/>
            <a:ext cx="3168650" cy="4794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54277" name="Rectangle 5">
            <a:extLst>
              <a:ext uri="{FF2B5EF4-FFF2-40B4-BE49-F238E27FC236}">
                <a16:creationId xmlns:a16="http://schemas.microsoft.com/office/drawing/2014/main" id="{98BA2CAC-01F2-4A58-8757-63AF2F1BD585}"/>
              </a:ext>
            </a:extLst>
          </p:cNvPr>
          <p:cNvSpPr>
            <a:spLocks noGrp="1" noChangeArrowheads="1"/>
          </p:cNvSpPr>
          <p:nvPr>
            <p:ph type="sldNum" sz="quarter" idx="3"/>
          </p:nvPr>
        </p:nvSpPr>
        <p:spPr bwMode="auto">
          <a:xfrm>
            <a:off x="3576638" y="9121775"/>
            <a:ext cx="3168650" cy="4794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D746F8E3-BF2F-4FD8-A1D1-685D9553B664}"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676911B1-F73A-420B-8606-B7C67E5AEC75}"/>
              </a:ext>
            </a:extLst>
          </p:cNvPr>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44035" name="Rectangle 3">
            <a:extLst>
              <a:ext uri="{FF2B5EF4-FFF2-40B4-BE49-F238E27FC236}">
                <a16:creationId xmlns:a16="http://schemas.microsoft.com/office/drawing/2014/main" id="{73A7F00C-849B-42C7-B383-0E41818AA778}"/>
              </a:ext>
            </a:extLst>
          </p:cNvPr>
          <p:cNvSpPr>
            <a:spLocks noGrp="1" noChangeArrowheads="1"/>
          </p:cNvSpPr>
          <p:nvPr>
            <p:ph type="dt" idx="1"/>
          </p:nvPr>
        </p:nvSpPr>
        <p:spPr bwMode="auto">
          <a:xfrm>
            <a:off x="4143375" y="0"/>
            <a:ext cx="3170238" cy="4794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16388" name="Rectangle 4">
            <a:extLst>
              <a:ext uri="{FF2B5EF4-FFF2-40B4-BE49-F238E27FC236}">
                <a16:creationId xmlns:a16="http://schemas.microsoft.com/office/drawing/2014/main" id="{1C4367EA-0BC7-4B81-9219-AC05570508E2}"/>
              </a:ext>
            </a:extLst>
          </p:cNvPr>
          <p:cNvSpPr>
            <a:spLocks noRot="1" noChangeArrowheads="1" noTextEdit="1"/>
          </p:cNvSpPr>
          <p:nvPr>
            <p:ph type="sldImg" idx="2"/>
          </p:nvPr>
        </p:nvSpPr>
        <p:spPr bwMode="auto">
          <a:xfrm>
            <a:off x="1255713" y="719138"/>
            <a:ext cx="4803775" cy="36020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7" name="Rectangle 5">
            <a:extLst>
              <a:ext uri="{FF2B5EF4-FFF2-40B4-BE49-F238E27FC236}">
                <a16:creationId xmlns:a16="http://schemas.microsoft.com/office/drawing/2014/main" id="{F211810D-AB7A-4826-B747-D7C67BE5F761}"/>
              </a:ext>
            </a:extLst>
          </p:cNvPr>
          <p:cNvSpPr>
            <a:spLocks noGrp="1" noChangeArrowheads="1"/>
          </p:cNvSpPr>
          <p:nvPr>
            <p:ph type="body" sz="quarter" idx="3"/>
          </p:nvPr>
        </p:nvSpPr>
        <p:spPr bwMode="auto">
          <a:xfrm>
            <a:off x="731838" y="4560888"/>
            <a:ext cx="5851525" cy="4321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4038" name="Rectangle 6">
            <a:extLst>
              <a:ext uri="{FF2B5EF4-FFF2-40B4-BE49-F238E27FC236}">
                <a16:creationId xmlns:a16="http://schemas.microsoft.com/office/drawing/2014/main" id="{F16F4660-FECF-4093-BF64-395318DAC141}"/>
              </a:ext>
            </a:extLst>
          </p:cNvPr>
          <p:cNvSpPr>
            <a:spLocks noGrp="1" noChangeArrowheads="1"/>
          </p:cNvSpPr>
          <p:nvPr>
            <p:ph type="ftr" sz="quarter" idx="4"/>
          </p:nvPr>
        </p:nvSpPr>
        <p:spPr bwMode="auto">
          <a:xfrm>
            <a:off x="0" y="9118600"/>
            <a:ext cx="3170238" cy="4810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44039" name="Rectangle 7">
            <a:extLst>
              <a:ext uri="{FF2B5EF4-FFF2-40B4-BE49-F238E27FC236}">
                <a16:creationId xmlns:a16="http://schemas.microsoft.com/office/drawing/2014/main" id="{BEA8B477-070C-49F7-8EA8-7B5EDC86FC94}"/>
              </a:ext>
            </a:extLst>
          </p:cNvPr>
          <p:cNvSpPr>
            <a:spLocks noGrp="1" noChangeArrowheads="1"/>
          </p:cNvSpPr>
          <p:nvPr>
            <p:ph type="sldNum" sz="quarter" idx="5"/>
          </p:nvPr>
        </p:nvSpPr>
        <p:spPr bwMode="auto">
          <a:xfrm>
            <a:off x="4143375" y="9118600"/>
            <a:ext cx="3170238" cy="4810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F82844BA-713E-441A-BF6B-5E80BAC3B339}"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6">
            <a:extLst>
              <a:ext uri="{FF2B5EF4-FFF2-40B4-BE49-F238E27FC236}">
                <a16:creationId xmlns:a16="http://schemas.microsoft.com/office/drawing/2014/main" id="{A169876B-BE10-41F9-AB62-B66A1C02671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BD085CA-C32F-4DC7-87C9-EEF2B06B5E57}" type="slidenum">
              <a:rPr lang="en-US" altLang="en-US"/>
              <a:pPr eaLnBrk="1" hangingPunct="1"/>
              <a:t>1</a:t>
            </a:fld>
            <a:endParaRPr lang="en-US" altLang="en-US"/>
          </a:p>
        </p:txBody>
      </p:sp>
      <p:sp>
        <p:nvSpPr>
          <p:cNvPr id="17411" name="Slide Image Placeholder 1">
            <a:extLst>
              <a:ext uri="{FF2B5EF4-FFF2-40B4-BE49-F238E27FC236}">
                <a16:creationId xmlns:a16="http://schemas.microsoft.com/office/drawing/2014/main" id="{0AD526A8-1422-4535-8C1C-3E01655893D0}"/>
              </a:ext>
            </a:extLst>
          </p:cNvPr>
          <p:cNvSpPr>
            <a:spLocks noGrp="1" noRot="1" noChangeAspect="1" noTextEdit="1"/>
          </p:cNvSpPr>
          <p:nvPr>
            <p:ph type="sldImg"/>
          </p:nvPr>
        </p:nvSpPr>
        <p:spPr>
          <a:ln/>
        </p:spPr>
      </p:sp>
      <p:sp>
        <p:nvSpPr>
          <p:cNvPr id="17412" name="Notes Placeholder 2">
            <a:extLst>
              <a:ext uri="{FF2B5EF4-FFF2-40B4-BE49-F238E27FC236}">
                <a16:creationId xmlns:a16="http://schemas.microsoft.com/office/drawing/2014/main" id="{0A0E287F-0ACB-4669-864B-4A591D4CDAA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latin typeface="Arial" panose="020B0604020202020204" pitchFamily="34" charset="0"/>
            </a:endParaRPr>
          </a:p>
        </p:txBody>
      </p:sp>
      <p:sp>
        <p:nvSpPr>
          <p:cNvPr id="12292" name="Slide Number Placeholder 3">
            <a:extLst>
              <a:ext uri="{FF2B5EF4-FFF2-40B4-BE49-F238E27FC236}">
                <a16:creationId xmlns:a16="http://schemas.microsoft.com/office/drawing/2014/main" id="{5CE77FD7-EEEA-403A-8A1D-1D9552447291}"/>
              </a:ext>
            </a:extLst>
          </p:cNvPr>
          <p:cNvSpPr txBox="1">
            <a:spLocks noGrp="1"/>
          </p:cNvSpPr>
          <p:nvPr/>
        </p:nvSpPr>
        <p:spPr bwMode="auto">
          <a:xfrm>
            <a:off x="4143375" y="9118600"/>
            <a:ext cx="3170238" cy="481013"/>
          </a:xfrm>
          <a:prstGeom prst="rect">
            <a:avLst/>
          </a:prstGeom>
          <a:noFill/>
          <a:ln>
            <a:miter lim="800000"/>
            <a:headEnd/>
            <a:tailEnd/>
          </a:ln>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769C9BA5-BCB0-452F-94EF-DBB11597AEEF}" type="slidenum">
              <a:rPr lang="en-US" altLang="en-US" sz="1200">
                <a:latin typeface="Calibri" panose="020F0502020204030204" pitchFamily="34" charset="0"/>
              </a:rPr>
              <a:pPr algn="r" eaLnBrk="1" hangingPunct="1"/>
              <a:t>1</a:t>
            </a:fld>
            <a:endParaRPr lang="en-US" altLang="en-US" sz="1200">
              <a:latin typeface="Calibri" panose="020F05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6">
            <a:extLst>
              <a:ext uri="{FF2B5EF4-FFF2-40B4-BE49-F238E27FC236}">
                <a16:creationId xmlns:a16="http://schemas.microsoft.com/office/drawing/2014/main" id="{15114CCC-B631-4B29-B5C3-48FAD702C1E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1CAF2C5-EB76-40A4-B0AC-D9DD2C05147D}" type="slidenum">
              <a:rPr lang="en-US" altLang="en-US"/>
              <a:pPr eaLnBrk="1" hangingPunct="1"/>
              <a:t>5</a:t>
            </a:fld>
            <a:endParaRPr lang="en-US" altLang="en-US"/>
          </a:p>
        </p:txBody>
      </p:sp>
      <p:sp>
        <p:nvSpPr>
          <p:cNvPr id="18435" name="Slide Image Placeholder 1">
            <a:extLst>
              <a:ext uri="{FF2B5EF4-FFF2-40B4-BE49-F238E27FC236}">
                <a16:creationId xmlns:a16="http://schemas.microsoft.com/office/drawing/2014/main" id="{B87AAD5E-D61C-4640-BBE1-1F818E4E3C5F}"/>
              </a:ext>
            </a:extLst>
          </p:cNvPr>
          <p:cNvSpPr>
            <a:spLocks noGrp="1" noRot="1" noChangeAspect="1" noTextEdit="1"/>
          </p:cNvSpPr>
          <p:nvPr>
            <p:ph type="sldImg"/>
          </p:nvPr>
        </p:nvSpPr>
        <p:spPr>
          <a:ln/>
        </p:spPr>
      </p:sp>
      <p:sp>
        <p:nvSpPr>
          <p:cNvPr id="18436" name="Notes Placeholder 2">
            <a:extLst>
              <a:ext uri="{FF2B5EF4-FFF2-40B4-BE49-F238E27FC236}">
                <a16:creationId xmlns:a16="http://schemas.microsoft.com/office/drawing/2014/main" id="{78FED97E-E24E-42F4-B0E7-E41976B8E46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4" name="Slide Number Placeholder 3">
            <a:extLst>
              <a:ext uri="{FF2B5EF4-FFF2-40B4-BE49-F238E27FC236}">
                <a16:creationId xmlns:a16="http://schemas.microsoft.com/office/drawing/2014/main" id="{185E59BC-962C-4206-924E-D2A933E5B645}"/>
              </a:ext>
            </a:extLst>
          </p:cNvPr>
          <p:cNvSpPr txBox="1">
            <a:spLocks noGrp="1"/>
          </p:cNvSpPr>
          <p:nvPr/>
        </p:nvSpPr>
        <p:spPr>
          <a:xfrm>
            <a:off x="4143375" y="9118600"/>
            <a:ext cx="3170238" cy="481013"/>
          </a:xfrm>
          <a:prstGeom prst="rect">
            <a:avLst/>
          </a:prstGeom>
          <a:noFill/>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C6077706-B8EA-42C7-A001-3216E8FF79BE}" type="slidenum">
              <a:rPr lang="en-US" altLang="en-US" sz="1200">
                <a:latin typeface="Calibri" panose="020F0502020204030204" pitchFamily="34" charset="0"/>
              </a:rPr>
              <a:pPr algn="r" eaLnBrk="1" hangingPunct="1"/>
              <a:t>5</a:t>
            </a:fld>
            <a:endParaRPr lang="en-US" altLang="en-US" sz="1200">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32770" name="Picture 2">
            <a:extLst>
              <a:ext uri="{FF2B5EF4-FFF2-40B4-BE49-F238E27FC236}">
                <a16:creationId xmlns:a16="http://schemas.microsoft.com/office/drawing/2014/main" id="{4F9B5B38-4C55-44CE-A953-03B6320F4917}"/>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4035" name="Rectangle 3">
            <a:extLst>
              <a:ext uri="{FF2B5EF4-FFF2-40B4-BE49-F238E27FC236}">
                <a16:creationId xmlns:a16="http://schemas.microsoft.com/office/drawing/2014/main" id="{B7EC0F29-3FAC-4B16-871D-D892C6272D9F}"/>
              </a:ext>
            </a:extLst>
          </p:cNvPr>
          <p:cNvSpPr>
            <a:spLocks noGrp="1" noChangeArrowheads="1"/>
          </p:cNvSpPr>
          <p:nvPr>
            <p:ph type="ctrTitle"/>
          </p:nvPr>
        </p:nvSpPr>
        <p:spPr>
          <a:xfrm>
            <a:off x="685800" y="2130425"/>
            <a:ext cx="7772400" cy="1470025"/>
          </a:xfrm>
        </p:spPr>
        <p:txBody>
          <a:bodyPr/>
          <a:lstStyle>
            <a:lvl1pPr>
              <a:defRPr/>
            </a:lvl1pPr>
          </a:lstStyle>
          <a:p>
            <a:pPr lvl="0"/>
            <a:r>
              <a:rPr lang="en-US" altLang="en-US" noProof="0"/>
              <a:t>Click to edit Master title style</a:t>
            </a:r>
          </a:p>
        </p:txBody>
      </p:sp>
      <p:sp>
        <p:nvSpPr>
          <p:cNvPr id="32772" name="Rectangle 4">
            <a:extLst>
              <a:ext uri="{FF2B5EF4-FFF2-40B4-BE49-F238E27FC236}">
                <a16:creationId xmlns:a16="http://schemas.microsoft.com/office/drawing/2014/main" id="{EB0A29A8-5611-4E40-AA78-6E2B9E533ABD}"/>
              </a:ext>
            </a:extLst>
          </p:cNvPr>
          <p:cNvSpPr>
            <a:spLocks noGrp="1" noChangeArrowheads="1"/>
          </p:cNvSpPr>
          <p:nvPr>
            <p:ph type="subTitle" idx="1"/>
          </p:nvPr>
        </p:nvSpPr>
        <p:spPr>
          <a:xfrm>
            <a:off x="685800" y="3886200"/>
            <a:ext cx="6400800" cy="1752600"/>
          </a:xfrm>
        </p:spPr>
        <p:txBody>
          <a:bodyPr/>
          <a:lstStyle>
            <a:lvl1pPr marL="0" indent="0">
              <a:buFontTx/>
              <a:buNone/>
              <a:defRPr/>
            </a:lvl1pPr>
          </a:lstStyle>
          <a:p>
            <a:pPr lvl="0"/>
            <a:r>
              <a:rPr lang="en-US" altLang="en-US" noProof="0"/>
              <a:t>Click to edit Master subtitle style</a:t>
            </a:r>
          </a:p>
        </p:txBody>
      </p:sp>
      <p:sp>
        <p:nvSpPr>
          <p:cNvPr id="44037" name="Rectangle 5">
            <a:extLst>
              <a:ext uri="{FF2B5EF4-FFF2-40B4-BE49-F238E27FC236}">
                <a16:creationId xmlns:a16="http://schemas.microsoft.com/office/drawing/2014/main" id="{03821492-3E9C-49A1-834F-00616532CF3E}"/>
              </a:ext>
            </a:extLst>
          </p:cNvPr>
          <p:cNvSpPr>
            <a:spLocks noGrp="1" noChangeArrowheads="1"/>
          </p:cNvSpPr>
          <p:nvPr>
            <p:ph type="dt" sz="half" idx="2"/>
          </p:nvPr>
        </p:nvSpPr>
        <p:spPr/>
        <p:txBody>
          <a:bodyPr/>
          <a:lstStyle>
            <a:lvl1pPr eaLnBrk="0" hangingPunct="0">
              <a:defRPr sz="1400">
                <a:ea typeface="ＭＳ Ｐゴシック" pitchFamily="-106" charset="-128"/>
              </a:defRPr>
            </a:lvl1pPr>
          </a:lstStyle>
          <a:p>
            <a:pPr>
              <a:defRPr/>
            </a:pPr>
            <a:endParaRPr lang="en-US"/>
          </a:p>
        </p:txBody>
      </p:sp>
      <p:sp>
        <p:nvSpPr>
          <p:cNvPr id="44038" name="Rectangle 6">
            <a:extLst>
              <a:ext uri="{FF2B5EF4-FFF2-40B4-BE49-F238E27FC236}">
                <a16:creationId xmlns:a16="http://schemas.microsoft.com/office/drawing/2014/main" id="{93CA6FD6-8647-458C-8674-8A243016B51E}"/>
              </a:ext>
            </a:extLst>
          </p:cNvPr>
          <p:cNvSpPr>
            <a:spLocks noGrp="1" noChangeArrowheads="1"/>
          </p:cNvSpPr>
          <p:nvPr>
            <p:ph type="ftr" sz="quarter" idx="3"/>
          </p:nvPr>
        </p:nvSpPr>
        <p:spPr/>
        <p:txBody>
          <a:bodyPr/>
          <a:lstStyle>
            <a:lvl1pPr algn="ctr" eaLnBrk="0" hangingPunct="0">
              <a:defRPr sz="1400">
                <a:ea typeface="ＭＳ Ｐゴシック" pitchFamily="-106" charset="-128"/>
              </a:defRPr>
            </a:lvl1pPr>
          </a:lstStyle>
          <a:p>
            <a:pPr>
              <a:defRPr/>
            </a:pPr>
            <a:endParaRPr lang="en-US"/>
          </a:p>
        </p:txBody>
      </p:sp>
      <p:sp>
        <p:nvSpPr>
          <p:cNvPr id="44039" name="Rectangle 7">
            <a:extLst>
              <a:ext uri="{FF2B5EF4-FFF2-40B4-BE49-F238E27FC236}">
                <a16:creationId xmlns:a16="http://schemas.microsoft.com/office/drawing/2014/main" id="{4B5C3C81-105B-4948-A4D9-D6277531215A}"/>
              </a:ext>
            </a:extLst>
          </p:cNvPr>
          <p:cNvSpPr>
            <a:spLocks noGrp="1" noChangeArrowheads="1"/>
          </p:cNvSpPr>
          <p:nvPr>
            <p:ph type="sldNum" sz="quarter" idx="4"/>
          </p:nvPr>
        </p:nvSpPr>
        <p:spPr/>
        <p:txBody>
          <a:bodyPr/>
          <a:lstStyle>
            <a:lvl1pPr>
              <a:defRPr/>
            </a:lvl1pPr>
          </a:lstStyle>
          <a:p>
            <a:fld id="{4214EBCD-8C12-4184-AC03-687B8DC986BE}" type="slidenum">
              <a:rPr lang="en-US" altLang="en-US"/>
              <a:pPr/>
              <a:t>‹#›</a:t>
            </a:fld>
            <a:endParaRPr lang="en-US" altLang="en-US"/>
          </a:p>
        </p:txBody>
      </p:sp>
    </p:spTree>
  </p:cSld>
  <p:clrMapOvr>
    <a:masterClrMapping/>
  </p:clrMapOvr>
  <p:transition>
    <p:blinds/>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BA2EA-1C25-4241-8FFF-A9A677C742E4}"/>
              </a:ext>
            </a:extLst>
          </p:cNvPr>
          <p:cNvSpPr>
            <a:spLocks noGrp="1"/>
          </p:cNvSpPr>
          <p:nvPr>
            <p:ph type="title"/>
          </p:nvPr>
        </p:nvSpPr>
        <p:spPr/>
        <p:txBody>
          <a:bodyPr/>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65CFD084-239C-47B2-BCEF-B6CE4412D9F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23FC9138-E1A0-4713-A162-E71FB55891BE}"/>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1DED0024-8BE3-4A05-AA18-C23872AAD0D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7EE842E-BBE3-4430-A1F3-3F18A6E5B9F3}"/>
              </a:ext>
            </a:extLst>
          </p:cNvPr>
          <p:cNvSpPr>
            <a:spLocks noGrp="1"/>
          </p:cNvSpPr>
          <p:nvPr>
            <p:ph type="sldNum" sz="quarter" idx="12"/>
          </p:nvPr>
        </p:nvSpPr>
        <p:spPr/>
        <p:txBody>
          <a:bodyPr/>
          <a:lstStyle>
            <a:lvl1pPr>
              <a:defRPr/>
            </a:lvl1pPr>
          </a:lstStyle>
          <a:p>
            <a:fld id="{A746C935-00BA-42E9-9F75-3EEAFD0E07CD}" type="slidenum">
              <a:rPr lang="en-US" altLang="en-US"/>
              <a:pPr/>
              <a:t>‹#›</a:t>
            </a:fld>
            <a:endParaRPr lang="en-US" altLang="en-US"/>
          </a:p>
        </p:txBody>
      </p:sp>
    </p:spTree>
    <p:extLst>
      <p:ext uri="{BB962C8B-B14F-4D97-AF65-F5344CB8AC3E}">
        <p14:creationId xmlns:p14="http://schemas.microsoft.com/office/powerpoint/2010/main" val="105086065"/>
      </p:ext>
    </p:extLst>
  </p:cSld>
  <p:clrMapOvr>
    <a:masterClrMapping/>
  </p:clrMapOvr>
  <p:transition>
    <p:blinds/>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813FAC5-255C-43E8-8204-F0825BAD5EB9}"/>
              </a:ext>
            </a:extLst>
          </p:cNvPr>
          <p:cNvSpPr>
            <a:spLocks noGrp="1"/>
          </p:cNvSpPr>
          <p:nvPr>
            <p:ph type="title" orient="vert"/>
          </p:nvPr>
        </p:nvSpPr>
        <p:spPr>
          <a:xfrm>
            <a:off x="6534150" y="457200"/>
            <a:ext cx="2152650" cy="5668963"/>
          </a:xfrm>
        </p:spPr>
        <p:txBody>
          <a:bodyPr vert="eaVert"/>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307C09E8-662B-4533-9445-6020C67D8AF9}"/>
              </a:ext>
            </a:extLst>
          </p:cNvPr>
          <p:cNvSpPr>
            <a:spLocks noGrp="1"/>
          </p:cNvSpPr>
          <p:nvPr>
            <p:ph type="body" orient="vert" idx="1"/>
          </p:nvPr>
        </p:nvSpPr>
        <p:spPr>
          <a:xfrm>
            <a:off x="76200" y="457200"/>
            <a:ext cx="6305550" cy="56689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B94547EB-9650-4F8A-9E3A-0A9E52FA8F2E}"/>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C09ECCA7-999F-4053-B2B8-FC2A8EE9CF7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C0E49C5-609B-4F40-86C9-9D250C3B1C6D}"/>
              </a:ext>
            </a:extLst>
          </p:cNvPr>
          <p:cNvSpPr>
            <a:spLocks noGrp="1"/>
          </p:cNvSpPr>
          <p:nvPr>
            <p:ph type="sldNum" sz="quarter" idx="12"/>
          </p:nvPr>
        </p:nvSpPr>
        <p:spPr/>
        <p:txBody>
          <a:bodyPr/>
          <a:lstStyle>
            <a:lvl1pPr>
              <a:defRPr/>
            </a:lvl1pPr>
          </a:lstStyle>
          <a:p>
            <a:fld id="{D849F6E3-461E-4769-AF8F-C156B2397A81}" type="slidenum">
              <a:rPr lang="en-US" altLang="en-US"/>
              <a:pPr/>
              <a:t>‹#›</a:t>
            </a:fld>
            <a:endParaRPr lang="en-US" altLang="en-US"/>
          </a:p>
        </p:txBody>
      </p:sp>
    </p:spTree>
    <p:extLst>
      <p:ext uri="{BB962C8B-B14F-4D97-AF65-F5344CB8AC3E}">
        <p14:creationId xmlns:p14="http://schemas.microsoft.com/office/powerpoint/2010/main" val="2015090079"/>
      </p:ext>
    </p:extLst>
  </p:cSld>
  <p:clrMapOvr>
    <a:masterClrMapping/>
  </p:clrMapOvr>
  <p:transition>
    <p:blinds/>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62AFBF-440B-45F5-AAB8-1F238240263F}"/>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FF870B80-98F7-4AFB-9578-B1372D399EE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B9F106FF-63E6-4702-AD06-F8D9FC83C577}"/>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44C3154E-0811-40A7-8EC0-686D98A3CBD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C09E964-F7B1-4F32-943F-A724A358E12B}"/>
              </a:ext>
            </a:extLst>
          </p:cNvPr>
          <p:cNvSpPr>
            <a:spLocks noGrp="1"/>
          </p:cNvSpPr>
          <p:nvPr>
            <p:ph type="sldNum" sz="quarter" idx="12"/>
          </p:nvPr>
        </p:nvSpPr>
        <p:spPr/>
        <p:txBody>
          <a:bodyPr/>
          <a:lstStyle>
            <a:lvl1pPr>
              <a:defRPr/>
            </a:lvl1pPr>
          </a:lstStyle>
          <a:p>
            <a:fld id="{F6A15764-3784-4F26-B6BA-A0897C4A81C7}" type="slidenum">
              <a:rPr lang="en-US" altLang="en-US"/>
              <a:pPr/>
              <a:t>‹#›</a:t>
            </a:fld>
            <a:endParaRPr lang="en-US" altLang="en-US"/>
          </a:p>
        </p:txBody>
      </p:sp>
    </p:spTree>
    <p:extLst>
      <p:ext uri="{BB962C8B-B14F-4D97-AF65-F5344CB8AC3E}">
        <p14:creationId xmlns:p14="http://schemas.microsoft.com/office/powerpoint/2010/main" val="3743566300"/>
      </p:ext>
    </p:extLst>
  </p:cSld>
  <p:clrMapOvr>
    <a:masterClrMapping/>
  </p:clrMapOvr>
  <p:transition>
    <p:blinds/>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23DDE6-14AF-466C-88DA-69A056B141AF}"/>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ID"/>
          </a:p>
        </p:txBody>
      </p:sp>
      <p:sp>
        <p:nvSpPr>
          <p:cNvPr id="3" name="Text Placeholder 2">
            <a:extLst>
              <a:ext uri="{FF2B5EF4-FFF2-40B4-BE49-F238E27FC236}">
                <a16:creationId xmlns:a16="http://schemas.microsoft.com/office/drawing/2014/main" id="{7EDCE805-6A98-4688-9B04-517CD10275D7}"/>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C7D46CDF-5BE1-4A31-934D-E3645EAA0EA6}"/>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C140F4B2-FFF0-4240-87DA-3D27F0C284E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4BCD842-6E20-4B64-AF3C-D3216C4E6366}"/>
              </a:ext>
            </a:extLst>
          </p:cNvPr>
          <p:cNvSpPr>
            <a:spLocks noGrp="1"/>
          </p:cNvSpPr>
          <p:nvPr>
            <p:ph type="sldNum" sz="quarter" idx="12"/>
          </p:nvPr>
        </p:nvSpPr>
        <p:spPr/>
        <p:txBody>
          <a:bodyPr/>
          <a:lstStyle>
            <a:lvl1pPr>
              <a:defRPr/>
            </a:lvl1pPr>
          </a:lstStyle>
          <a:p>
            <a:fld id="{7FAC2367-DCDC-436A-A4ED-926C5AE0736B}" type="slidenum">
              <a:rPr lang="en-US" altLang="en-US"/>
              <a:pPr/>
              <a:t>‹#›</a:t>
            </a:fld>
            <a:endParaRPr lang="en-US" altLang="en-US"/>
          </a:p>
        </p:txBody>
      </p:sp>
    </p:spTree>
    <p:extLst>
      <p:ext uri="{BB962C8B-B14F-4D97-AF65-F5344CB8AC3E}">
        <p14:creationId xmlns:p14="http://schemas.microsoft.com/office/powerpoint/2010/main" val="2006455912"/>
      </p:ext>
    </p:extLst>
  </p:cSld>
  <p:clrMapOvr>
    <a:masterClrMapping/>
  </p:clrMapOvr>
  <p:transition>
    <p:blinds/>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6E09E2-2A82-4AAE-B883-E0318BE188D2}"/>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B9F1D122-F7CD-4C53-A180-00C49A56C06D}"/>
              </a:ext>
            </a:extLst>
          </p:cNvPr>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Content Placeholder 3">
            <a:extLst>
              <a:ext uri="{FF2B5EF4-FFF2-40B4-BE49-F238E27FC236}">
                <a16:creationId xmlns:a16="http://schemas.microsoft.com/office/drawing/2014/main" id="{35B6D46D-51A4-4DA1-9E79-745F7815D899}"/>
              </a:ext>
            </a:extLst>
          </p:cNvPr>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Date Placeholder 4">
            <a:extLst>
              <a:ext uri="{FF2B5EF4-FFF2-40B4-BE49-F238E27FC236}">
                <a16:creationId xmlns:a16="http://schemas.microsoft.com/office/drawing/2014/main" id="{4C09FD41-3AC9-4349-8A69-C3BAAF0426DF}"/>
              </a:ext>
            </a:extLst>
          </p:cNvPr>
          <p:cNvSpPr>
            <a:spLocks noGrp="1"/>
          </p:cNvSpPr>
          <p:nvPr>
            <p:ph type="dt" sz="half" idx="10"/>
          </p:nvPr>
        </p:nvSpPr>
        <p:spPr/>
        <p:txBody>
          <a:bodyPr/>
          <a:lstStyle>
            <a:lvl1pPr>
              <a:defRPr/>
            </a:lvl1pPr>
          </a:lstStyle>
          <a:p>
            <a:pPr>
              <a:defRPr/>
            </a:pPr>
            <a:endParaRPr lang="en-US"/>
          </a:p>
        </p:txBody>
      </p:sp>
      <p:sp>
        <p:nvSpPr>
          <p:cNvPr id="6" name="Footer Placeholder 5">
            <a:extLst>
              <a:ext uri="{FF2B5EF4-FFF2-40B4-BE49-F238E27FC236}">
                <a16:creationId xmlns:a16="http://schemas.microsoft.com/office/drawing/2014/main" id="{92AB531A-080F-4473-AEFF-BC3B8706289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315914B5-C214-4FD7-B5A0-E724A351A9C3}"/>
              </a:ext>
            </a:extLst>
          </p:cNvPr>
          <p:cNvSpPr>
            <a:spLocks noGrp="1"/>
          </p:cNvSpPr>
          <p:nvPr>
            <p:ph type="sldNum" sz="quarter" idx="12"/>
          </p:nvPr>
        </p:nvSpPr>
        <p:spPr/>
        <p:txBody>
          <a:bodyPr/>
          <a:lstStyle>
            <a:lvl1pPr>
              <a:defRPr/>
            </a:lvl1pPr>
          </a:lstStyle>
          <a:p>
            <a:fld id="{A7163B0D-FF04-48EF-AB61-47556102A122}" type="slidenum">
              <a:rPr lang="en-US" altLang="en-US"/>
              <a:pPr/>
              <a:t>‹#›</a:t>
            </a:fld>
            <a:endParaRPr lang="en-US" altLang="en-US"/>
          </a:p>
        </p:txBody>
      </p:sp>
    </p:spTree>
    <p:extLst>
      <p:ext uri="{BB962C8B-B14F-4D97-AF65-F5344CB8AC3E}">
        <p14:creationId xmlns:p14="http://schemas.microsoft.com/office/powerpoint/2010/main" val="511285003"/>
      </p:ext>
    </p:extLst>
  </p:cSld>
  <p:clrMapOvr>
    <a:masterClrMapping/>
  </p:clrMapOvr>
  <p:transition>
    <p:blinds/>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76D6F-3691-4E53-8592-7166BDDED786}"/>
              </a:ext>
            </a:extLst>
          </p:cNvPr>
          <p:cNvSpPr>
            <a:spLocks noGrp="1"/>
          </p:cNvSpPr>
          <p:nvPr>
            <p:ph type="title"/>
          </p:nvPr>
        </p:nvSpPr>
        <p:spPr>
          <a:xfrm>
            <a:off x="630238" y="365125"/>
            <a:ext cx="7886700" cy="1325563"/>
          </a:xfrm>
        </p:spPr>
        <p:txBody>
          <a:bodyPr/>
          <a:lstStyle/>
          <a:p>
            <a:r>
              <a:rPr lang="en-US"/>
              <a:t>Click to edit Master title style</a:t>
            </a:r>
            <a:endParaRPr lang="en-ID"/>
          </a:p>
        </p:txBody>
      </p:sp>
      <p:sp>
        <p:nvSpPr>
          <p:cNvPr id="3" name="Text Placeholder 2">
            <a:extLst>
              <a:ext uri="{FF2B5EF4-FFF2-40B4-BE49-F238E27FC236}">
                <a16:creationId xmlns:a16="http://schemas.microsoft.com/office/drawing/2014/main" id="{67A8614F-7D53-40AC-8D6C-2CF818DA4782}"/>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ABEC3CD-955D-49CB-8B0A-EB7A385D7114}"/>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Text Placeholder 4">
            <a:extLst>
              <a:ext uri="{FF2B5EF4-FFF2-40B4-BE49-F238E27FC236}">
                <a16:creationId xmlns:a16="http://schemas.microsoft.com/office/drawing/2014/main" id="{10BCE674-D358-4FD6-81C1-90121DBD1382}"/>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027C62C-B201-49A8-A5A2-5D9B547157C9}"/>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7" name="Date Placeholder 6">
            <a:extLst>
              <a:ext uri="{FF2B5EF4-FFF2-40B4-BE49-F238E27FC236}">
                <a16:creationId xmlns:a16="http://schemas.microsoft.com/office/drawing/2014/main" id="{EAF9CBAD-6C3A-43BF-AC10-C5DA0AA325E4}"/>
              </a:ext>
            </a:extLst>
          </p:cNvPr>
          <p:cNvSpPr>
            <a:spLocks noGrp="1"/>
          </p:cNvSpPr>
          <p:nvPr>
            <p:ph type="dt" sz="half" idx="10"/>
          </p:nvPr>
        </p:nvSpPr>
        <p:spPr/>
        <p:txBody>
          <a:bodyPr/>
          <a:lstStyle>
            <a:lvl1pPr>
              <a:defRPr/>
            </a:lvl1pPr>
          </a:lstStyle>
          <a:p>
            <a:pPr>
              <a:defRPr/>
            </a:pPr>
            <a:endParaRPr lang="en-US"/>
          </a:p>
        </p:txBody>
      </p:sp>
      <p:sp>
        <p:nvSpPr>
          <p:cNvPr id="8" name="Footer Placeholder 7">
            <a:extLst>
              <a:ext uri="{FF2B5EF4-FFF2-40B4-BE49-F238E27FC236}">
                <a16:creationId xmlns:a16="http://schemas.microsoft.com/office/drawing/2014/main" id="{2BEC0934-B16B-48B3-AEC4-4FD2223CA916}"/>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8">
            <a:extLst>
              <a:ext uri="{FF2B5EF4-FFF2-40B4-BE49-F238E27FC236}">
                <a16:creationId xmlns:a16="http://schemas.microsoft.com/office/drawing/2014/main" id="{DB818034-1E35-4821-8B89-F7DD8A4C6310}"/>
              </a:ext>
            </a:extLst>
          </p:cNvPr>
          <p:cNvSpPr>
            <a:spLocks noGrp="1"/>
          </p:cNvSpPr>
          <p:nvPr>
            <p:ph type="sldNum" sz="quarter" idx="12"/>
          </p:nvPr>
        </p:nvSpPr>
        <p:spPr/>
        <p:txBody>
          <a:bodyPr/>
          <a:lstStyle>
            <a:lvl1pPr>
              <a:defRPr/>
            </a:lvl1pPr>
          </a:lstStyle>
          <a:p>
            <a:fld id="{5AF95FA0-2458-4214-B9EA-0CA8EF5CFAC3}" type="slidenum">
              <a:rPr lang="en-US" altLang="en-US"/>
              <a:pPr/>
              <a:t>‹#›</a:t>
            </a:fld>
            <a:endParaRPr lang="en-US" altLang="en-US"/>
          </a:p>
        </p:txBody>
      </p:sp>
    </p:spTree>
    <p:extLst>
      <p:ext uri="{BB962C8B-B14F-4D97-AF65-F5344CB8AC3E}">
        <p14:creationId xmlns:p14="http://schemas.microsoft.com/office/powerpoint/2010/main" val="1036421265"/>
      </p:ext>
    </p:extLst>
  </p:cSld>
  <p:clrMapOvr>
    <a:masterClrMapping/>
  </p:clrMapOvr>
  <p:transition>
    <p:blinds/>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603970-F363-4CC7-B242-A5D03D4BDED5}"/>
              </a:ext>
            </a:extLst>
          </p:cNvPr>
          <p:cNvSpPr>
            <a:spLocks noGrp="1"/>
          </p:cNvSpPr>
          <p:nvPr>
            <p:ph type="title"/>
          </p:nvPr>
        </p:nvSpPr>
        <p:spPr/>
        <p:txBody>
          <a:bodyPr/>
          <a:lstStyle/>
          <a:p>
            <a:r>
              <a:rPr lang="en-US"/>
              <a:t>Click to edit Master title style</a:t>
            </a:r>
            <a:endParaRPr lang="en-ID"/>
          </a:p>
        </p:txBody>
      </p:sp>
      <p:sp>
        <p:nvSpPr>
          <p:cNvPr id="3" name="Date Placeholder 2">
            <a:extLst>
              <a:ext uri="{FF2B5EF4-FFF2-40B4-BE49-F238E27FC236}">
                <a16:creationId xmlns:a16="http://schemas.microsoft.com/office/drawing/2014/main" id="{580A1E65-A2F4-472C-A61D-5732E79DA060}"/>
              </a:ext>
            </a:extLst>
          </p:cNvPr>
          <p:cNvSpPr>
            <a:spLocks noGrp="1"/>
          </p:cNvSpPr>
          <p:nvPr>
            <p:ph type="dt" sz="half" idx="10"/>
          </p:nvPr>
        </p:nvSpPr>
        <p:spPr/>
        <p:txBody>
          <a:bodyPr/>
          <a:lstStyle>
            <a:lvl1pPr>
              <a:defRPr/>
            </a:lvl1pPr>
          </a:lstStyle>
          <a:p>
            <a:pPr>
              <a:defRPr/>
            </a:pPr>
            <a:endParaRPr lang="en-US"/>
          </a:p>
        </p:txBody>
      </p:sp>
      <p:sp>
        <p:nvSpPr>
          <p:cNvPr id="4" name="Footer Placeholder 3">
            <a:extLst>
              <a:ext uri="{FF2B5EF4-FFF2-40B4-BE49-F238E27FC236}">
                <a16:creationId xmlns:a16="http://schemas.microsoft.com/office/drawing/2014/main" id="{C014394C-E707-4C53-80F7-2CD77447C82E}"/>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4">
            <a:extLst>
              <a:ext uri="{FF2B5EF4-FFF2-40B4-BE49-F238E27FC236}">
                <a16:creationId xmlns:a16="http://schemas.microsoft.com/office/drawing/2014/main" id="{0AC63B12-337F-4410-88E3-744A2E0CD71D}"/>
              </a:ext>
            </a:extLst>
          </p:cNvPr>
          <p:cNvSpPr>
            <a:spLocks noGrp="1"/>
          </p:cNvSpPr>
          <p:nvPr>
            <p:ph type="sldNum" sz="quarter" idx="12"/>
          </p:nvPr>
        </p:nvSpPr>
        <p:spPr/>
        <p:txBody>
          <a:bodyPr/>
          <a:lstStyle>
            <a:lvl1pPr>
              <a:defRPr/>
            </a:lvl1pPr>
          </a:lstStyle>
          <a:p>
            <a:fld id="{64DC3922-9538-46A1-89A5-A14839529BE3}" type="slidenum">
              <a:rPr lang="en-US" altLang="en-US"/>
              <a:pPr/>
              <a:t>‹#›</a:t>
            </a:fld>
            <a:endParaRPr lang="en-US" altLang="en-US"/>
          </a:p>
        </p:txBody>
      </p:sp>
    </p:spTree>
    <p:extLst>
      <p:ext uri="{BB962C8B-B14F-4D97-AF65-F5344CB8AC3E}">
        <p14:creationId xmlns:p14="http://schemas.microsoft.com/office/powerpoint/2010/main" val="3398641839"/>
      </p:ext>
    </p:extLst>
  </p:cSld>
  <p:clrMapOvr>
    <a:masterClrMapping/>
  </p:clrMapOvr>
  <p:transition>
    <p:blinds/>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3253D73-38E5-4956-A187-A511948D2A22}"/>
              </a:ext>
            </a:extLst>
          </p:cNvPr>
          <p:cNvSpPr>
            <a:spLocks noGrp="1"/>
          </p:cNvSpPr>
          <p:nvPr>
            <p:ph type="dt" sz="half" idx="10"/>
          </p:nvPr>
        </p:nvSpPr>
        <p:spPr/>
        <p:txBody>
          <a:bodyPr/>
          <a:lstStyle>
            <a:lvl1pPr>
              <a:defRPr/>
            </a:lvl1pPr>
          </a:lstStyle>
          <a:p>
            <a:pPr>
              <a:defRPr/>
            </a:pPr>
            <a:endParaRPr lang="en-US"/>
          </a:p>
        </p:txBody>
      </p:sp>
      <p:sp>
        <p:nvSpPr>
          <p:cNvPr id="3" name="Footer Placeholder 2">
            <a:extLst>
              <a:ext uri="{FF2B5EF4-FFF2-40B4-BE49-F238E27FC236}">
                <a16:creationId xmlns:a16="http://schemas.microsoft.com/office/drawing/2014/main" id="{88A70E56-A8AB-44F9-AB76-85719067197C}"/>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3">
            <a:extLst>
              <a:ext uri="{FF2B5EF4-FFF2-40B4-BE49-F238E27FC236}">
                <a16:creationId xmlns:a16="http://schemas.microsoft.com/office/drawing/2014/main" id="{4BDBF349-6735-435D-BB6E-1F84F2C40CE0}"/>
              </a:ext>
            </a:extLst>
          </p:cNvPr>
          <p:cNvSpPr>
            <a:spLocks noGrp="1"/>
          </p:cNvSpPr>
          <p:nvPr>
            <p:ph type="sldNum" sz="quarter" idx="12"/>
          </p:nvPr>
        </p:nvSpPr>
        <p:spPr/>
        <p:txBody>
          <a:bodyPr/>
          <a:lstStyle>
            <a:lvl1pPr>
              <a:defRPr/>
            </a:lvl1pPr>
          </a:lstStyle>
          <a:p>
            <a:fld id="{C4015F3D-2C37-4E65-A231-6594A846A262}" type="slidenum">
              <a:rPr lang="en-US" altLang="en-US"/>
              <a:pPr/>
              <a:t>‹#›</a:t>
            </a:fld>
            <a:endParaRPr lang="en-US" altLang="en-US"/>
          </a:p>
        </p:txBody>
      </p:sp>
    </p:spTree>
    <p:extLst>
      <p:ext uri="{BB962C8B-B14F-4D97-AF65-F5344CB8AC3E}">
        <p14:creationId xmlns:p14="http://schemas.microsoft.com/office/powerpoint/2010/main" val="3258491902"/>
      </p:ext>
    </p:extLst>
  </p:cSld>
  <p:clrMapOvr>
    <a:masterClrMapping/>
  </p:clrMapOvr>
  <p:transition>
    <p:blinds/>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786001-87A4-4EA5-B003-E16C036CE11B}"/>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ID"/>
          </a:p>
        </p:txBody>
      </p:sp>
      <p:sp>
        <p:nvSpPr>
          <p:cNvPr id="3" name="Content Placeholder 2">
            <a:extLst>
              <a:ext uri="{FF2B5EF4-FFF2-40B4-BE49-F238E27FC236}">
                <a16:creationId xmlns:a16="http://schemas.microsoft.com/office/drawing/2014/main" id="{35D215DD-31E6-4B8C-A465-CEAB2A0FBB0C}"/>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Text Placeholder 3">
            <a:extLst>
              <a:ext uri="{FF2B5EF4-FFF2-40B4-BE49-F238E27FC236}">
                <a16:creationId xmlns:a16="http://schemas.microsoft.com/office/drawing/2014/main" id="{A740B722-D0D7-49C5-92B8-66253542BC54}"/>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969BD76-AF48-4AFA-BE39-2DB49DB8FA16}"/>
              </a:ext>
            </a:extLst>
          </p:cNvPr>
          <p:cNvSpPr>
            <a:spLocks noGrp="1"/>
          </p:cNvSpPr>
          <p:nvPr>
            <p:ph type="dt" sz="half" idx="10"/>
          </p:nvPr>
        </p:nvSpPr>
        <p:spPr/>
        <p:txBody>
          <a:bodyPr/>
          <a:lstStyle>
            <a:lvl1pPr>
              <a:defRPr/>
            </a:lvl1pPr>
          </a:lstStyle>
          <a:p>
            <a:pPr>
              <a:defRPr/>
            </a:pPr>
            <a:endParaRPr lang="en-US"/>
          </a:p>
        </p:txBody>
      </p:sp>
      <p:sp>
        <p:nvSpPr>
          <p:cNvPr id="6" name="Footer Placeholder 5">
            <a:extLst>
              <a:ext uri="{FF2B5EF4-FFF2-40B4-BE49-F238E27FC236}">
                <a16:creationId xmlns:a16="http://schemas.microsoft.com/office/drawing/2014/main" id="{EE1E7202-6FAE-43A4-94A3-0EC292ADE5B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495356FF-EE2D-402A-A72C-3D07F4D956FD}"/>
              </a:ext>
            </a:extLst>
          </p:cNvPr>
          <p:cNvSpPr>
            <a:spLocks noGrp="1"/>
          </p:cNvSpPr>
          <p:nvPr>
            <p:ph type="sldNum" sz="quarter" idx="12"/>
          </p:nvPr>
        </p:nvSpPr>
        <p:spPr/>
        <p:txBody>
          <a:bodyPr/>
          <a:lstStyle>
            <a:lvl1pPr>
              <a:defRPr/>
            </a:lvl1pPr>
          </a:lstStyle>
          <a:p>
            <a:fld id="{3250330E-C8CA-40A5-A96D-388EDB39B98A}" type="slidenum">
              <a:rPr lang="en-US" altLang="en-US"/>
              <a:pPr/>
              <a:t>‹#›</a:t>
            </a:fld>
            <a:endParaRPr lang="en-US" altLang="en-US"/>
          </a:p>
        </p:txBody>
      </p:sp>
    </p:spTree>
    <p:extLst>
      <p:ext uri="{BB962C8B-B14F-4D97-AF65-F5344CB8AC3E}">
        <p14:creationId xmlns:p14="http://schemas.microsoft.com/office/powerpoint/2010/main" val="3240631651"/>
      </p:ext>
    </p:extLst>
  </p:cSld>
  <p:clrMapOvr>
    <a:masterClrMapping/>
  </p:clrMapOvr>
  <p:transition>
    <p:blinds/>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967727-A010-444F-9ABE-46938B3CA485}"/>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ID"/>
          </a:p>
        </p:txBody>
      </p:sp>
      <p:sp>
        <p:nvSpPr>
          <p:cNvPr id="3" name="Picture Placeholder 2">
            <a:extLst>
              <a:ext uri="{FF2B5EF4-FFF2-40B4-BE49-F238E27FC236}">
                <a16:creationId xmlns:a16="http://schemas.microsoft.com/office/drawing/2014/main" id="{DEC483FA-C204-4627-9570-CBB955BC4F84}"/>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D"/>
          </a:p>
        </p:txBody>
      </p:sp>
      <p:sp>
        <p:nvSpPr>
          <p:cNvPr id="4" name="Text Placeholder 3">
            <a:extLst>
              <a:ext uri="{FF2B5EF4-FFF2-40B4-BE49-F238E27FC236}">
                <a16:creationId xmlns:a16="http://schemas.microsoft.com/office/drawing/2014/main" id="{62CD179B-DF14-4CDD-8153-BAC540D2E3AD}"/>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C7510C-261E-49D0-8E35-BBBB4B6D0C4D}"/>
              </a:ext>
            </a:extLst>
          </p:cNvPr>
          <p:cNvSpPr>
            <a:spLocks noGrp="1"/>
          </p:cNvSpPr>
          <p:nvPr>
            <p:ph type="dt" sz="half" idx="10"/>
          </p:nvPr>
        </p:nvSpPr>
        <p:spPr/>
        <p:txBody>
          <a:bodyPr/>
          <a:lstStyle>
            <a:lvl1pPr>
              <a:defRPr/>
            </a:lvl1pPr>
          </a:lstStyle>
          <a:p>
            <a:pPr>
              <a:defRPr/>
            </a:pPr>
            <a:endParaRPr lang="en-US"/>
          </a:p>
        </p:txBody>
      </p:sp>
      <p:sp>
        <p:nvSpPr>
          <p:cNvPr id="6" name="Footer Placeholder 5">
            <a:extLst>
              <a:ext uri="{FF2B5EF4-FFF2-40B4-BE49-F238E27FC236}">
                <a16:creationId xmlns:a16="http://schemas.microsoft.com/office/drawing/2014/main" id="{FE8DE6FA-39E7-4939-9E96-4BEEA7B0E314}"/>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C538B7CE-8097-488B-A611-981676E5D771}"/>
              </a:ext>
            </a:extLst>
          </p:cNvPr>
          <p:cNvSpPr>
            <a:spLocks noGrp="1"/>
          </p:cNvSpPr>
          <p:nvPr>
            <p:ph type="sldNum" sz="quarter" idx="12"/>
          </p:nvPr>
        </p:nvSpPr>
        <p:spPr/>
        <p:txBody>
          <a:bodyPr/>
          <a:lstStyle>
            <a:lvl1pPr>
              <a:defRPr/>
            </a:lvl1pPr>
          </a:lstStyle>
          <a:p>
            <a:fld id="{0A532970-E57C-4F5E-983A-E8D54F22674C}" type="slidenum">
              <a:rPr lang="en-US" altLang="en-US"/>
              <a:pPr/>
              <a:t>‹#›</a:t>
            </a:fld>
            <a:endParaRPr lang="en-US" altLang="en-US"/>
          </a:p>
        </p:txBody>
      </p:sp>
    </p:spTree>
    <p:extLst>
      <p:ext uri="{BB962C8B-B14F-4D97-AF65-F5344CB8AC3E}">
        <p14:creationId xmlns:p14="http://schemas.microsoft.com/office/powerpoint/2010/main" val="2859564597"/>
      </p:ext>
    </p:extLst>
  </p:cSld>
  <p:clrMapOvr>
    <a:masterClrMapping/>
  </p:clrMapOvr>
  <p:transition>
    <p:blinds/>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1746" name="Picture 2">
            <a:extLst>
              <a:ext uri="{FF2B5EF4-FFF2-40B4-BE49-F238E27FC236}">
                <a16:creationId xmlns:a16="http://schemas.microsoft.com/office/drawing/2014/main" id="{59DBD266-AC98-4B98-8284-582E3DD01D61}"/>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3175"/>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4035" name="Rectangle 3">
            <a:extLst>
              <a:ext uri="{FF2B5EF4-FFF2-40B4-BE49-F238E27FC236}">
                <a16:creationId xmlns:a16="http://schemas.microsoft.com/office/drawing/2014/main" id="{E05BDECB-E2F0-425A-B9FC-3922CFE6E369}"/>
              </a:ext>
            </a:extLst>
          </p:cNvPr>
          <p:cNvSpPr>
            <a:spLocks noGrp="1" noChangeArrowheads="1"/>
          </p:cNvSpPr>
          <p:nvPr>
            <p:ph type="title"/>
          </p:nvPr>
        </p:nvSpPr>
        <p:spPr bwMode="auto">
          <a:xfrm>
            <a:off x="76200" y="457200"/>
            <a:ext cx="6324600" cy="990600"/>
          </a:xfrm>
          <a:prstGeom prst="rect">
            <a:avLst/>
          </a:prstGeom>
          <a:noFill/>
          <a:ln>
            <a:noFill/>
          </a:ln>
          <a:extLst>
            <a:ext uri="{909E8E84-426E-40DD-AFC4-6F175D3DCCD1}">
              <a14:hiddenFill xmlns:a14="http://schemas.microsoft.com/office/drawing/2010/main">
                <a:solidFill>
                  <a:srgbClr val="F2F2F2">
                    <a:alpha val="79999"/>
                  </a:srgbClr>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1748" name="Rectangle 4">
            <a:extLst>
              <a:ext uri="{FF2B5EF4-FFF2-40B4-BE49-F238E27FC236}">
                <a16:creationId xmlns:a16="http://schemas.microsoft.com/office/drawing/2014/main" id="{F5CA9D73-F098-48F4-8D0D-3724E3B503BA}"/>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4037" name="Rectangle 5">
            <a:extLst>
              <a:ext uri="{FF2B5EF4-FFF2-40B4-BE49-F238E27FC236}">
                <a16:creationId xmlns:a16="http://schemas.microsoft.com/office/drawing/2014/main" id="{E1A67585-9EF4-47AE-8B89-27D0D62C355B}"/>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400">
                <a:latin typeface="+mn-lt"/>
                <a:ea typeface="ＭＳ Ｐゴシック" pitchFamily="-106" charset="-128"/>
              </a:defRPr>
            </a:lvl1pPr>
          </a:lstStyle>
          <a:p>
            <a:pPr>
              <a:defRPr/>
            </a:pPr>
            <a:endParaRPr lang="en-US"/>
          </a:p>
        </p:txBody>
      </p:sp>
      <p:sp>
        <p:nvSpPr>
          <p:cNvPr id="44038" name="Rectangle 6">
            <a:extLst>
              <a:ext uri="{FF2B5EF4-FFF2-40B4-BE49-F238E27FC236}">
                <a16:creationId xmlns:a16="http://schemas.microsoft.com/office/drawing/2014/main" id="{418FBEF9-1F09-44C0-852D-3CF1EC2F2789}"/>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latin typeface="+mn-lt"/>
                <a:ea typeface="ＭＳ Ｐゴシック" pitchFamily="-106" charset="-128"/>
              </a:defRPr>
            </a:lvl1pPr>
          </a:lstStyle>
          <a:p>
            <a:pPr>
              <a:defRPr/>
            </a:pPr>
            <a:endParaRPr lang="en-US"/>
          </a:p>
        </p:txBody>
      </p:sp>
      <p:sp>
        <p:nvSpPr>
          <p:cNvPr id="44039" name="Rectangle 7">
            <a:extLst>
              <a:ext uri="{FF2B5EF4-FFF2-40B4-BE49-F238E27FC236}">
                <a16:creationId xmlns:a16="http://schemas.microsoft.com/office/drawing/2014/main" id="{AC7B9147-C354-4B93-AC18-32573B6DEB96}"/>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ea typeface="ＭＳ Ｐゴシック" panose="020B0600070205080204" pitchFamily="34" charset="-128"/>
              </a:defRPr>
            </a:lvl1pPr>
          </a:lstStyle>
          <a:p>
            <a:fld id="{9C9F9B7C-E169-4B88-93FC-D59EB6970F53}"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ransition>
    <p:blinds/>
  </p:transition>
  <p:txStyles>
    <p:titleStyle>
      <a:lvl1pPr algn="l" rtl="0" fontAlgn="base">
        <a:spcBef>
          <a:spcPct val="0"/>
        </a:spcBef>
        <a:spcAft>
          <a:spcPct val="0"/>
        </a:spcAft>
        <a:defRPr sz="4000" kern="1200">
          <a:solidFill>
            <a:schemeClr val="tx1"/>
          </a:solidFill>
          <a:latin typeface="+mj-lt"/>
          <a:ea typeface="+mj-ea"/>
          <a:cs typeface="+mj-cs"/>
        </a:defRPr>
      </a:lvl1pPr>
      <a:lvl2pPr algn="l" rtl="0" fontAlgn="base">
        <a:spcBef>
          <a:spcPct val="0"/>
        </a:spcBef>
        <a:spcAft>
          <a:spcPct val="0"/>
        </a:spcAft>
        <a:defRPr sz="4000">
          <a:solidFill>
            <a:schemeClr val="tx1"/>
          </a:solidFill>
          <a:latin typeface="Impact" panose="020B0806030902050204" pitchFamily="34" charset="0"/>
        </a:defRPr>
      </a:lvl2pPr>
      <a:lvl3pPr algn="l" rtl="0" fontAlgn="base">
        <a:spcBef>
          <a:spcPct val="0"/>
        </a:spcBef>
        <a:spcAft>
          <a:spcPct val="0"/>
        </a:spcAft>
        <a:defRPr sz="4000">
          <a:solidFill>
            <a:schemeClr val="tx1"/>
          </a:solidFill>
          <a:latin typeface="Impact" panose="020B0806030902050204" pitchFamily="34" charset="0"/>
        </a:defRPr>
      </a:lvl3pPr>
      <a:lvl4pPr algn="l" rtl="0" fontAlgn="base">
        <a:spcBef>
          <a:spcPct val="0"/>
        </a:spcBef>
        <a:spcAft>
          <a:spcPct val="0"/>
        </a:spcAft>
        <a:defRPr sz="4000">
          <a:solidFill>
            <a:schemeClr val="tx1"/>
          </a:solidFill>
          <a:latin typeface="Impact" panose="020B0806030902050204" pitchFamily="34" charset="0"/>
        </a:defRPr>
      </a:lvl4pPr>
      <a:lvl5pPr algn="l" rtl="0" fontAlgn="base">
        <a:spcBef>
          <a:spcPct val="0"/>
        </a:spcBef>
        <a:spcAft>
          <a:spcPct val="0"/>
        </a:spcAft>
        <a:defRPr sz="4000">
          <a:solidFill>
            <a:schemeClr val="tx1"/>
          </a:solidFill>
          <a:latin typeface="Impact" panose="020B0806030902050204" pitchFamily="34" charset="0"/>
        </a:defRPr>
      </a:lvl5pPr>
      <a:lvl6pPr marL="457200" algn="l" rtl="0" fontAlgn="base">
        <a:spcBef>
          <a:spcPct val="0"/>
        </a:spcBef>
        <a:spcAft>
          <a:spcPct val="0"/>
        </a:spcAft>
        <a:defRPr sz="4000">
          <a:solidFill>
            <a:schemeClr val="tx1"/>
          </a:solidFill>
          <a:latin typeface="Impact" panose="020B0806030902050204" pitchFamily="34" charset="0"/>
        </a:defRPr>
      </a:lvl6pPr>
      <a:lvl7pPr marL="914400" algn="l" rtl="0" fontAlgn="base">
        <a:spcBef>
          <a:spcPct val="0"/>
        </a:spcBef>
        <a:spcAft>
          <a:spcPct val="0"/>
        </a:spcAft>
        <a:defRPr sz="4000">
          <a:solidFill>
            <a:schemeClr val="tx1"/>
          </a:solidFill>
          <a:latin typeface="Impact" panose="020B0806030902050204" pitchFamily="34" charset="0"/>
        </a:defRPr>
      </a:lvl7pPr>
      <a:lvl8pPr marL="1371600" algn="l" rtl="0" fontAlgn="base">
        <a:spcBef>
          <a:spcPct val="0"/>
        </a:spcBef>
        <a:spcAft>
          <a:spcPct val="0"/>
        </a:spcAft>
        <a:defRPr sz="4000">
          <a:solidFill>
            <a:schemeClr val="tx1"/>
          </a:solidFill>
          <a:latin typeface="Impact" panose="020B0806030902050204" pitchFamily="34" charset="0"/>
        </a:defRPr>
      </a:lvl8pPr>
      <a:lvl9pPr marL="1828800" algn="l" rtl="0" fontAlgn="base">
        <a:spcBef>
          <a:spcPct val="0"/>
        </a:spcBef>
        <a:spcAft>
          <a:spcPct val="0"/>
        </a:spcAft>
        <a:defRPr sz="4000">
          <a:solidFill>
            <a:schemeClr val="tx1"/>
          </a:solidFill>
          <a:latin typeface="Impact" panose="020B0806030902050204" pitchFamily="34" charset="0"/>
        </a:defRPr>
      </a:lvl9pPr>
    </p:titleStyle>
    <p:bodyStyle>
      <a:lvl1pPr marL="342900" indent="-342900" algn="l" rtl="0" fontAlgn="base">
        <a:spcBef>
          <a:spcPct val="20000"/>
        </a:spcBef>
        <a:spcAft>
          <a:spcPct val="0"/>
        </a:spcAft>
        <a:buChar char="•"/>
        <a:defRPr sz="3200" kern="1200">
          <a:solidFill>
            <a:srgbClr val="663300"/>
          </a:solidFill>
          <a:latin typeface="+mn-lt"/>
          <a:ea typeface="+mn-ea"/>
          <a:cs typeface="+mn-cs"/>
        </a:defRPr>
      </a:lvl1pPr>
      <a:lvl2pPr marL="742950" indent="-285750" algn="l" rtl="0" fontAlgn="base">
        <a:spcBef>
          <a:spcPct val="20000"/>
        </a:spcBef>
        <a:spcAft>
          <a:spcPct val="0"/>
        </a:spcAft>
        <a:buChar char="–"/>
        <a:defRPr sz="2800" kern="1200">
          <a:solidFill>
            <a:srgbClr val="663300"/>
          </a:solidFill>
          <a:latin typeface="+mn-lt"/>
          <a:ea typeface="+mn-ea"/>
          <a:cs typeface="+mn-cs"/>
        </a:defRPr>
      </a:lvl2pPr>
      <a:lvl3pPr marL="1143000" indent="-228600" algn="l" rtl="0" fontAlgn="base">
        <a:spcBef>
          <a:spcPct val="20000"/>
        </a:spcBef>
        <a:spcAft>
          <a:spcPct val="0"/>
        </a:spcAft>
        <a:buChar char="•"/>
        <a:defRPr sz="2400" kern="1200">
          <a:solidFill>
            <a:srgbClr val="663300"/>
          </a:solidFill>
          <a:latin typeface="+mn-lt"/>
          <a:ea typeface="+mn-ea"/>
          <a:cs typeface="+mn-cs"/>
        </a:defRPr>
      </a:lvl3pPr>
      <a:lvl4pPr marL="1600200" indent="-228600" algn="l" rtl="0" fontAlgn="base">
        <a:spcBef>
          <a:spcPct val="20000"/>
        </a:spcBef>
        <a:spcAft>
          <a:spcPct val="0"/>
        </a:spcAft>
        <a:buChar char="–"/>
        <a:defRPr sz="2000" kern="1200">
          <a:solidFill>
            <a:srgbClr val="663300"/>
          </a:solidFill>
          <a:latin typeface="+mn-lt"/>
          <a:ea typeface="+mn-ea"/>
          <a:cs typeface="+mn-cs"/>
        </a:defRPr>
      </a:lvl4pPr>
      <a:lvl5pPr marL="2057400" indent="-228600" algn="l" rtl="0" fontAlgn="base">
        <a:spcBef>
          <a:spcPct val="20000"/>
        </a:spcBef>
        <a:spcAft>
          <a:spcPct val="0"/>
        </a:spcAft>
        <a:buChar char="»"/>
        <a:defRPr sz="2000" kern="1200">
          <a:solidFill>
            <a:srgbClr val="6633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4">
            <a:extLst>
              <a:ext uri="{FF2B5EF4-FFF2-40B4-BE49-F238E27FC236}">
                <a16:creationId xmlns:a16="http://schemas.microsoft.com/office/drawing/2014/main" id="{C938DB7E-6679-41C8-A03A-CC747B26A48A}"/>
              </a:ext>
            </a:extLst>
          </p:cNvPr>
          <p:cNvSpPr>
            <a:spLocks noGrp="1"/>
          </p:cNvSpPr>
          <p:nvPr>
            <p:ph type="ctrTitle" idx="4294967295"/>
          </p:nvPr>
        </p:nvSpPr>
        <p:spPr>
          <a:xfrm>
            <a:off x="685800" y="2130425"/>
            <a:ext cx="7772400" cy="1470025"/>
          </a:xfrm>
        </p:spPr>
        <p:txBody>
          <a:bodyPr/>
          <a:lstStyle/>
          <a:p>
            <a:r>
              <a:rPr lang="en-US" altLang="en-US" dirty="0"/>
              <a:t>Bab 6</a:t>
            </a:r>
            <a:br>
              <a:rPr lang="en-US" altLang="en-US"/>
            </a:br>
            <a:r>
              <a:rPr lang="en-US" altLang="en-US"/>
              <a:t>Leadership</a:t>
            </a:r>
            <a:endParaRPr lang="en-US" altLang="en-US" dirty="0"/>
          </a:p>
        </p:txBody>
      </p:sp>
      <p:sp>
        <p:nvSpPr>
          <p:cNvPr id="2051" name="Subtitle 5">
            <a:extLst>
              <a:ext uri="{FF2B5EF4-FFF2-40B4-BE49-F238E27FC236}">
                <a16:creationId xmlns:a16="http://schemas.microsoft.com/office/drawing/2014/main" id="{58200B1B-5CF6-485E-A1D2-AA1DBAF6BD0B}"/>
              </a:ext>
            </a:extLst>
          </p:cNvPr>
          <p:cNvSpPr>
            <a:spLocks noGrp="1"/>
          </p:cNvSpPr>
          <p:nvPr>
            <p:ph type="subTitle" idx="4294967295"/>
          </p:nvPr>
        </p:nvSpPr>
        <p:spPr>
          <a:xfrm>
            <a:off x="1371600" y="3886200"/>
            <a:ext cx="6400800" cy="1752600"/>
          </a:xfrm>
        </p:spPr>
        <p:txBody>
          <a:bodyPr/>
          <a:lstStyle/>
          <a:p>
            <a:pPr marL="0" indent="0">
              <a:buFontTx/>
              <a:buNone/>
            </a:pPr>
            <a:endParaRPr lang="en-US" altLang="en-US"/>
          </a:p>
        </p:txBody>
      </p:sp>
    </p:spTree>
  </p:cSld>
  <p:clrMapOvr>
    <a:masterClrMapping/>
  </p:clrMapOvr>
  <p:transition>
    <p:blinds/>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EC604335-82BB-4228-AC7C-CA8C88708FAF}"/>
              </a:ext>
            </a:extLst>
          </p:cNvPr>
          <p:cNvSpPr>
            <a:spLocks noGrp="1"/>
          </p:cNvSpPr>
          <p:nvPr>
            <p:ph type="title" idx="4294967295"/>
          </p:nvPr>
        </p:nvSpPr>
        <p:spPr/>
        <p:txBody>
          <a:bodyPr/>
          <a:lstStyle/>
          <a:p>
            <a:r>
              <a:rPr lang="en-US" altLang="en-US"/>
              <a:t>Pendekatan Kepemimpinan Model Terkini</a:t>
            </a:r>
          </a:p>
        </p:txBody>
      </p:sp>
      <p:grpSp>
        <p:nvGrpSpPr>
          <p:cNvPr id="2" name="Group 3">
            <a:extLst>
              <a:ext uri="{FF2B5EF4-FFF2-40B4-BE49-F238E27FC236}">
                <a16:creationId xmlns:a16="http://schemas.microsoft.com/office/drawing/2014/main" id="{525E3ABC-B175-4DE3-9061-7B1E78F2B814}"/>
              </a:ext>
            </a:extLst>
          </p:cNvPr>
          <p:cNvGrpSpPr/>
          <p:nvPr/>
        </p:nvGrpSpPr>
        <p:grpSpPr>
          <a:xfrm>
            <a:off x="3447287" y="2216067"/>
            <a:ext cx="5315712" cy="3654028"/>
            <a:chOff x="2990087" y="458986"/>
            <a:chExt cx="5315712" cy="3654028"/>
          </a:xfrm>
          <a:solidFill>
            <a:srgbClr val="9BFFC8"/>
          </a:solidFill>
        </p:grpSpPr>
        <p:sp>
          <p:nvSpPr>
            <p:cNvPr id="8" name="Round Same Side Corner Rectangle 7">
              <a:extLst>
                <a:ext uri="{FF2B5EF4-FFF2-40B4-BE49-F238E27FC236}">
                  <a16:creationId xmlns:a16="http://schemas.microsoft.com/office/drawing/2014/main" id="{2F509FEF-A56B-4472-8BE5-A1BDB9494C12}"/>
                </a:ext>
              </a:extLst>
            </p:cNvPr>
            <p:cNvSpPr/>
            <p:nvPr/>
          </p:nvSpPr>
          <p:spPr>
            <a:xfrm rot="5400000">
              <a:off x="3820929" y="-371856"/>
              <a:ext cx="3654028" cy="5315712"/>
            </a:xfrm>
            <a:prstGeom prst="round2SameRect">
              <a:avLst/>
            </a:prstGeom>
            <a:grpFill/>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9" name="Round Same Side Corner Rectangle 4">
              <a:extLst>
                <a:ext uri="{FF2B5EF4-FFF2-40B4-BE49-F238E27FC236}">
                  <a16:creationId xmlns:a16="http://schemas.microsoft.com/office/drawing/2014/main" id="{A73DEE34-40F7-414A-8587-350E63EDFD9C}"/>
                </a:ext>
              </a:extLst>
            </p:cNvPr>
            <p:cNvSpPr/>
            <p:nvPr/>
          </p:nvSpPr>
          <p:spPr>
            <a:xfrm>
              <a:off x="2990088" y="637360"/>
              <a:ext cx="5137337" cy="3297278"/>
            </a:xfrm>
            <a:prstGeom prst="rect">
              <a:avLst/>
            </a:prstGeom>
            <a:grpFill/>
          </p:spPr>
          <p:style>
            <a:lnRef idx="0">
              <a:scrgbClr r="0" g="0" b="0"/>
            </a:lnRef>
            <a:fillRef idx="0">
              <a:scrgbClr r="0" g="0" b="0"/>
            </a:fillRef>
            <a:effectRef idx="0">
              <a:scrgbClr r="0" g="0" b="0"/>
            </a:effectRef>
            <a:fontRef idx="minor">
              <a:schemeClr val="dk1">
                <a:hueOff val="0"/>
                <a:satOff val="0"/>
                <a:lumOff val="0"/>
                <a:alphaOff val="0"/>
              </a:schemeClr>
            </a:fontRef>
          </p:style>
          <p:txBody>
            <a:bodyPr lIns="247650" tIns="123825" rIns="247650" bIns="123825" spcCol="1270" anchor="ctr"/>
            <a:lstStyle/>
            <a:p>
              <a:pPr marL="171450" lvl="1" indent="-171450" algn="just" defTabSz="800100">
                <a:lnSpc>
                  <a:spcPct val="90000"/>
                </a:lnSpc>
                <a:spcAft>
                  <a:spcPct val="15000"/>
                </a:spcAft>
                <a:buFontTx/>
                <a:buChar char="••"/>
                <a:defRPr/>
              </a:pPr>
              <a:r>
                <a:rPr lang="en-US" sz="2000" dirty="0" err="1"/>
                <a:t>Pemimpin</a:t>
              </a:r>
              <a:r>
                <a:rPr lang="en-US" sz="2000" dirty="0"/>
                <a:t> </a:t>
              </a:r>
              <a:r>
                <a:rPr lang="en-US" sz="2000" dirty="0" err="1"/>
                <a:t>transaksional</a:t>
              </a:r>
              <a:r>
                <a:rPr lang="en-US" sz="2000" dirty="0"/>
                <a:t>: </a:t>
              </a:r>
              <a:r>
                <a:rPr lang="en-US" sz="2000" dirty="0" err="1"/>
                <a:t>pemimpin</a:t>
              </a:r>
              <a:r>
                <a:rPr lang="en-US" sz="2000" dirty="0"/>
                <a:t> yang </a:t>
              </a:r>
              <a:r>
                <a:rPr lang="en-US" sz="2000" dirty="0" err="1"/>
                <a:t>membimbing</a:t>
              </a:r>
              <a:r>
                <a:rPr lang="en-US" sz="2000" dirty="0"/>
                <a:t>  </a:t>
              </a:r>
              <a:r>
                <a:rPr lang="en-US" sz="2000" dirty="0" err="1"/>
                <a:t>atau</a:t>
              </a:r>
              <a:r>
                <a:rPr lang="en-US" sz="2000" dirty="0"/>
                <a:t> </a:t>
              </a:r>
              <a:r>
                <a:rPr lang="en-US" sz="2000" dirty="0" err="1"/>
                <a:t>memotivasi</a:t>
              </a:r>
              <a:r>
                <a:rPr lang="en-US" sz="2000" dirty="0"/>
                <a:t> </a:t>
              </a:r>
              <a:r>
                <a:rPr lang="en-US" sz="2000" dirty="0" err="1"/>
                <a:t>pengikutnya</a:t>
              </a:r>
              <a:r>
                <a:rPr lang="en-US" sz="2000" dirty="0"/>
                <a:t> </a:t>
              </a:r>
              <a:r>
                <a:rPr lang="en-US" sz="2000" dirty="0" err="1"/>
                <a:t>menuju</a:t>
              </a:r>
              <a:r>
                <a:rPr lang="en-US" sz="2000" dirty="0"/>
                <a:t> </a:t>
              </a:r>
              <a:r>
                <a:rPr lang="en-US" sz="2000" dirty="0" err="1"/>
                <a:t>sasaran</a:t>
              </a:r>
              <a:r>
                <a:rPr lang="en-US" sz="2000" dirty="0"/>
                <a:t> yang </a:t>
              </a:r>
              <a:r>
                <a:rPr lang="en-US" sz="2000" dirty="0" err="1"/>
                <a:t>ditetapkan</a:t>
              </a:r>
              <a:r>
                <a:rPr lang="en-US" sz="2000" dirty="0"/>
                <a:t> </a:t>
              </a:r>
              <a:r>
                <a:rPr lang="en-US" sz="2000" dirty="0" err="1"/>
                <a:t>dengan</a:t>
              </a:r>
              <a:r>
                <a:rPr lang="en-US" sz="2000" dirty="0"/>
                <a:t> </a:t>
              </a:r>
              <a:r>
                <a:rPr lang="en-US" sz="2000" dirty="0" err="1"/>
                <a:t>memperjelas</a:t>
              </a:r>
              <a:r>
                <a:rPr lang="en-US" sz="2000" dirty="0"/>
                <a:t> </a:t>
              </a:r>
              <a:r>
                <a:rPr lang="en-US" sz="2000" dirty="0" err="1"/>
                <a:t>atau</a:t>
              </a:r>
              <a:r>
                <a:rPr lang="en-US" sz="2000" dirty="0"/>
                <a:t> </a:t>
              </a:r>
              <a:r>
                <a:rPr lang="en-US" sz="2000" dirty="0" err="1"/>
                <a:t>persyaratan</a:t>
              </a:r>
              <a:r>
                <a:rPr lang="en-US" sz="2000" dirty="0"/>
                <a:t> </a:t>
              </a:r>
              <a:r>
                <a:rPr lang="en-US" sz="2000" dirty="0" err="1"/>
                <a:t>tugas</a:t>
              </a:r>
              <a:endParaRPr lang="en-US" sz="2000" dirty="0"/>
            </a:p>
            <a:p>
              <a:pPr marL="171450" lvl="1" indent="-171450" algn="just" defTabSz="800100">
                <a:lnSpc>
                  <a:spcPct val="90000"/>
                </a:lnSpc>
                <a:spcAft>
                  <a:spcPct val="15000"/>
                </a:spcAft>
                <a:buFontTx/>
                <a:buChar char="••"/>
                <a:defRPr/>
              </a:pPr>
              <a:r>
                <a:rPr lang="en-US" sz="2000" dirty="0" err="1"/>
                <a:t>Pemimpin</a:t>
              </a:r>
              <a:r>
                <a:rPr lang="en-US" sz="2000" dirty="0"/>
                <a:t> </a:t>
              </a:r>
              <a:r>
                <a:rPr lang="en-US" sz="2000" dirty="0" err="1"/>
                <a:t>transformasional</a:t>
              </a:r>
              <a:r>
                <a:rPr lang="en-US" sz="2000" dirty="0"/>
                <a:t>: </a:t>
              </a:r>
              <a:r>
                <a:rPr lang="en-US" sz="2000" dirty="0" err="1"/>
                <a:t>pemimpin</a:t>
              </a:r>
              <a:r>
                <a:rPr lang="en-US" sz="2000" dirty="0"/>
                <a:t> yang </a:t>
              </a:r>
              <a:r>
                <a:rPr lang="en-US" sz="2000" dirty="0" err="1"/>
                <a:t>memberi</a:t>
              </a:r>
              <a:r>
                <a:rPr lang="en-US" sz="2000" dirty="0"/>
                <a:t> </a:t>
              </a:r>
              <a:r>
                <a:rPr lang="en-US" sz="2000" dirty="0" err="1"/>
                <a:t>inspirasi</a:t>
              </a:r>
              <a:r>
                <a:rPr lang="en-US" sz="2000" dirty="0"/>
                <a:t> </a:t>
              </a:r>
              <a:r>
                <a:rPr lang="en-US" sz="2000" dirty="0" err="1"/>
                <a:t>untuk</a:t>
              </a:r>
              <a:r>
                <a:rPr lang="en-US" sz="2000" dirty="0"/>
                <a:t> </a:t>
              </a:r>
              <a:r>
                <a:rPr lang="en-US" sz="2000" dirty="0" err="1"/>
                <a:t>bertindak</a:t>
              </a:r>
              <a:r>
                <a:rPr lang="en-US" sz="2000" dirty="0"/>
                <a:t> </a:t>
              </a:r>
              <a:r>
                <a:rPr lang="en-US" sz="2000" dirty="0" err="1"/>
                <a:t>melebihi</a:t>
              </a:r>
              <a:r>
                <a:rPr lang="en-US" sz="2000" dirty="0"/>
                <a:t> </a:t>
              </a:r>
              <a:r>
                <a:rPr lang="en-US" sz="2000" dirty="0" err="1"/>
                <a:t>kepentingan</a:t>
              </a:r>
              <a:r>
                <a:rPr lang="en-US" sz="2000" dirty="0"/>
                <a:t> </a:t>
              </a:r>
              <a:r>
                <a:rPr lang="en-US" sz="2000" dirty="0" err="1"/>
                <a:t>pribadi</a:t>
              </a:r>
              <a:r>
                <a:rPr lang="en-US" sz="2000" dirty="0"/>
                <a:t> </a:t>
              </a:r>
              <a:r>
                <a:rPr lang="en-US" sz="2000" dirty="0" err="1"/>
                <a:t>demi</a:t>
              </a:r>
              <a:r>
                <a:rPr lang="en-US" sz="2000" dirty="0"/>
                <a:t> </a:t>
              </a:r>
              <a:r>
                <a:rPr lang="en-US" sz="2000" dirty="0" err="1"/>
                <a:t>organisasi</a:t>
              </a:r>
              <a:endParaRPr lang="en-US" sz="2000" dirty="0"/>
            </a:p>
          </p:txBody>
        </p:sp>
      </p:grpSp>
      <p:grpSp>
        <p:nvGrpSpPr>
          <p:cNvPr id="3" name="Group 4">
            <a:extLst>
              <a:ext uri="{FF2B5EF4-FFF2-40B4-BE49-F238E27FC236}">
                <a16:creationId xmlns:a16="http://schemas.microsoft.com/office/drawing/2014/main" id="{02AFF8DD-DE2A-4EDF-A5CB-CEA80E620FB1}"/>
              </a:ext>
            </a:extLst>
          </p:cNvPr>
          <p:cNvGrpSpPr/>
          <p:nvPr/>
        </p:nvGrpSpPr>
        <p:grpSpPr>
          <a:xfrm>
            <a:off x="457200" y="2133600"/>
            <a:ext cx="2990088" cy="3814485"/>
            <a:chOff x="0" y="376519"/>
            <a:chExt cx="2990088" cy="3814485"/>
          </a:xfrm>
          <a:solidFill>
            <a:srgbClr val="FFEF8F"/>
          </a:solidFill>
        </p:grpSpPr>
        <p:sp>
          <p:nvSpPr>
            <p:cNvPr id="6" name="Rounded Rectangle 5">
              <a:extLst>
                <a:ext uri="{FF2B5EF4-FFF2-40B4-BE49-F238E27FC236}">
                  <a16:creationId xmlns:a16="http://schemas.microsoft.com/office/drawing/2014/main" id="{21441316-64B1-4B1A-9458-C2C4A1763D53}"/>
                </a:ext>
              </a:extLst>
            </p:cNvPr>
            <p:cNvSpPr/>
            <p:nvPr/>
          </p:nvSpPr>
          <p:spPr>
            <a:xfrm>
              <a:off x="0" y="376519"/>
              <a:ext cx="2990088" cy="3814485"/>
            </a:xfrm>
            <a:prstGeom prst="roundRect">
              <a:avLst/>
            </a:prstGeom>
            <a:grpFill/>
            <a:ln>
              <a:no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7" name="Rounded Rectangle 6">
              <a:extLst>
                <a:ext uri="{FF2B5EF4-FFF2-40B4-BE49-F238E27FC236}">
                  <a16:creationId xmlns:a16="http://schemas.microsoft.com/office/drawing/2014/main" id="{CB0A815D-1807-4E20-AAF3-2F22EEFC453E}"/>
                </a:ext>
              </a:extLst>
            </p:cNvPr>
            <p:cNvSpPr/>
            <p:nvPr/>
          </p:nvSpPr>
          <p:spPr>
            <a:xfrm>
              <a:off x="145964" y="522483"/>
              <a:ext cx="2698160" cy="3522557"/>
            </a:xfrm>
            <a:prstGeom prst="rect">
              <a:avLst/>
            </a:prstGeom>
            <a:grpFill/>
          </p:spPr>
          <p:style>
            <a:lnRef idx="0">
              <a:scrgbClr r="0" g="0" b="0"/>
            </a:lnRef>
            <a:fillRef idx="0">
              <a:scrgbClr r="0" g="0" b="0"/>
            </a:fillRef>
            <a:effectRef idx="0">
              <a:scrgbClr r="0" g="0" b="0"/>
            </a:effectRef>
            <a:fontRef idx="minor">
              <a:schemeClr val="lt1"/>
            </a:fontRef>
          </p:style>
          <p:txBody>
            <a:bodyPr lIns="76200" tIns="38100" rIns="76200" bIns="38100" spcCol="1270" anchor="ctr"/>
            <a:lstStyle/>
            <a:p>
              <a:pPr algn="ctr" defTabSz="889000">
                <a:lnSpc>
                  <a:spcPct val="90000"/>
                </a:lnSpc>
                <a:spcAft>
                  <a:spcPct val="35000"/>
                </a:spcAft>
                <a:defRPr/>
              </a:pPr>
              <a:r>
                <a:rPr lang="en-US" sz="2400" dirty="0" err="1">
                  <a:solidFill>
                    <a:schemeClr val="tx1">
                      <a:lumMod val="95000"/>
                      <a:lumOff val="5000"/>
                    </a:schemeClr>
                  </a:solidFill>
                </a:rPr>
                <a:t>Kepemimpinan</a:t>
              </a:r>
              <a:r>
                <a:rPr lang="en-US" sz="2400" dirty="0">
                  <a:solidFill>
                    <a:schemeClr val="tx1">
                      <a:lumMod val="95000"/>
                      <a:lumOff val="5000"/>
                    </a:schemeClr>
                  </a:solidFill>
                </a:rPr>
                <a:t> </a:t>
              </a:r>
              <a:r>
                <a:rPr lang="en-US" sz="2400" dirty="0" err="1">
                  <a:solidFill>
                    <a:schemeClr val="tx1">
                      <a:lumMod val="95000"/>
                      <a:lumOff val="5000"/>
                    </a:schemeClr>
                  </a:solidFill>
                </a:rPr>
                <a:t>Transformasional</a:t>
              </a:r>
              <a:r>
                <a:rPr lang="en-US" sz="2400" dirty="0">
                  <a:solidFill>
                    <a:schemeClr val="tx1">
                      <a:lumMod val="95000"/>
                      <a:lumOff val="5000"/>
                    </a:schemeClr>
                  </a:solidFill>
                </a:rPr>
                <a:t> </a:t>
              </a:r>
              <a:r>
                <a:rPr lang="en-US" sz="2400" dirty="0" err="1">
                  <a:solidFill>
                    <a:schemeClr val="tx1">
                      <a:lumMod val="95000"/>
                      <a:lumOff val="5000"/>
                    </a:schemeClr>
                  </a:solidFill>
                </a:rPr>
                <a:t>Transaksional</a:t>
              </a:r>
              <a:r>
                <a:rPr lang="en-US" sz="2400" dirty="0">
                  <a:solidFill>
                    <a:schemeClr val="tx1">
                      <a:lumMod val="95000"/>
                      <a:lumOff val="5000"/>
                    </a:schemeClr>
                  </a:solidFill>
                </a:rPr>
                <a:t> </a:t>
              </a:r>
            </a:p>
          </p:txBody>
        </p:sp>
      </p:grpSp>
    </p:spTree>
  </p:cSld>
  <p:clrMapOvr>
    <a:masterClrMapping/>
  </p:clrMapOvr>
  <p:transition>
    <p:blinds/>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54A2E769-23B3-4F26-AA5C-25475EEB8FAD}"/>
              </a:ext>
            </a:extLst>
          </p:cNvPr>
          <p:cNvSpPr>
            <a:spLocks noGrp="1"/>
          </p:cNvSpPr>
          <p:nvPr>
            <p:ph type="title" idx="4294967295"/>
          </p:nvPr>
        </p:nvSpPr>
        <p:spPr/>
        <p:txBody>
          <a:bodyPr/>
          <a:lstStyle/>
          <a:p>
            <a:r>
              <a:rPr lang="en-US" altLang="en-US"/>
              <a:t>Pendekatan Kepemimpinan Model Terkini</a:t>
            </a:r>
          </a:p>
        </p:txBody>
      </p:sp>
      <p:grpSp>
        <p:nvGrpSpPr>
          <p:cNvPr id="2" name="Group 3">
            <a:extLst>
              <a:ext uri="{FF2B5EF4-FFF2-40B4-BE49-F238E27FC236}">
                <a16:creationId xmlns:a16="http://schemas.microsoft.com/office/drawing/2014/main" id="{FC6E0423-FD3E-4B2F-8816-0E6E3BF4A933}"/>
              </a:ext>
            </a:extLst>
          </p:cNvPr>
          <p:cNvGrpSpPr/>
          <p:nvPr/>
        </p:nvGrpSpPr>
        <p:grpSpPr>
          <a:xfrm>
            <a:off x="3409188" y="1905000"/>
            <a:ext cx="5315712" cy="3962400"/>
            <a:chOff x="2990088" y="495300"/>
            <a:chExt cx="5315712" cy="3962400"/>
          </a:xfrm>
          <a:solidFill>
            <a:schemeClr val="bg1">
              <a:lumMod val="75000"/>
            </a:schemeClr>
          </a:solidFill>
        </p:grpSpPr>
        <p:sp>
          <p:nvSpPr>
            <p:cNvPr id="8" name="Round Same Side Corner Rectangle 7">
              <a:extLst>
                <a:ext uri="{FF2B5EF4-FFF2-40B4-BE49-F238E27FC236}">
                  <a16:creationId xmlns:a16="http://schemas.microsoft.com/office/drawing/2014/main" id="{726F815D-F6F3-454C-B3EC-D21DF47C166F}"/>
                </a:ext>
              </a:extLst>
            </p:cNvPr>
            <p:cNvSpPr/>
            <p:nvPr/>
          </p:nvSpPr>
          <p:spPr>
            <a:xfrm rot="5400000">
              <a:off x="3666744" y="-181356"/>
              <a:ext cx="3962400" cy="5315712"/>
            </a:xfrm>
            <a:prstGeom prst="round2SameRect">
              <a:avLst/>
            </a:prstGeom>
            <a:grpFill/>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9" name="Round Same Side Corner Rectangle 4">
              <a:extLst>
                <a:ext uri="{FF2B5EF4-FFF2-40B4-BE49-F238E27FC236}">
                  <a16:creationId xmlns:a16="http://schemas.microsoft.com/office/drawing/2014/main" id="{02A376ED-C620-4910-96E4-1F07FB492E94}"/>
                </a:ext>
              </a:extLst>
            </p:cNvPr>
            <p:cNvSpPr/>
            <p:nvPr/>
          </p:nvSpPr>
          <p:spPr>
            <a:xfrm>
              <a:off x="2990088" y="688728"/>
              <a:ext cx="5122284" cy="3575544"/>
            </a:xfrm>
            <a:prstGeom prst="rect">
              <a:avLst/>
            </a:prstGeom>
            <a:grpFill/>
          </p:spPr>
          <p:style>
            <a:lnRef idx="0">
              <a:scrgbClr r="0" g="0" b="0"/>
            </a:lnRef>
            <a:fillRef idx="0">
              <a:scrgbClr r="0" g="0" b="0"/>
            </a:fillRef>
            <a:effectRef idx="0">
              <a:scrgbClr r="0" g="0" b="0"/>
            </a:effectRef>
            <a:fontRef idx="minor">
              <a:schemeClr val="dk1">
                <a:hueOff val="0"/>
                <a:satOff val="0"/>
                <a:lumOff val="0"/>
                <a:alphaOff val="0"/>
              </a:schemeClr>
            </a:fontRef>
          </p:style>
          <p:txBody>
            <a:bodyPr lIns="247650" tIns="123825" rIns="247650" bIns="123825" spcCol="1270" anchor="ctr"/>
            <a:lstStyle/>
            <a:p>
              <a:pPr marL="171450" lvl="1" indent="-171450" algn="just" defTabSz="800100">
                <a:lnSpc>
                  <a:spcPct val="90000"/>
                </a:lnSpc>
                <a:spcAft>
                  <a:spcPct val="15000"/>
                </a:spcAft>
                <a:buFontTx/>
                <a:buChar char="••"/>
                <a:defRPr/>
              </a:pPr>
              <a:r>
                <a:rPr lang="es-ES" sz="2000" dirty="0" err="1"/>
                <a:t>Pemimpin</a:t>
              </a:r>
              <a:r>
                <a:rPr lang="es-ES" sz="2000" dirty="0"/>
                <a:t> </a:t>
              </a:r>
              <a:r>
                <a:rPr lang="es-ES" sz="2000" dirty="0" err="1"/>
                <a:t>kharismatis</a:t>
              </a:r>
              <a:r>
                <a:rPr lang="es-ES" sz="2000" dirty="0"/>
                <a:t>:</a:t>
              </a:r>
            </a:p>
            <a:p>
              <a:pPr marL="171450" lvl="1" indent="-171450" algn="just" defTabSz="800100">
                <a:lnSpc>
                  <a:spcPct val="90000"/>
                </a:lnSpc>
                <a:spcAft>
                  <a:spcPct val="15000"/>
                </a:spcAft>
                <a:defRPr/>
              </a:pPr>
              <a:r>
                <a:rPr lang="es-ES" sz="2000" dirty="0"/>
                <a:t>	</a:t>
              </a:r>
              <a:r>
                <a:rPr lang="es-ES" sz="2000" dirty="0" err="1"/>
                <a:t>pemimpin</a:t>
              </a:r>
              <a:r>
                <a:rPr lang="es-ES" sz="2000" dirty="0"/>
                <a:t> yang </a:t>
              </a:r>
              <a:r>
                <a:rPr lang="es-ES" sz="2000" dirty="0" err="1"/>
                <a:t>antusias</a:t>
              </a:r>
              <a:r>
                <a:rPr lang="es-ES" sz="2000" dirty="0"/>
                <a:t>, dan </a:t>
              </a:r>
              <a:r>
                <a:rPr lang="es-ES" sz="2000" dirty="0" err="1"/>
                <a:t>percaya</a:t>
              </a:r>
              <a:r>
                <a:rPr lang="es-ES" sz="2000" dirty="0"/>
                <a:t> </a:t>
              </a:r>
              <a:r>
                <a:rPr lang="es-ES" sz="2000" dirty="0" err="1"/>
                <a:t>diri</a:t>
              </a:r>
              <a:r>
                <a:rPr lang="es-ES" sz="2000" dirty="0"/>
                <a:t> yang </a:t>
              </a:r>
              <a:r>
                <a:rPr lang="es-ES" sz="2000" dirty="0" err="1"/>
                <a:t>kepribadian</a:t>
              </a:r>
              <a:r>
                <a:rPr lang="es-ES" sz="2000" dirty="0"/>
                <a:t> dan </a:t>
              </a:r>
              <a:r>
                <a:rPr lang="es-ES" sz="2000" dirty="0" err="1"/>
                <a:t>tindakannya</a:t>
              </a:r>
              <a:r>
                <a:rPr lang="es-ES" sz="2000" dirty="0"/>
                <a:t> </a:t>
              </a:r>
              <a:r>
                <a:rPr lang="es-ES" sz="2000" dirty="0" err="1"/>
                <a:t>mempengaruhi</a:t>
              </a:r>
              <a:r>
                <a:rPr lang="es-ES" sz="2000" dirty="0"/>
                <a:t> </a:t>
              </a:r>
              <a:r>
                <a:rPr lang="es-ES" sz="2000" dirty="0" err="1"/>
                <a:t>orang</a:t>
              </a:r>
              <a:r>
                <a:rPr lang="es-ES" sz="2000" dirty="0"/>
                <a:t> </a:t>
              </a:r>
              <a:r>
                <a:rPr lang="es-ES" sz="2000" dirty="0" err="1"/>
                <a:t>untuk</a:t>
              </a:r>
              <a:r>
                <a:rPr lang="es-ES" sz="2000" dirty="0"/>
                <a:t> </a:t>
              </a:r>
              <a:r>
                <a:rPr lang="es-ES" sz="2000" dirty="0" err="1"/>
                <a:t>berperilaku</a:t>
              </a:r>
              <a:r>
                <a:rPr lang="es-ES" sz="2000" dirty="0"/>
                <a:t> </a:t>
              </a:r>
              <a:r>
                <a:rPr lang="es-ES" sz="2000" dirty="0" err="1"/>
                <a:t>dengan</a:t>
              </a:r>
              <a:r>
                <a:rPr lang="es-ES" sz="2000" dirty="0"/>
                <a:t> cara </a:t>
              </a:r>
              <a:r>
                <a:rPr lang="es-ES" sz="2000" dirty="0" err="1"/>
                <a:t>tertentu</a:t>
              </a:r>
              <a:r>
                <a:rPr lang="es-ES" sz="2000" dirty="0"/>
                <a:t>.</a:t>
              </a:r>
              <a:endParaRPr lang="en-US" sz="2000" dirty="0"/>
            </a:p>
            <a:p>
              <a:pPr marL="171450" lvl="1" indent="-171450" algn="just" defTabSz="800100">
                <a:lnSpc>
                  <a:spcPct val="90000"/>
                </a:lnSpc>
                <a:spcAft>
                  <a:spcPct val="15000"/>
                </a:spcAft>
                <a:buFontTx/>
                <a:buChar char="••"/>
                <a:defRPr/>
              </a:pPr>
              <a:r>
                <a:rPr lang="es-ES" sz="2000" dirty="0" err="1"/>
                <a:t>Pemimpin</a:t>
              </a:r>
              <a:r>
                <a:rPr lang="es-ES" sz="2000" dirty="0"/>
                <a:t> </a:t>
              </a:r>
              <a:r>
                <a:rPr lang="es-ES" sz="2000" dirty="0" err="1"/>
                <a:t>visioner</a:t>
              </a:r>
              <a:r>
                <a:rPr lang="es-ES" sz="2000" dirty="0"/>
                <a:t>:</a:t>
              </a:r>
            </a:p>
            <a:p>
              <a:pPr marL="171450" lvl="1" indent="-171450" algn="just" defTabSz="800100">
                <a:lnSpc>
                  <a:spcPct val="90000"/>
                </a:lnSpc>
                <a:spcAft>
                  <a:spcPct val="15000"/>
                </a:spcAft>
                <a:defRPr/>
              </a:pPr>
              <a:r>
                <a:rPr lang="es-ES" sz="2000" dirty="0"/>
                <a:t>	</a:t>
              </a:r>
              <a:r>
                <a:rPr lang="es-ES" sz="2000" dirty="0" err="1"/>
                <a:t>pemimpin</a:t>
              </a:r>
              <a:r>
                <a:rPr lang="es-ES" sz="2000" dirty="0"/>
                <a:t> yang </a:t>
              </a:r>
              <a:r>
                <a:rPr lang="es-ES" sz="2000" dirty="0" err="1"/>
                <a:t>melampaui</a:t>
              </a:r>
              <a:r>
                <a:rPr lang="es-ES" sz="2000" dirty="0"/>
                <a:t> </a:t>
              </a:r>
              <a:r>
                <a:rPr lang="es-ES" sz="2000" dirty="0" err="1"/>
                <a:t>karisma</a:t>
              </a:r>
              <a:r>
                <a:rPr lang="es-ES" sz="2000" dirty="0"/>
                <a:t> </a:t>
              </a:r>
              <a:r>
                <a:rPr lang="es-ES" sz="2000" dirty="0" err="1"/>
                <a:t>karena</a:t>
              </a:r>
              <a:r>
                <a:rPr lang="es-ES" sz="2000" dirty="0"/>
                <a:t> </a:t>
              </a:r>
              <a:r>
                <a:rPr lang="es-ES" sz="2000" dirty="0" err="1"/>
                <a:t>kemampuannya</a:t>
              </a:r>
              <a:r>
                <a:rPr lang="es-ES" sz="2000" dirty="0"/>
                <a:t> </a:t>
              </a:r>
              <a:r>
                <a:rPr lang="es-ES" sz="2000" dirty="0" err="1"/>
                <a:t>menciptakan</a:t>
              </a:r>
              <a:r>
                <a:rPr lang="es-ES" sz="2000" dirty="0"/>
                <a:t> dan </a:t>
              </a:r>
              <a:r>
                <a:rPr lang="es-ES" sz="2000" dirty="0" err="1"/>
                <a:t>menyatakan</a:t>
              </a:r>
              <a:r>
                <a:rPr lang="es-ES" sz="2000" dirty="0"/>
                <a:t> </a:t>
              </a:r>
              <a:r>
                <a:rPr lang="es-ES" sz="2000" dirty="0" err="1"/>
                <a:t>visi</a:t>
              </a:r>
              <a:r>
                <a:rPr lang="es-ES" sz="2000" dirty="0"/>
                <a:t> yang </a:t>
              </a:r>
              <a:r>
                <a:rPr lang="es-ES" sz="2000" dirty="0" err="1"/>
                <a:t>realistis</a:t>
              </a:r>
              <a:r>
                <a:rPr lang="es-ES" sz="2000" dirty="0"/>
                <a:t>, </a:t>
              </a:r>
              <a:r>
                <a:rPr lang="es-ES" sz="2000" dirty="0" err="1"/>
                <a:t>layak</a:t>
              </a:r>
              <a:r>
                <a:rPr lang="es-ES" sz="2000" dirty="0"/>
                <a:t> </a:t>
              </a:r>
              <a:r>
                <a:rPr lang="es-ES" sz="2000" dirty="0" err="1"/>
                <a:t>dipercaya</a:t>
              </a:r>
              <a:r>
                <a:rPr lang="es-ES" sz="2000" dirty="0"/>
                <a:t>, dan </a:t>
              </a:r>
              <a:r>
                <a:rPr lang="es-ES" sz="2000" dirty="0" err="1"/>
                <a:t>menarik</a:t>
              </a:r>
              <a:r>
                <a:rPr lang="es-ES" sz="2000" dirty="0"/>
                <a:t> </a:t>
              </a:r>
              <a:r>
                <a:rPr lang="es-ES" sz="2000" dirty="0" err="1"/>
                <a:t>mengenai</a:t>
              </a:r>
              <a:r>
                <a:rPr lang="es-ES" sz="2000" dirty="0"/>
                <a:t> masa </a:t>
              </a:r>
              <a:r>
                <a:rPr lang="es-ES" sz="2000" dirty="0" err="1"/>
                <a:t>depan</a:t>
              </a:r>
              <a:r>
                <a:rPr lang="es-ES" sz="2000" dirty="0"/>
                <a:t> .</a:t>
              </a:r>
              <a:endParaRPr lang="en-US" sz="2000" dirty="0"/>
            </a:p>
          </p:txBody>
        </p:sp>
      </p:grpSp>
      <p:grpSp>
        <p:nvGrpSpPr>
          <p:cNvPr id="3" name="Group 4">
            <a:extLst>
              <a:ext uri="{FF2B5EF4-FFF2-40B4-BE49-F238E27FC236}">
                <a16:creationId xmlns:a16="http://schemas.microsoft.com/office/drawing/2014/main" id="{BDD1D84A-6AED-4B97-A403-DF461DC16FBE}"/>
              </a:ext>
            </a:extLst>
          </p:cNvPr>
          <p:cNvGrpSpPr/>
          <p:nvPr/>
        </p:nvGrpSpPr>
        <p:grpSpPr>
          <a:xfrm>
            <a:off x="419100" y="1912181"/>
            <a:ext cx="2990088" cy="3948036"/>
            <a:chOff x="0" y="502481"/>
            <a:chExt cx="2990088" cy="3948036"/>
          </a:xfrm>
          <a:solidFill>
            <a:schemeClr val="accent1">
              <a:lumMod val="25000"/>
            </a:schemeClr>
          </a:solidFill>
        </p:grpSpPr>
        <p:sp>
          <p:nvSpPr>
            <p:cNvPr id="6" name="Rounded Rectangle 5">
              <a:extLst>
                <a:ext uri="{FF2B5EF4-FFF2-40B4-BE49-F238E27FC236}">
                  <a16:creationId xmlns:a16="http://schemas.microsoft.com/office/drawing/2014/main" id="{E32BF083-5031-4D24-A3AF-1DAA1FEC4BF0}"/>
                </a:ext>
              </a:extLst>
            </p:cNvPr>
            <p:cNvSpPr/>
            <p:nvPr/>
          </p:nvSpPr>
          <p:spPr>
            <a:xfrm>
              <a:off x="0" y="502481"/>
              <a:ext cx="2990088" cy="3948036"/>
            </a:xfrm>
            <a:prstGeom prst="roundRect">
              <a:avLst/>
            </a:prstGeom>
            <a:grpFill/>
            <a:ln>
              <a:no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7" name="Rounded Rectangle 6">
              <a:extLst>
                <a:ext uri="{FF2B5EF4-FFF2-40B4-BE49-F238E27FC236}">
                  <a16:creationId xmlns:a16="http://schemas.microsoft.com/office/drawing/2014/main" id="{8F7B3760-D38E-411D-B3C6-D9118DAC8FAF}"/>
                </a:ext>
              </a:extLst>
            </p:cNvPr>
            <p:cNvSpPr/>
            <p:nvPr/>
          </p:nvSpPr>
          <p:spPr>
            <a:xfrm>
              <a:off x="145964" y="648445"/>
              <a:ext cx="2698160" cy="3656108"/>
            </a:xfrm>
            <a:prstGeom prst="rect">
              <a:avLst/>
            </a:prstGeom>
            <a:grpFill/>
          </p:spPr>
          <p:style>
            <a:lnRef idx="0">
              <a:scrgbClr r="0" g="0" b="0"/>
            </a:lnRef>
            <a:fillRef idx="0">
              <a:scrgbClr r="0" g="0" b="0"/>
            </a:fillRef>
            <a:effectRef idx="0">
              <a:scrgbClr r="0" g="0" b="0"/>
            </a:effectRef>
            <a:fontRef idx="minor">
              <a:schemeClr val="lt1"/>
            </a:fontRef>
          </p:style>
          <p:txBody>
            <a:bodyPr lIns="76200" tIns="38100" rIns="76200" bIns="38100" spcCol="1270" anchor="ctr"/>
            <a:lstStyle/>
            <a:p>
              <a:pPr algn="ctr" defTabSz="889000">
                <a:lnSpc>
                  <a:spcPct val="90000"/>
                </a:lnSpc>
                <a:spcAft>
                  <a:spcPct val="35000"/>
                </a:spcAft>
                <a:defRPr/>
              </a:pPr>
              <a:r>
                <a:rPr lang="en-US" sz="2800" dirty="0" err="1"/>
                <a:t>Kepemimpinan</a:t>
              </a:r>
              <a:r>
                <a:rPr lang="en-US" sz="2800" dirty="0"/>
                <a:t> </a:t>
              </a:r>
              <a:r>
                <a:rPr lang="en-US" sz="2800" dirty="0" err="1"/>
                <a:t>Kharismatis</a:t>
              </a:r>
              <a:r>
                <a:rPr lang="en-US" sz="2800" dirty="0"/>
                <a:t> </a:t>
              </a:r>
              <a:r>
                <a:rPr lang="en-US" sz="2800" dirty="0" err="1"/>
                <a:t>Visioner</a:t>
              </a:r>
              <a:endParaRPr lang="en-US" sz="2800" dirty="0"/>
            </a:p>
          </p:txBody>
        </p:sp>
      </p:grpSp>
    </p:spTree>
  </p:cSld>
  <p:clrMapOvr>
    <a:masterClrMapping/>
  </p:clrMapOvr>
  <p:transition>
    <p:blinds/>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033F040C-2F8C-4AB0-AA8A-E2AAB3E80441}"/>
              </a:ext>
            </a:extLst>
          </p:cNvPr>
          <p:cNvSpPr>
            <a:spLocks noGrp="1"/>
          </p:cNvSpPr>
          <p:nvPr>
            <p:ph type="title" idx="4294967295"/>
          </p:nvPr>
        </p:nvSpPr>
        <p:spPr/>
        <p:txBody>
          <a:bodyPr/>
          <a:lstStyle/>
          <a:p>
            <a:r>
              <a:rPr lang="en-US" altLang="en-US"/>
              <a:t>Pendekatan Kepemimpinan Model Terkini</a:t>
            </a:r>
          </a:p>
        </p:txBody>
      </p:sp>
      <p:grpSp>
        <p:nvGrpSpPr>
          <p:cNvPr id="2" name="Group 3">
            <a:extLst>
              <a:ext uri="{FF2B5EF4-FFF2-40B4-BE49-F238E27FC236}">
                <a16:creationId xmlns:a16="http://schemas.microsoft.com/office/drawing/2014/main" id="{20D6BDA8-746B-4B72-BDE3-A5A6B0F52F40}"/>
              </a:ext>
            </a:extLst>
          </p:cNvPr>
          <p:cNvGrpSpPr/>
          <p:nvPr/>
        </p:nvGrpSpPr>
        <p:grpSpPr>
          <a:xfrm>
            <a:off x="3523488" y="2286000"/>
            <a:ext cx="5315712" cy="3657600"/>
            <a:chOff x="2990088" y="457200"/>
            <a:chExt cx="5315712" cy="3657600"/>
          </a:xfrm>
          <a:solidFill>
            <a:srgbClr val="92D050"/>
          </a:solidFill>
        </p:grpSpPr>
        <p:sp>
          <p:nvSpPr>
            <p:cNvPr id="8" name="Round Same Side Corner Rectangle 7">
              <a:extLst>
                <a:ext uri="{FF2B5EF4-FFF2-40B4-BE49-F238E27FC236}">
                  <a16:creationId xmlns:a16="http://schemas.microsoft.com/office/drawing/2014/main" id="{3FDDE764-4489-47E5-9894-5766878F00FC}"/>
                </a:ext>
              </a:extLst>
            </p:cNvPr>
            <p:cNvSpPr/>
            <p:nvPr/>
          </p:nvSpPr>
          <p:spPr>
            <a:xfrm rot="5400000">
              <a:off x="3819144" y="-371856"/>
              <a:ext cx="3657600" cy="5315712"/>
            </a:xfrm>
            <a:prstGeom prst="round2SameRect">
              <a:avLst/>
            </a:prstGeom>
            <a:grpFill/>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9" name="Round Same Side Corner Rectangle 4">
              <a:extLst>
                <a:ext uri="{FF2B5EF4-FFF2-40B4-BE49-F238E27FC236}">
                  <a16:creationId xmlns:a16="http://schemas.microsoft.com/office/drawing/2014/main" id="{53AFFB96-2B58-44C6-8972-28E6359068D1}"/>
                </a:ext>
              </a:extLst>
            </p:cNvPr>
            <p:cNvSpPr/>
            <p:nvPr/>
          </p:nvSpPr>
          <p:spPr>
            <a:xfrm>
              <a:off x="2990089" y="635748"/>
              <a:ext cx="5137163" cy="3300502"/>
            </a:xfrm>
            <a:prstGeom prst="rect">
              <a:avLst/>
            </a:prstGeom>
            <a:grpFill/>
          </p:spPr>
          <p:style>
            <a:lnRef idx="0">
              <a:scrgbClr r="0" g="0" b="0"/>
            </a:lnRef>
            <a:fillRef idx="0">
              <a:scrgbClr r="0" g="0" b="0"/>
            </a:fillRef>
            <a:effectRef idx="0">
              <a:scrgbClr r="0" g="0" b="0"/>
            </a:effectRef>
            <a:fontRef idx="minor">
              <a:schemeClr val="dk1">
                <a:hueOff val="0"/>
                <a:satOff val="0"/>
                <a:lumOff val="0"/>
                <a:alphaOff val="0"/>
              </a:schemeClr>
            </a:fontRef>
          </p:style>
          <p:txBody>
            <a:bodyPr lIns="247650" tIns="123825" rIns="247650" bIns="123825" spcCol="1270" anchor="ctr"/>
            <a:lstStyle/>
            <a:p>
              <a:pPr marL="228600" lvl="1" indent="-228600" defTabSz="889000">
                <a:lnSpc>
                  <a:spcPct val="90000"/>
                </a:lnSpc>
                <a:spcAft>
                  <a:spcPct val="15000"/>
                </a:spcAft>
                <a:buFontTx/>
                <a:buChar char="••"/>
                <a:defRPr/>
              </a:pPr>
              <a:r>
                <a:rPr lang="es-ES" sz="2400" dirty="0" err="1"/>
                <a:t>Pertama</a:t>
              </a:r>
              <a:r>
                <a:rPr lang="es-ES" sz="2400" dirty="0"/>
                <a:t>, </a:t>
              </a:r>
              <a:r>
                <a:rPr lang="es-ES" sz="2400" dirty="0" err="1"/>
                <a:t>pemimpin</a:t>
              </a:r>
              <a:r>
                <a:rPr lang="es-ES" sz="2400" dirty="0"/>
                <a:t> </a:t>
              </a:r>
              <a:r>
                <a:rPr lang="es-ES" sz="2400" dirty="0" err="1"/>
                <a:t>tim</a:t>
              </a:r>
              <a:r>
                <a:rPr lang="es-ES" sz="2400" dirty="0"/>
                <a:t> </a:t>
              </a:r>
              <a:r>
                <a:rPr lang="es-ES" sz="2400" dirty="0" err="1"/>
                <a:t>adalah</a:t>
              </a:r>
              <a:r>
                <a:rPr lang="es-ES" sz="2400" dirty="0"/>
                <a:t> </a:t>
              </a:r>
              <a:r>
                <a:rPr lang="es-ES" sz="2400" dirty="0" err="1"/>
                <a:t>penghubung</a:t>
              </a:r>
              <a:r>
                <a:rPr lang="es-ES" sz="2400" dirty="0"/>
                <a:t> </a:t>
              </a:r>
              <a:r>
                <a:rPr lang="es-ES" sz="2400" dirty="0" err="1"/>
                <a:t>dengan</a:t>
              </a:r>
              <a:r>
                <a:rPr lang="es-ES" sz="2400" dirty="0"/>
                <a:t> </a:t>
              </a:r>
              <a:r>
                <a:rPr lang="es-ES" sz="2400" dirty="0" err="1"/>
                <a:t>pihak</a:t>
              </a:r>
              <a:r>
                <a:rPr lang="es-ES" sz="2400" dirty="0"/>
                <a:t> </a:t>
              </a:r>
              <a:r>
                <a:rPr lang="es-ES" sz="2400" dirty="0" err="1"/>
                <a:t>luar</a:t>
              </a:r>
              <a:r>
                <a:rPr lang="es-ES" sz="2400" dirty="0"/>
                <a:t>,  </a:t>
              </a:r>
              <a:endParaRPr lang="en-US" sz="2400" dirty="0"/>
            </a:p>
            <a:p>
              <a:pPr marL="228600" lvl="1" indent="-228600" defTabSz="889000">
                <a:lnSpc>
                  <a:spcPct val="90000"/>
                </a:lnSpc>
                <a:spcAft>
                  <a:spcPct val="15000"/>
                </a:spcAft>
                <a:buFontTx/>
                <a:buChar char="••"/>
                <a:defRPr/>
              </a:pPr>
              <a:r>
                <a:rPr lang="es-ES" sz="2400" dirty="0" err="1"/>
                <a:t>Kedua</a:t>
              </a:r>
              <a:r>
                <a:rPr lang="es-ES" sz="2400" dirty="0"/>
                <a:t>, </a:t>
              </a:r>
              <a:r>
                <a:rPr lang="es-ES" sz="2400" dirty="0" err="1"/>
                <a:t>pemimpin</a:t>
              </a:r>
              <a:r>
                <a:rPr lang="es-ES" sz="2400" dirty="0"/>
                <a:t> </a:t>
              </a:r>
              <a:r>
                <a:rPr lang="es-ES" sz="2400" dirty="0" err="1"/>
                <a:t>tim</a:t>
              </a:r>
              <a:r>
                <a:rPr lang="es-ES" sz="2400" dirty="0"/>
                <a:t> </a:t>
              </a:r>
              <a:r>
                <a:rPr lang="es-ES" sz="2400" dirty="0" err="1"/>
                <a:t>adalah</a:t>
              </a:r>
              <a:r>
                <a:rPr lang="es-ES" sz="2400" dirty="0"/>
                <a:t> </a:t>
              </a:r>
              <a:r>
                <a:rPr lang="es-ES" sz="2400" dirty="0" err="1"/>
                <a:t>penyelesai</a:t>
              </a:r>
              <a:r>
                <a:rPr lang="es-ES" sz="2400" dirty="0"/>
                <a:t> </a:t>
              </a:r>
              <a:r>
                <a:rPr lang="es-ES" sz="2400" dirty="0" err="1"/>
                <a:t>masalah</a:t>
              </a:r>
              <a:r>
                <a:rPr lang="es-ES" sz="2400" dirty="0"/>
                <a:t>. </a:t>
              </a:r>
              <a:endParaRPr lang="en-US" sz="2400" dirty="0"/>
            </a:p>
            <a:p>
              <a:pPr marL="228600" lvl="1" indent="-228600" defTabSz="889000">
                <a:lnSpc>
                  <a:spcPct val="90000"/>
                </a:lnSpc>
                <a:spcAft>
                  <a:spcPct val="15000"/>
                </a:spcAft>
                <a:buFontTx/>
                <a:buChar char="••"/>
                <a:defRPr/>
              </a:pPr>
              <a:r>
                <a:rPr lang="es-ES" sz="2400" dirty="0" err="1"/>
                <a:t>Ketiga</a:t>
              </a:r>
              <a:r>
                <a:rPr lang="es-ES" sz="2400" dirty="0"/>
                <a:t>, </a:t>
              </a:r>
              <a:r>
                <a:rPr lang="es-ES" sz="2400" dirty="0" err="1"/>
                <a:t>pemimpin</a:t>
              </a:r>
              <a:r>
                <a:rPr lang="es-ES" sz="2400" dirty="0"/>
                <a:t> </a:t>
              </a:r>
              <a:r>
                <a:rPr lang="es-ES" sz="2400" dirty="0" err="1"/>
                <a:t>adalah</a:t>
              </a:r>
              <a:r>
                <a:rPr lang="es-ES" sz="2400" dirty="0"/>
                <a:t> </a:t>
              </a:r>
              <a:r>
                <a:rPr lang="es-ES" sz="2400" dirty="0" err="1"/>
                <a:t>manajer</a:t>
              </a:r>
              <a:r>
                <a:rPr lang="es-ES" sz="2400" dirty="0"/>
                <a:t> </a:t>
              </a:r>
              <a:r>
                <a:rPr lang="es-ES" sz="2400" dirty="0" err="1"/>
                <a:t>konflik</a:t>
              </a:r>
              <a:r>
                <a:rPr lang="es-ES" sz="2400" dirty="0"/>
                <a:t>.</a:t>
              </a:r>
              <a:endParaRPr lang="en-US" sz="2400" dirty="0"/>
            </a:p>
            <a:p>
              <a:pPr marL="228600" lvl="1" indent="-228600" defTabSz="889000">
                <a:lnSpc>
                  <a:spcPct val="90000"/>
                </a:lnSpc>
                <a:spcAft>
                  <a:spcPct val="15000"/>
                </a:spcAft>
                <a:buFontTx/>
                <a:buChar char="••"/>
                <a:defRPr/>
              </a:pPr>
              <a:r>
                <a:rPr lang="es-ES" sz="2400" dirty="0"/>
                <a:t>Dan </a:t>
              </a:r>
              <a:r>
                <a:rPr lang="es-ES" sz="2400" dirty="0" err="1"/>
                <a:t>keempat</a:t>
              </a:r>
              <a:r>
                <a:rPr lang="es-ES" sz="2400" dirty="0"/>
                <a:t>, </a:t>
              </a:r>
              <a:r>
                <a:rPr lang="es-ES" sz="2400" dirty="0" err="1"/>
                <a:t>pemimpin</a:t>
              </a:r>
              <a:r>
                <a:rPr lang="es-ES" sz="2400" dirty="0"/>
                <a:t> </a:t>
              </a:r>
              <a:r>
                <a:rPr lang="es-ES" sz="2400" dirty="0" err="1"/>
                <a:t>tim</a:t>
              </a:r>
              <a:r>
                <a:rPr lang="es-ES" sz="2400" dirty="0"/>
                <a:t> </a:t>
              </a:r>
              <a:r>
                <a:rPr lang="es-ES" sz="2400" dirty="0" err="1"/>
                <a:t>adalah</a:t>
              </a:r>
              <a:r>
                <a:rPr lang="es-ES" sz="2400" dirty="0"/>
                <a:t> </a:t>
              </a:r>
              <a:r>
                <a:rPr lang="es-ES" sz="2400" dirty="0" err="1"/>
                <a:t>pembina</a:t>
              </a:r>
              <a:r>
                <a:rPr lang="es-ES" sz="2400" dirty="0"/>
                <a:t>.</a:t>
              </a:r>
              <a:endParaRPr lang="en-US" sz="2400" dirty="0"/>
            </a:p>
          </p:txBody>
        </p:sp>
      </p:grpSp>
      <p:grpSp>
        <p:nvGrpSpPr>
          <p:cNvPr id="3" name="Group 4">
            <a:extLst>
              <a:ext uri="{FF2B5EF4-FFF2-40B4-BE49-F238E27FC236}">
                <a16:creationId xmlns:a16="http://schemas.microsoft.com/office/drawing/2014/main" id="{26970DF1-9D7F-4229-8C27-CABBF7B16489}"/>
              </a:ext>
            </a:extLst>
          </p:cNvPr>
          <p:cNvGrpSpPr/>
          <p:nvPr/>
        </p:nvGrpSpPr>
        <p:grpSpPr>
          <a:xfrm>
            <a:off x="533400" y="2292629"/>
            <a:ext cx="2990088" cy="3644341"/>
            <a:chOff x="0" y="463829"/>
            <a:chExt cx="2990088" cy="3644341"/>
          </a:xfrm>
          <a:solidFill>
            <a:srgbClr val="078FB9"/>
          </a:solidFill>
        </p:grpSpPr>
        <p:sp>
          <p:nvSpPr>
            <p:cNvPr id="6" name="Rounded Rectangle 5">
              <a:extLst>
                <a:ext uri="{FF2B5EF4-FFF2-40B4-BE49-F238E27FC236}">
                  <a16:creationId xmlns:a16="http://schemas.microsoft.com/office/drawing/2014/main" id="{F6388047-F674-4FAE-A502-E5625F9FBD2B}"/>
                </a:ext>
              </a:extLst>
            </p:cNvPr>
            <p:cNvSpPr/>
            <p:nvPr/>
          </p:nvSpPr>
          <p:spPr>
            <a:xfrm>
              <a:off x="0" y="463829"/>
              <a:ext cx="2990088" cy="3644341"/>
            </a:xfrm>
            <a:prstGeom prst="roundRect">
              <a:avLst/>
            </a:prstGeom>
            <a:grpFill/>
            <a:ln>
              <a:no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7" name="Rounded Rectangle 6">
              <a:extLst>
                <a:ext uri="{FF2B5EF4-FFF2-40B4-BE49-F238E27FC236}">
                  <a16:creationId xmlns:a16="http://schemas.microsoft.com/office/drawing/2014/main" id="{20C123F2-0405-4AED-8C9F-150726F62278}"/>
                </a:ext>
              </a:extLst>
            </p:cNvPr>
            <p:cNvSpPr/>
            <p:nvPr/>
          </p:nvSpPr>
          <p:spPr>
            <a:xfrm>
              <a:off x="145964" y="609793"/>
              <a:ext cx="2698160" cy="3352413"/>
            </a:xfrm>
            <a:prstGeom prst="rect">
              <a:avLst/>
            </a:prstGeom>
            <a:grpFill/>
          </p:spPr>
          <p:style>
            <a:lnRef idx="0">
              <a:scrgbClr r="0" g="0" b="0"/>
            </a:lnRef>
            <a:fillRef idx="0">
              <a:scrgbClr r="0" g="0" b="0"/>
            </a:fillRef>
            <a:effectRef idx="0">
              <a:scrgbClr r="0" g="0" b="0"/>
            </a:effectRef>
            <a:fontRef idx="minor">
              <a:schemeClr val="lt1"/>
            </a:fontRef>
          </p:style>
          <p:txBody>
            <a:bodyPr spcCol="1270" anchor="ctr"/>
            <a:lstStyle/>
            <a:p>
              <a:pPr algn="ctr" defTabSz="1066800">
                <a:lnSpc>
                  <a:spcPct val="90000"/>
                </a:lnSpc>
                <a:spcAft>
                  <a:spcPct val="35000"/>
                </a:spcAft>
                <a:defRPr/>
              </a:pPr>
              <a:r>
                <a:rPr lang="en-US" sz="2800" dirty="0" err="1"/>
                <a:t>Kepemimpinan</a:t>
              </a:r>
              <a:r>
                <a:rPr lang="en-US" sz="2800" dirty="0"/>
                <a:t> </a:t>
              </a:r>
            </a:p>
          </p:txBody>
        </p:sp>
      </p:grpSp>
    </p:spTree>
  </p:cSld>
  <p:clrMapOvr>
    <a:masterClrMapping/>
  </p:clrMapOvr>
  <p:transition>
    <p:blinds/>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B2C75480-00B4-47BC-BE32-394931EEEB92}"/>
              </a:ext>
            </a:extLst>
          </p:cNvPr>
          <p:cNvSpPr>
            <a:spLocks noGrp="1"/>
          </p:cNvSpPr>
          <p:nvPr>
            <p:ph type="title" idx="4294967295"/>
          </p:nvPr>
        </p:nvSpPr>
        <p:spPr/>
        <p:txBody>
          <a:bodyPr/>
          <a:lstStyle/>
          <a:p>
            <a:r>
              <a:rPr lang="en-US" altLang="en-US"/>
              <a:t>Perilaku Pemimpin Yang Efektif</a:t>
            </a:r>
          </a:p>
        </p:txBody>
      </p:sp>
      <p:sp>
        <p:nvSpPr>
          <p:cNvPr id="14339" name="Content Placeholder 2">
            <a:extLst>
              <a:ext uri="{FF2B5EF4-FFF2-40B4-BE49-F238E27FC236}">
                <a16:creationId xmlns:a16="http://schemas.microsoft.com/office/drawing/2014/main" id="{413651B8-E39C-48A9-9946-0FFDE68D274E}"/>
              </a:ext>
            </a:extLst>
          </p:cNvPr>
          <p:cNvSpPr>
            <a:spLocks noGrp="1"/>
          </p:cNvSpPr>
          <p:nvPr>
            <p:ph idx="4294967295"/>
          </p:nvPr>
        </p:nvSpPr>
        <p:spPr/>
        <p:txBody>
          <a:bodyPr/>
          <a:lstStyle/>
          <a:p>
            <a:r>
              <a:rPr lang="es-ES" altLang="en-US" sz="2600"/>
              <a:t>Memberikan contoh kepada para karyawan</a:t>
            </a:r>
          </a:p>
          <a:p>
            <a:r>
              <a:rPr lang="sv-SE" altLang="en-US" sz="2600"/>
              <a:t>Menciptakan suatu tatanan nilai dan keyakinan bagi para karyawan dan dengan bergairah mengejarnya</a:t>
            </a:r>
          </a:p>
          <a:p>
            <a:r>
              <a:rPr lang="sv-SE" altLang="en-US" sz="2600"/>
              <a:t>Memfokuskan upaya para karyawan terhadap tujuan yang menantang dan terus mengarahkan mereka kepada tujuan tersebut</a:t>
            </a:r>
          </a:p>
          <a:p>
            <a:r>
              <a:rPr lang="sv-SE" altLang="en-US" sz="2600"/>
              <a:t>Menyediakan sumberdaya yang dibutuhkan karyawan untuk mencapai tujuan mereka</a:t>
            </a:r>
          </a:p>
          <a:p>
            <a:r>
              <a:rPr lang="sv-SE" altLang="en-US" sz="2600"/>
              <a:t>Menghargai dan mendukung para karyawan</a:t>
            </a:r>
          </a:p>
          <a:p>
            <a:r>
              <a:rPr lang="sv-SE" altLang="en-US" sz="2600"/>
              <a:t>Berkomunikasi dengan para karyawan</a:t>
            </a:r>
          </a:p>
          <a:p>
            <a:endParaRPr lang="es-ES" altLang="en-US" sz="2600"/>
          </a:p>
          <a:p>
            <a:endParaRPr lang="en-US" altLang="en-US" sz="2600"/>
          </a:p>
        </p:txBody>
      </p:sp>
    </p:spTree>
  </p:cSld>
  <p:clrMapOvr>
    <a:masterClrMapping/>
  </p:clrMapOvr>
  <p:transition>
    <p:blinds/>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83BAD912-1FAA-4CBA-8D7B-9982D2C9F0DC}"/>
              </a:ext>
            </a:extLst>
          </p:cNvPr>
          <p:cNvSpPr>
            <a:spLocks noGrp="1"/>
          </p:cNvSpPr>
          <p:nvPr>
            <p:ph type="title" idx="4294967295"/>
          </p:nvPr>
        </p:nvSpPr>
        <p:spPr/>
        <p:txBody>
          <a:bodyPr/>
          <a:lstStyle/>
          <a:p>
            <a:r>
              <a:rPr lang="en-US" altLang="en-US"/>
              <a:t>Perilaku Pemimpin </a:t>
            </a:r>
            <a:br>
              <a:rPr lang="en-US" altLang="en-US"/>
            </a:br>
            <a:r>
              <a:rPr lang="en-US" altLang="en-US"/>
              <a:t>Yang Efektif</a:t>
            </a:r>
          </a:p>
        </p:txBody>
      </p:sp>
      <p:sp>
        <p:nvSpPr>
          <p:cNvPr id="15363" name="Content Placeholder 2">
            <a:extLst>
              <a:ext uri="{FF2B5EF4-FFF2-40B4-BE49-F238E27FC236}">
                <a16:creationId xmlns:a16="http://schemas.microsoft.com/office/drawing/2014/main" id="{8B378A94-06D5-462D-B221-71FF42387228}"/>
              </a:ext>
            </a:extLst>
          </p:cNvPr>
          <p:cNvSpPr>
            <a:spLocks noGrp="1"/>
          </p:cNvSpPr>
          <p:nvPr>
            <p:ph idx="4294967295"/>
          </p:nvPr>
        </p:nvSpPr>
        <p:spPr>
          <a:xfrm>
            <a:off x="457200" y="1798638"/>
            <a:ext cx="8229600" cy="4525962"/>
          </a:xfrm>
        </p:spPr>
        <p:txBody>
          <a:bodyPr/>
          <a:lstStyle/>
          <a:p>
            <a:r>
              <a:rPr lang="en-US" altLang="en-US" sz="3600"/>
              <a:t>Menghargai keragaman para pekerja.</a:t>
            </a:r>
          </a:p>
          <a:p>
            <a:r>
              <a:rPr lang="en-US" altLang="en-US" sz="3600"/>
              <a:t>Merayakan keberhasilan para pekerja</a:t>
            </a:r>
          </a:p>
          <a:p>
            <a:r>
              <a:rPr lang="sv-SE" altLang="en-US" sz="3600"/>
              <a:t>Mendorong kreativitas di antara para pekerja</a:t>
            </a:r>
          </a:p>
          <a:p>
            <a:r>
              <a:rPr lang="en-US" altLang="en-US" sz="3600"/>
              <a:t>Mempertahankan selera humor</a:t>
            </a:r>
          </a:p>
          <a:p>
            <a:r>
              <a:rPr lang="en-US" altLang="en-US" sz="3600"/>
              <a:t>Menatap terus masa depan</a:t>
            </a:r>
          </a:p>
        </p:txBody>
      </p:sp>
    </p:spTree>
  </p:cSld>
  <p:clrMapOvr>
    <a:masterClrMapping/>
  </p:clrMapOvr>
  <p:transition>
    <p:blinds/>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id="{9E9108D5-19EF-44A7-BD98-2A4040876F8F}"/>
              </a:ext>
            </a:extLst>
          </p:cNvPr>
          <p:cNvSpPr>
            <a:spLocks noGrp="1"/>
          </p:cNvSpPr>
          <p:nvPr>
            <p:ph type="title" idx="4294967295"/>
          </p:nvPr>
        </p:nvSpPr>
        <p:spPr/>
        <p:txBody>
          <a:bodyPr/>
          <a:lstStyle/>
          <a:p>
            <a:r>
              <a:rPr lang="en-US" altLang="en-US"/>
              <a:t>Tujuan Pembelajaran</a:t>
            </a:r>
          </a:p>
        </p:txBody>
      </p:sp>
      <p:sp>
        <p:nvSpPr>
          <p:cNvPr id="3075" name="Content Placeholder 2">
            <a:extLst>
              <a:ext uri="{FF2B5EF4-FFF2-40B4-BE49-F238E27FC236}">
                <a16:creationId xmlns:a16="http://schemas.microsoft.com/office/drawing/2014/main" id="{D6922D81-6FBD-4014-B2C1-EED07C764529}"/>
              </a:ext>
            </a:extLst>
          </p:cNvPr>
          <p:cNvSpPr>
            <a:spLocks noGrp="1"/>
          </p:cNvSpPr>
          <p:nvPr>
            <p:ph idx="4294967295"/>
          </p:nvPr>
        </p:nvSpPr>
        <p:spPr/>
        <p:txBody>
          <a:bodyPr/>
          <a:lstStyle/>
          <a:p>
            <a:r>
              <a:rPr lang="id-ID" altLang="en-US"/>
              <a:t>Menjelaskan pentingnya kepemimpinan bagi seorang wirausaha</a:t>
            </a:r>
            <a:endParaRPr lang="en-US" altLang="en-US"/>
          </a:p>
          <a:p>
            <a:r>
              <a:rPr lang="id-ID" altLang="en-US"/>
              <a:t>Menjelaskan perbedaan manager dan pemimpin</a:t>
            </a:r>
            <a:endParaRPr lang="en-US" altLang="en-US"/>
          </a:p>
          <a:p>
            <a:r>
              <a:rPr lang="id-ID" altLang="en-US"/>
              <a:t>Menjelaskan teori kepemimpinan awal</a:t>
            </a:r>
            <a:endParaRPr lang="en-US" altLang="en-US"/>
          </a:p>
          <a:p>
            <a:r>
              <a:rPr lang="id-ID" altLang="en-US"/>
              <a:t>Menjelaskan teori kepemimpinan</a:t>
            </a:r>
            <a:r>
              <a:rPr lang="en-US" altLang="en-US"/>
              <a:t> k</a:t>
            </a:r>
            <a:r>
              <a:rPr lang="id-ID" altLang="en-US"/>
              <a:t>ontemporer</a:t>
            </a:r>
            <a:endParaRPr lang="en-US" altLang="en-US"/>
          </a:p>
        </p:txBody>
      </p:sp>
    </p:spTree>
  </p:cSld>
  <p:clrMapOvr>
    <a:masterClrMapping/>
  </p:clrMapOvr>
  <p:transition>
    <p:blinds/>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3">
            <a:extLst>
              <a:ext uri="{FF2B5EF4-FFF2-40B4-BE49-F238E27FC236}">
                <a16:creationId xmlns:a16="http://schemas.microsoft.com/office/drawing/2014/main" id="{DA5D6DF8-50D5-4895-B288-F66348B7DF62}"/>
              </a:ext>
            </a:extLst>
          </p:cNvPr>
          <p:cNvSpPr>
            <a:spLocks noGrp="1"/>
          </p:cNvSpPr>
          <p:nvPr>
            <p:ph type="title" idx="4294967295"/>
          </p:nvPr>
        </p:nvSpPr>
        <p:spPr/>
        <p:txBody>
          <a:bodyPr/>
          <a:lstStyle/>
          <a:p>
            <a:r>
              <a:rPr lang="en-US" altLang="en-US"/>
              <a:t>Kisah Mc’Donald</a:t>
            </a:r>
          </a:p>
        </p:txBody>
      </p:sp>
      <p:sp>
        <p:nvSpPr>
          <p:cNvPr id="4099" name="Content Placeholder 4">
            <a:extLst>
              <a:ext uri="{FF2B5EF4-FFF2-40B4-BE49-F238E27FC236}">
                <a16:creationId xmlns:a16="http://schemas.microsoft.com/office/drawing/2014/main" id="{DCC1D6F2-4FF7-4ED5-BE17-A48DA22B28A9}"/>
              </a:ext>
            </a:extLst>
          </p:cNvPr>
          <p:cNvSpPr>
            <a:spLocks noGrp="1"/>
          </p:cNvSpPr>
          <p:nvPr>
            <p:ph idx="4294967295"/>
          </p:nvPr>
        </p:nvSpPr>
        <p:spPr>
          <a:xfrm>
            <a:off x="457200" y="1600200"/>
            <a:ext cx="8229600" cy="4876800"/>
          </a:xfrm>
        </p:spPr>
        <p:txBody>
          <a:bodyPr/>
          <a:lstStyle/>
          <a:p>
            <a:r>
              <a:rPr lang="en-US" altLang="en-US" sz="2100"/>
              <a:t>Tahun 1937-an, masyarakat Amerika mulai gandrung dengan mobil,  kakak beradik Dik &amp; Mor berinovasi dengan membuka kedai khusus yang bisa memesan dari mobil. Bisnis  meraih sukses besar. </a:t>
            </a:r>
          </a:p>
          <a:p>
            <a:r>
              <a:rPr lang="en-US" altLang="en-US" sz="2100"/>
              <a:t>Menu andalan adalah hot-dog, gorengan (french fries), burger, roti sandwich, coca cola dan aneka salad. Bisnis ini meledak, bahkan antrian semakin panjang hingga keluar  pintu.</a:t>
            </a:r>
          </a:p>
          <a:p>
            <a:r>
              <a:rPr lang="en-US" altLang="en-US" sz="2100"/>
              <a:t>Inovasi dilakukan yaitu dengan menghapus pesanan dari  mobill, fokus pada walk-up customer, mengurangi daftar menu, fokus pada hamburger. Perubahan menjadi berita di media, dan mereka mendapatkan iklan gratis.</a:t>
            </a:r>
          </a:p>
          <a:p>
            <a:r>
              <a:rPr lang="en-US" altLang="en-US" sz="2100"/>
              <a:t>Tahun 1955, usaha mereka stuck, omsetnya  tetap, dan  banyak pendatang-pendatang baru yang meniru. Akhirnya usaha itu mengalami kemunduran.</a:t>
            </a:r>
          </a:p>
        </p:txBody>
      </p:sp>
    </p:spTree>
  </p:cSld>
  <p:clrMapOvr>
    <a:masterClrMapping/>
  </p:clrMapOvr>
  <p:transition>
    <p:blinds/>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3">
            <a:extLst>
              <a:ext uri="{FF2B5EF4-FFF2-40B4-BE49-F238E27FC236}">
                <a16:creationId xmlns:a16="http://schemas.microsoft.com/office/drawing/2014/main" id="{0999E21B-4898-4EF9-88D9-3D34F058D838}"/>
              </a:ext>
            </a:extLst>
          </p:cNvPr>
          <p:cNvSpPr>
            <a:spLocks noGrp="1"/>
          </p:cNvSpPr>
          <p:nvPr>
            <p:ph type="title" idx="4294967295"/>
          </p:nvPr>
        </p:nvSpPr>
        <p:spPr/>
        <p:txBody>
          <a:bodyPr/>
          <a:lstStyle/>
          <a:p>
            <a:r>
              <a:rPr lang="en-US" altLang="en-US"/>
              <a:t>Kisah Mc’Donald</a:t>
            </a:r>
          </a:p>
        </p:txBody>
      </p:sp>
      <p:sp>
        <p:nvSpPr>
          <p:cNvPr id="5123" name="Content Placeholder 4">
            <a:extLst>
              <a:ext uri="{FF2B5EF4-FFF2-40B4-BE49-F238E27FC236}">
                <a16:creationId xmlns:a16="http://schemas.microsoft.com/office/drawing/2014/main" id="{034716F6-19D2-4EE0-B18F-F5E3095226F0}"/>
              </a:ext>
            </a:extLst>
          </p:cNvPr>
          <p:cNvSpPr>
            <a:spLocks noGrp="1"/>
          </p:cNvSpPr>
          <p:nvPr>
            <p:ph idx="4294967295"/>
          </p:nvPr>
        </p:nvSpPr>
        <p:spPr>
          <a:xfrm>
            <a:off x="457200" y="1600200"/>
            <a:ext cx="8229600" cy="4876800"/>
          </a:xfrm>
        </p:spPr>
        <p:txBody>
          <a:bodyPr/>
          <a:lstStyle/>
          <a:p>
            <a:r>
              <a:rPr lang="en-US" altLang="en-US" sz="2100"/>
              <a:t>Adalah Ray Kroc yan menuangkan semua konsep yang ada di kedua kepala kakak beradik itu ke dalam sebuah manual tertulis  McDonald’s system. Manual itu dibeli dan ia pun mendapat hak untuk memperluas bisnis McDonald’s dengan konsep franchise!</a:t>
            </a:r>
          </a:p>
          <a:p>
            <a:r>
              <a:rPr lang="en-US" altLang="en-US" sz="2100"/>
              <a:t>Dalam tempo 4 tahun, Ray Kroc berhasil membuka 100 cabang Mc Donald’s tanpa modal sama sekali. Semuanya dibiayai oleh para franchise.</a:t>
            </a:r>
          </a:p>
        </p:txBody>
      </p:sp>
    </p:spTree>
  </p:cSld>
  <p:clrMapOvr>
    <a:masterClrMapping/>
  </p:clrMapOvr>
  <p:transition>
    <p:blinds/>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Content Placeholder 2">
            <a:extLst>
              <a:ext uri="{FF2B5EF4-FFF2-40B4-BE49-F238E27FC236}">
                <a16:creationId xmlns:a16="http://schemas.microsoft.com/office/drawing/2014/main" id="{FF07F30E-7DB3-4267-9815-788E3D42E9C2}"/>
              </a:ext>
            </a:extLst>
          </p:cNvPr>
          <p:cNvSpPr>
            <a:spLocks noGrp="1"/>
          </p:cNvSpPr>
          <p:nvPr>
            <p:ph idx="4294967295"/>
          </p:nvPr>
        </p:nvSpPr>
        <p:spPr/>
        <p:txBody>
          <a:bodyPr/>
          <a:lstStyle/>
          <a:p>
            <a:endParaRPr lang="en-US" altLang="en-US" sz="1800"/>
          </a:p>
          <a:p>
            <a:endParaRPr lang="en-US" altLang="en-US" sz="1800"/>
          </a:p>
        </p:txBody>
      </p:sp>
      <p:sp>
        <p:nvSpPr>
          <p:cNvPr id="6147" name="TextBox 3">
            <a:extLst>
              <a:ext uri="{FF2B5EF4-FFF2-40B4-BE49-F238E27FC236}">
                <a16:creationId xmlns:a16="http://schemas.microsoft.com/office/drawing/2014/main" id="{082A171C-9644-48ED-8358-7FC0FBF6F8BB}"/>
              </a:ext>
            </a:extLst>
          </p:cNvPr>
          <p:cNvSpPr txBox="1">
            <a:spLocks noChangeArrowheads="1"/>
          </p:cNvSpPr>
          <p:nvPr/>
        </p:nvSpPr>
        <p:spPr bwMode="auto">
          <a:xfrm>
            <a:off x="2133600" y="-1846263"/>
            <a:ext cx="4267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Dan</a:t>
            </a:r>
          </a:p>
          <a:p>
            <a:pPr eaLnBrk="1" hangingPunct="1"/>
            <a:r>
              <a:rPr lang="en-US" altLang="en-US"/>
              <a:t> </a:t>
            </a:r>
          </a:p>
        </p:txBody>
      </p:sp>
      <p:graphicFrame>
        <p:nvGraphicFramePr>
          <p:cNvPr id="6" name="Diagram 5">
            <a:extLst>
              <a:ext uri="{FF2B5EF4-FFF2-40B4-BE49-F238E27FC236}">
                <a16:creationId xmlns:a16="http://schemas.microsoft.com/office/drawing/2014/main" id="{96D4253D-6B2C-40C2-A318-D66A24A5BF71}"/>
              </a:ext>
            </a:extLst>
          </p:cNvPr>
          <p:cNvGraphicFramePr/>
          <p:nvPr/>
        </p:nvGraphicFramePr>
        <p:xfrm>
          <a:off x="609600" y="457200"/>
          <a:ext cx="8077200" cy="5867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blinds/>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6CF3B4E5-21A9-4F48-B2A0-19CED8B34F1A}"/>
              </a:ext>
            </a:extLst>
          </p:cNvPr>
          <p:cNvSpPr>
            <a:spLocks noGrp="1"/>
          </p:cNvSpPr>
          <p:nvPr>
            <p:ph type="title" idx="4294967295"/>
          </p:nvPr>
        </p:nvSpPr>
        <p:spPr/>
        <p:txBody>
          <a:bodyPr/>
          <a:lstStyle/>
          <a:p>
            <a:r>
              <a:rPr lang="en-US" altLang="en-US" sz="3600"/>
              <a:t>Tanpa Kepemimpinan, Mimpi Anda Akan Terbelenggu</a:t>
            </a:r>
          </a:p>
        </p:txBody>
      </p:sp>
      <p:sp>
        <p:nvSpPr>
          <p:cNvPr id="9" name="Content Placeholder 8">
            <a:extLst>
              <a:ext uri="{FF2B5EF4-FFF2-40B4-BE49-F238E27FC236}">
                <a16:creationId xmlns:a16="http://schemas.microsoft.com/office/drawing/2014/main" id="{9CD16A22-3B10-4101-B947-12AE4B1241D6}"/>
              </a:ext>
            </a:extLst>
          </p:cNvPr>
          <p:cNvSpPr>
            <a:spLocks noGrp="1"/>
          </p:cNvSpPr>
          <p:nvPr>
            <p:ph sz="half" idx="4294967295"/>
          </p:nvPr>
        </p:nvSpPr>
        <p:spPr>
          <a:xfrm>
            <a:off x="4648200" y="1600200"/>
            <a:ext cx="4191000" cy="4525963"/>
          </a:xfrm>
        </p:spPr>
        <p:txBody>
          <a:bodyPr/>
          <a:lstStyle/>
          <a:p>
            <a:pPr marL="403225" indent="-403225"/>
            <a:r>
              <a:rPr lang="en-US" altLang="en-US" sz="2400"/>
              <a:t>Dengan bekerja keras, kesungguhan dan kejujuran mencapai skor 8.</a:t>
            </a:r>
          </a:p>
          <a:p>
            <a:pPr marL="403225" indent="-403225"/>
            <a:r>
              <a:rPr lang="en-US" altLang="en-US" sz="2400"/>
              <a:t>Kalau bekerja 2x lebih keras, skor yang diperoleh ≠ 10 karena Anda sudah letih, sudah kebanyakan bekerja. Skor tertinggi Anda 8,5.</a:t>
            </a:r>
          </a:p>
          <a:p>
            <a:pPr marL="403225" indent="-403225" algn="ctr">
              <a:buFontTx/>
              <a:buNone/>
            </a:pPr>
            <a:r>
              <a:rPr lang="en-US" altLang="en-US" sz="2400"/>
              <a:t> </a:t>
            </a:r>
            <a:r>
              <a:rPr lang="en-US" altLang="en-US"/>
              <a:t>Efektivitas usaha terbatas!!</a:t>
            </a:r>
            <a:endParaRPr lang="en-US" altLang="en-US" sz="2800"/>
          </a:p>
        </p:txBody>
      </p:sp>
      <p:sp>
        <p:nvSpPr>
          <p:cNvPr id="7172" name="Rectangle 2">
            <a:extLst>
              <a:ext uri="{FF2B5EF4-FFF2-40B4-BE49-F238E27FC236}">
                <a16:creationId xmlns:a16="http://schemas.microsoft.com/office/drawing/2014/main" id="{EB77D124-BFB0-47D4-9A65-B6FD5A5D4742}"/>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pic>
        <p:nvPicPr>
          <p:cNvPr id="7173" name="Picture 1">
            <a:extLst>
              <a:ext uri="{FF2B5EF4-FFF2-40B4-BE49-F238E27FC236}">
                <a16:creationId xmlns:a16="http://schemas.microsoft.com/office/drawing/2014/main" id="{6FAE7451-24A4-4956-99E2-8CE061C6AC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1600200"/>
            <a:ext cx="3429000" cy="3725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4" name="TextBox 11">
            <a:extLst>
              <a:ext uri="{FF2B5EF4-FFF2-40B4-BE49-F238E27FC236}">
                <a16:creationId xmlns:a16="http://schemas.microsoft.com/office/drawing/2014/main" id="{C2409D49-E83B-4126-873F-782A92F6E023}"/>
              </a:ext>
            </a:extLst>
          </p:cNvPr>
          <p:cNvSpPr txBox="1">
            <a:spLocks noChangeArrowheads="1"/>
          </p:cNvSpPr>
          <p:nvPr/>
        </p:nvSpPr>
        <p:spPr bwMode="auto">
          <a:xfrm>
            <a:off x="762000" y="5486400"/>
            <a:ext cx="373062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t>Sukses Tanpa Kepemimpnan</a:t>
            </a:r>
            <a:endParaRPr lang="en-US" altLang="en-US" sz="2000"/>
          </a:p>
          <a:p>
            <a:pPr eaLnBrk="1" hangingPunct="1"/>
            <a:endParaRPr lang="en-US" altLang="en-US" sz="1400" b="1"/>
          </a:p>
          <a:p>
            <a:pPr eaLnBrk="1" hangingPunct="1"/>
            <a:r>
              <a:rPr lang="en-US" altLang="en-US" sz="1400" b="1"/>
              <a:t>Source: Maxwell (1993)</a:t>
            </a:r>
          </a:p>
        </p:txBody>
      </p:sp>
    </p:spTree>
  </p:cSld>
  <p:clrMapOvr>
    <a:masterClrMapping/>
  </p:clrMapOvr>
  <p:transition>
    <p:blinds/>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FED1AAA2-8187-425D-8F57-8E1449EDAD82}"/>
              </a:ext>
            </a:extLst>
          </p:cNvPr>
          <p:cNvSpPr>
            <a:spLocks noGrp="1"/>
          </p:cNvSpPr>
          <p:nvPr>
            <p:ph type="title" idx="4294967295"/>
          </p:nvPr>
        </p:nvSpPr>
        <p:spPr/>
        <p:txBody>
          <a:bodyPr/>
          <a:lstStyle/>
          <a:p>
            <a:r>
              <a:rPr lang="en-US" altLang="en-US" sz="3600"/>
              <a:t>Tanpa Kepemimpinan, Mimpi Anda Akan Terbelenggu</a:t>
            </a:r>
          </a:p>
        </p:txBody>
      </p:sp>
      <p:sp>
        <p:nvSpPr>
          <p:cNvPr id="8195" name="Content Placeholder 8">
            <a:extLst>
              <a:ext uri="{FF2B5EF4-FFF2-40B4-BE49-F238E27FC236}">
                <a16:creationId xmlns:a16="http://schemas.microsoft.com/office/drawing/2014/main" id="{8710F93E-ED43-43BF-AAC6-DDD0B62DEBC5}"/>
              </a:ext>
            </a:extLst>
          </p:cNvPr>
          <p:cNvSpPr>
            <a:spLocks noGrp="1"/>
          </p:cNvSpPr>
          <p:nvPr>
            <p:ph sz="half" idx="4294967295"/>
          </p:nvPr>
        </p:nvSpPr>
        <p:spPr>
          <a:xfrm>
            <a:off x="4648200" y="1447800"/>
            <a:ext cx="4191000" cy="4525963"/>
          </a:xfrm>
        </p:spPr>
        <p:txBody>
          <a:bodyPr/>
          <a:lstStyle/>
          <a:p>
            <a:pPr marL="403225" indent="-403225"/>
            <a:r>
              <a:rPr lang="en-US" altLang="en-US" sz="2400"/>
              <a:t>Bekerja dengan leadership  bukan semata-mata entrepreneurship, diawali dengan melakukan pendelegasian dan mulai menggunakan orang lain sebagai staf.</a:t>
            </a:r>
          </a:p>
          <a:p>
            <a:pPr marL="403225" indent="-403225"/>
            <a:r>
              <a:rPr lang="en-US" altLang="en-US" sz="2400"/>
              <a:t> Leadership skor sekarang melonjak dari 1 menjadi 7. Efektivitas berubah menjadi 7 x 8 = 56. ini berarti meningkat dari 8 ke 56 atau melonjak 600%</a:t>
            </a:r>
            <a:endParaRPr lang="en-US" altLang="en-US" sz="2800"/>
          </a:p>
        </p:txBody>
      </p:sp>
      <p:sp>
        <p:nvSpPr>
          <p:cNvPr id="8196" name="Rectangle 2">
            <a:extLst>
              <a:ext uri="{FF2B5EF4-FFF2-40B4-BE49-F238E27FC236}">
                <a16:creationId xmlns:a16="http://schemas.microsoft.com/office/drawing/2014/main" id="{022EE994-04B6-488A-9B73-A558F7ECB53D}"/>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8197" name="TextBox 11">
            <a:extLst>
              <a:ext uri="{FF2B5EF4-FFF2-40B4-BE49-F238E27FC236}">
                <a16:creationId xmlns:a16="http://schemas.microsoft.com/office/drawing/2014/main" id="{9DFF8481-E4AF-4C4F-B08C-78D136230596}"/>
              </a:ext>
            </a:extLst>
          </p:cNvPr>
          <p:cNvSpPr txBox="1">
            <a:spLocks noChangeArrowheads="1"/>
          </p:cNvSpPr>
          <p:nvPr/>
        </p:nvSpPr>
        <p:spPr bwMode="auto">
          <a:xfrm>
            <a:off x="762000" y="5486400"/>
            <a:ext cx="3935413"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t>Sukses Dengan Kepemimpnan</a:t>
            </a:r>
            <a:endParaRPr lang="en-US" altLang="en-US" sz="2000"/>
          </a:p>
          <a:p>
            <a:pPr eaLnBrk="1" hangingPunct="1"/>
            <a:endParaRPr lang="en-US" altLang="en-US" sz="1400" b="1"/>
          </a:p>
          <a:p>
            <a:pPr eaLnBrk="1" hangingPunct="1"/>
            <a:r>
              <a:rPr lang="en-US" altLang="en-US" sz="1400" b="1"/>
              <a:t>Source: Maxwell (1993)</a:t>
            </a:r>
          </a:p>
        </p:txBody>
      </p:sp>
      <p:sp>
        <p:nvSpPr>
          <p:cNvPr id="8198" name="Rectangle 2">
            <a:extLst>
              <a:ext uri="{FF2B5EF4-FFF2-40B4-BE49-F238E27FC236}">
                <a16:creationId xmlns:a16="http://schemas.microsoft.com/office/drawing/2014/main" id="{AEDDC465-7C6A-47A0-961A-A081BDC473B2}"/>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pic>
        <p:nvPicPr>
          <p:cNvPr id="8199" name="Picture 1">
            <a:extLst>
              <a:ext uri="{FF2B5EF4-FFF2-40B4-BE49-F238E27FC236}">
                <a16:creationId xmlns:a16="http://schemas.microsoft.com/office/drawing/2014/main" id="{E2C449DF-19B9-450D-A9FF-1DCE0038D8D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1600200"/>
            <a:ext cx="3429000" cy="3849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blinds/>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3AD7F980-AF6D-4A32-ABA5-EA26BE0010FB}"/>
              </a:ext>
            </a:extLst>
          </p:cNvPr>
          <p:cNvSpPr>
            <a:spLocks noGrp="1"/>
          </p:cNvSpPr>
          <p:nvPr>
            <p:ph type="title" idx="4294967295"/>
          </p:nvPr>
        </p:nvSpPr>
        <p:spPr/>
        <p:txBody>
          <a:bodyPr/>
          <a:lstStyle/>
          <a:p>
            <a:r>
              <a:rPr lang="en-US" altLang="en-US"/>
              <a:t>Teori </a:t>
            </a:r>
            <a:br>
              <a:rPr lang="en-US" altLang="en-US"/>
            </a:br>
            <a:r>
              <a:rPr lang="en-US" altLang="en-US"/>
              <a:t>Kepemimpinan Awal</a:t>
            </a:r>
          </a:p>
        </p:txBody>
      </p:sp>
      <p:sp>
        <p:nvSpPr>
          <p:cNvPr id="9219" name="Content Placeholder 2">
            <a:extLst>
              <a:ext uri="{FF2B5EF4-FFF2-40B4-BE49-F238E27FC236}">
                <a16:creationId xmlns:a16="http://schemas.microsoft.com/office/drawing/2014/main" id="{B332F111-8EF9-4126-9B06-F8A32518F4E4}"/>
              </a:ext>
            </a:extLst>
          </p:cNvPr>
          <p:cNvSpPr>
            <a:spLocks noGrp="1"/>
          </p:cNvSpPr>
          <p:nvPr>
            <p:ph idx="4294967295"/>
          </p:nvPr>
        </p:nvSpPr>
        <p:spPr>
          <a:xfrm>
            <a:off x="457200" y="1600200"/>
            <a:ext cx="8229600" cy="1600200"/>
          </a:xfrm>
        </p:spPr>
        <p:txBody>
          <a:bodyPr/>
          <a:lstStyle/>
          <a:p>
            <a:pPr algn="just"/>
            <a:r>
              <a:rPr lang="en-US" altLang="en-US" sz="2400"/>
              <a:t>Teori kepemimpinan awal berfokus pada pemimpin (teori ciri) dan cara pemimpin berinteraksi dengan anggota kelompok (teori perilaku). Enam ciri terkait kepemimpinan  yang efektif.</a:t>
            </a:r>
          </a:p>
        </p:txBody>
      </p:sp>
      <p:grpSp>
        <p:nvGrpSpPr>
          <p:cNvPr id="2" name="Group 3">
            <a:extLst>
              <a:ext uri="{FF2B5EF4-FFF2-40B4-BE49-F238E27FC236}">
                <a16:creationId xmlns:a16="http://schemas.microsoft.com/office/drawing/2014/main" id="{17A429F6-AB1D-4D30-8E7D-3718FE1B78EA}"/>
              </a:ext>
            </a:extLst>
          </p:cNvPr>
          <p:cNvGrpSpPr/>
          <p:nvPr/>
        </p:nvGrpSpPr>
        <p:grpSpPr>
          <a:xfrm>
            <a:off x="1104900" y="3278982"/>
            <a:ext cx="2166937" cy="1300162"/>
            <a:chOff x="0" y="692945"/>
            <a:chExt cx="2166937" cy="1300162"/>
          </a:xfrm>
          <a:solidFill>
            <a:schemeClr val="bg1">
              <a:lumMod val="50000"/>
            </a:schemeClr>
          </a:solidFill>
        </p:grpSpPr>
        <p:sp>
          <p:nvSpPr>
            <p:cNvPr id="20" name="Rectangle 19">
              <a:extLst>
                <a:ext uri="{FF2B5EF4-FFF2-40B4-BE49-F238E27FC236}">
                  <a16:creationId xmlns:a16="http://schemas.microsoft.com/office/drawing/2014/main" id="{B10CFA34-1F3F-4865-BA4A-9B97E12FB030}"/>
                </a:ext>
              </a:extLst>
            </p:cNvPr>
            <p:cNvSpPr/>
            <p:nvPr/>
          </p:nvSpPr>
          <p:spPr>
            <a:xfrm>
              <a:off x="0" y="692945"/>
              <a:ext cx="2166937" cy="1300162"/>
            </a:xfrm>
            <a:prstGeom prst="rect">
              <a:avLst/>
            </a:prstGeom>
            <a:grpFill/>
            <a:ln>
              <a:no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21" name="Rectangle 20">
              <a:extLst>
                <a:ext uri="{FF2B5EF4-FFF2-40B4-BE49-F238E27FC236}">
                  <a16:creationId xmlns:a16="http://schemas.microsoft.com/office/drawing/2014/main" id="{D1360489-8E71-440E-9F6E-CFF4C54FF116}"/>
                </a:ext>
              </a:extLst>
            </p:cNvPr>
            <p:cNvSpPr/>
            <p:nvPr/>
          </p:nvSpPr>
          <p:spPr>
            <a:xfrm>
              <a:off x="0" y="692945"/>
              <a:ext cx="2166937" cy="1300162"/>
            </a:xfrm>
            <a:prstGeom prst="rect">
              <a:avLst/>
            </a:prstGeom>
            <a:grpFill/>
          </p:spPr>
          <p:style>
            <a:lnRef idx="0">
              <a:scrgbClr r="0" g="0" b="0"/>
            </a:lnRef>
            <a:fillRef idx="0">
              <a:scrgbClr r="0" g="0" b="0"/>
            </a:fillRef>
            <a:effectRef idx="0">
              <a:scrgbClr r="0" g="0" b="0"/>
            </a:effectRef>
            <a:fontRef idx="minor">
              <a:schemeClr val="lt1"/>
            </a:fontRef>
          </p:style>
          <p:txBody>
            <a:bodyPr lIns="68580" tIns="68580" rIns="68580" bIns="68580" spcCol="1270" anchor="ctr"/>
            <a:lstStyle/>
            <a:p>
              <a:pPr algn="ctr" defTabSz="800100">
                <a:lnSpc>
                  <a:spcPct val="90000"/>
                </a:lnSpc>
                <a:spcAft>
                  <a:spcPct val="35000"/>
                </a:spcAft>
                <a:defRPr/>
              </a:pPr>
              <a:r>
                <a:rPr lang="en-US" dirty="0" err="1">
                  <a:latin typeface="Arial Black" pitchFamily="34" charset="0"/>
                </a:rPr>
                <a:t>Dorongan</a:t>
              </a:r>
              <a:endParaRPr lang="en-US" dirty="0">
                <a:latin typeface="Arial Black" pitchFamily="34" charset="0"/>
              </a:endParaRPr>
            </a:p>
          </p:txBody>
        </p:sp>
      </p:grpSp>
      <p:grpSp>
        <p:nvGrpSpPr>
          <p:cNvPr id="3" name="Group 4">
            <a:extLst>
              <a:ext uri="{FF2B5EF4-FFF2-40B4-BE49-F238E27FC236}">
                <a16:creationId xmlns:a16="http://schemas.microsoft.com/office/drawing/2014/main" id="{D32657BC-D091-424A-AABA-5ADBC4FEFDAA}"/>
              </a:ext>
            </a:extLst>
          </p:cNvPr>
          <p:cNvGrpSpPr/>
          <p:nvPr/>
        </p:nvGrpSpPr>
        <p:grpSpPr>
          <a:xfrm>
            <a:off x="3488531" y="3278982"/>
            <a:ext cx="2166937" cy="1300162"/>
            <a:chOff x="2383631" y="692945"/>
            <a:chExt cx="2166937" cy="1300162"/>
          </a:xfrm>
          <a:solidFill>
            <a:schemeClr val="bg1">
              <a:lumMod val="50000"/>
            </a:schemeClr>
          </a:solidFill>
        </p:grpSpPr>
        <p:sp>
          <p:nvSpPr>
            <p:cNvPr id="18" name="Rectangle 17">
              <a:extLst>
                <a:ext uri="{FF2B5EF4-FFF2-40B4-BE49-F238E27FC236}">
                  <a16:creationId xmlns:a16="http://schemas.microsoft.com/office/drawing/2014/main" id="{BD7C0C4F-100F-46ED-A615-3E939B9F5497}"/>
                </a:ext>
              </a:extLst>
            </p:cNvPr>
            <p:cNvSpPr/>
            <p:nvPr/>
          </p:nvSpPr>
          <p:spPr>
            <a:xfrm>
              <a:off x="2383631" y="692945"/>
              <a:ext cx="2166937" cy="1300162"/>
            </a:xfrm>
            <a:prstGeom prst="rect">
              <a:avLst/>
            </a:prstGeom>
            <a:grpFill/>
            <a:ln>
              <a:no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19" name="Rectangle 18">
              <a:extLst>
                <a:ext uri="{FF2B5EF4-FFF2-40B4-BE49-F238E27FC236}">
                  <a16:creationId xmlns:a16="http://schemas.microsoft.com/office/drawing/2014/main" id="{0D756D36-264C-4A87-9DA6-C27DE603A914}"/>
                </a:ext>
              </a:extLst>
            </p:cNvPr>
            <p:cNvSpPr/>
            <p:nvPr/>
          </p:nvSpPr>
          <p:spPr>
            <a:xfrm>
              <a:off x="2383631" y="692945"/>
              <a:ext cx="2166937" cy="1300162"/>
            </a:xfrm>
            <a:prstGeom prst="rect">
              <a:avLst/>
            </a:prstGeom>
            <a:grpFill/>
          </p:spPr>
          <p:style>
            <a:lnRef idx="0">
              <a:scrgbClr r="0" g="0" b="0"/>
            </a:lnRef>
            <a:fillRef idx="0">
              <a:scrgbClr r="0" g="0" b="0"/>
            </a:fillRef>
            <a:effectRef idx="0">
              <a:scrgbClr r="0" g="0" b="0"/>
            </a:effectRef>
            <a:fontRef idx="minor">
              <a:schemeClr val="lt1"/>
            </a:fontRef>
          </p:style>
          <p:txBody>
            <a:bodyPr lIns="68580" tIns="68580" rIns="68580" bIns="68580" spcCol="1270" anchor="ctr"/>
            <a:lstStyle/>
            <a:p>
              <a:pPr algn="ctr" defTabSz="800100">
                <a:lnSpc>
                  <a:spcPct val="90000"/>
                </a:lnSpc>
                <a:spcAft>
                  <a:spcPct val="35000"/>
                </a:spcAft>
                <a:defRPr/>
              </a:pPr>
              <a:r>
                <a:rPr lang="en-US" dirty="0" err="1">
                  <a:latin typeface="Arial Black" pitchFamily="34" charset="0"/>
                </a:rPr>
                <a:t>Kehendak</a:t>
              </a:r>
              <a:r>
                <a:rPr lang="en-US" dirty="0">
                  <a:latin typeface="Arial Black" pitchFamily="34" charset="0"/>
                </a:rPr>
                <a:t> </a:t>
              </a:r>
              <a:r>
                <a:rPr lang="en-US" dirty="0" err="1">
                  <a:latin typeface="Arial Black" pitchFamily="34" charset="0"/>
                </a:rPr>
                <a:t>untuk</a:t>
              </a:r>
              <a:r>
                <a:rPr lang="en-US" dirty="0">
                  <a:latin typeface="Arial Black" pitchFamily="34" charset="0"/>
                </a:rPr>
                <a:t> </a:t>
              </a:r>
              <a:r>
                <a:rPr lang="en-US" dirty="0" err="1">
                  <a:latin typeface="Arial Black" pitchFamily="34" charset="0"/>
                </a:rPr>
                <a:t>memimpin</a:t>
              </a:r>
              <a:endParaRPr lang="en-US" dirty="0">
                <a:latin typeface="Arial Black" pitchFamily="34" charset="0"/>
              </a:endParaRPr>
            </a:p>
          </p:txBody>
        </p:sp>
      </p:grpSp>
      <p:grpSp>
        <p:nvGrpSpPr>
          <p:cNvPr id="4" name="Group 5">
            <a:extLst>
              <a:ext uri="{FF2B5EF4-FFF2-40B4-BE49-F238E27FC236}">
                <a16:creationId xmlns:a16="http://schemas.microsoft.com/office/drawing/2014/main" id="{DA111889-11EB-4D56-AE69-EB9AAC5E5E7F}"/>
              </a:ext>
            </a:extLst>
          </p:cNvPr>
          <p:cNvGrpSpPr/>
          <p:nvPr/>
        </p:nvGrpSpPr>
        <p:grpSpPr>
          <a:xfrm>
            <a:off x="5872162" y="3278982"/>
            <a:ext cx="2166937" cy="1300162"/>
            <a:chOff x="4767262" y="692945"/>
            <a:chExt cx="2166937" cy="1300162"/>
          </a:xfrm>
          <a:solidFill>
            <a:schemeClr val="bg1">
              <a:lumMod val="50000"/>
            </a:schemeClr>
          </a:solidFill>
        </p:grpSpPr>
        <p:sp>
          <p:nvSpPr>
            <p:cNvPr id="16" name="Rectangle 15">
              <a:extLst>
                <a:ext uri="{FF2B5EF4-FFF2-40B4-BE49-F238E27FC236}">
                  <a16:creationId xmlns:a16="http://schemas.microsoft.com/office/drawing/2014/main" id="{F5ABA4B1-A5E4-4572-8361-972A21B3B785}"/>
                </a:ext>
              </a:extLst>
            </p:cNvPr>
            <p:cNvSpPr/>
            <p:nvPr/>
          </p:nvSpPr>
          <p:spPr>
            <a:xfrm>
              <a:off x="4767262" y="692945"/>
              <a:ext cx="2166937" cy="1300162"/>
            </a:xfrm>
            <a:prstGeom prst="rect">
              <a:avLst/>
            </a:prstGeom>
            <a:grpFill/>
            <a:ln>
              <a:no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17" name="Rectangle 16">
              <a:extLst>
                <a:ext uri="{FF2B5EF4-FFF2-40B4-BE49-F238E27FC236}">
                  <a16:creationId xmlns:a16="http://schemas.microsoft.com/office/drawing/2014/main" id="{821B23F5-10F9-48D8-8A08-FFFFD2064AC7}"/>
                </a:ext>
              </a:extLst>
            </p:cNvPr>
            <p:cNvSpPr/>
            <p:nvPr/>
          </p:nvSpPr>
          <p:spPr>
            <a:xfrm>
              <a:off x="4767262" y="692945"/>
              <a:ext cx="2166937" cy="1300162"/>
            </a:xfrm>
            <a:prstGeom prst="rect">
              <a:avLst/>
            </a:prstGeom>
            <a:grpFill/>
          </p:spPr>
          <p:style>
            <a:lnRef idx="0">
              <a:scrgbClr r="0" g="0" b="0"/>
            </a:lnRef>
            <a:fillRef idx="0">
              <a:scrgbClr r="0" g="0" b="0"/>
            </a:fillRef>
            <a:effectRef idx="0">
              <a:scrgbClr r="0" g="0" b="0"/>
            </a:effectRef>
            <a:fontRef idx="minor">
              <a:schemeClr val="lt1"/>
            </a:fontRef>
          </p:style>
          <p:txBody>
            <a:bodyPr lIns="68580" tIns="68580" rIns="68580" bIns="68580" spcCol="1270" anchor="ctr"/>
            <a:lstStyle/>
            <a:p>
              <a:pPr algn="ctr" defTabSz="800100">
                <a:lnSpc>
                  <a:spcPct val="90000"/>
                </a:lnSpc>
                <a:spcAft>
                  <a:spcPct val="35000"/>
                </a:spcAft>
                <a:defRPr/>
              </a:pPr>
              <a:r>
                <a:rPr lang="en-US" dirty="0" err="1">
                  <a:latin typeface="Arial Black" pitchFamily="34" charset="0"/>
                </a:rPr>
                <a:t>Kejujuran</a:t>
              </a:r>
              <a:r>
                <a:rPr lang="en-US" dirty="0">
                  <a:latin typeface="Arial Black" pitchFamily="34" charset="0"/>
                </a:rPr>
                <a:t> </a:t>
              </a:r>
              <a:r>
                <a:rPr lang="en-US" dirty="0" err="1">
                  <a:latin typeface="Arial Black" pitchFamily="34" charset="0"/>
                </a:rPr>
                <a:t>dan</a:t>
              </a:r>
              <a:r>
                <a:rPr lang="en-US" dirty="0">
                  <a:latin typeface="Arial Black" pitchFamily="34" charset="0"/>
                </a:rPr>
                <a:t> </a:t>
              </a:r>
              <a:r>
                <a:rPr lang="en-US" dirty="0" err="1">
                  <a:latin typeface="Arial Black" pitchFamily="34" charset="0"/>
                </a:rPr>
                <a:t>Integritas</a:t>
              </a:r>
              <a:endParaRPr lang="en-US" dirty="0">
                <a:latin typeface="Arial Black" pitchFamily="34" charset="0"/>
              </a:endParaRPr>
            </a:p>
          </p:txBody>
        </p:sp>
      </p:grpSp>
      <p:grpSp>
        <p:nvGrpSpPr>
          <p:cNvPr id="5" name="Group 6">
            <a:extLst>
              <a:ext uri="{FF2B5EF4-FFF2-40B4-BE49-F238E27FC236}">
                <a16:creationId xmlns:a16="http://schemas.microsoft.com/office/drawing/2014/main" id="{7F762CF9-2FC2-444B-884D-5BCCC0AA007E}"/>
              </a:ext>
            </a:extLst>
          </p:cNvPr>
          <p:cNvGrpSpPr/>
          <p:nvPr/>
        </p:nvGrpSpPr>
        <p:grpSpPr>
          <a:xfrm>
            <a:off x="1104900" y="4795838"/>
            <a:ext cx="2166937" cy="1300162"/>
            <a:chOff x="0" y="2209801"/>
            <a:chExt cx="2166937" cy="1300162"/>
          </a:xfrm>
          <a:solidFill>
            <a:schemeClr val="bg1">
              <a:lumMod val="50000"/>
            </a:schemeClr>
          </a:solidFill>
        </p:grpSpPr>
        <p:sp>
          <p:nvSpPr>
            <p:cNvPr id="14" name="Rectangle 13">
              <a:extLst>
                <a:ext uri="{FF2B5EF4-FFF2-40B4-BE49-F238E27FC236}">
                  <a16:creationId xmlns:a16="http://schemas.microsoft.com/office/drawing/2014/main" id="{1AA198C2-0723-4C94-9186-130A9B9F3365}"/>
                </a:ext>
              </a:extLst>
            </p:cNvPr>
            <p:cNvSpPr/>
            <p:nvPr/>
          </p:nvSpPr>
          <p:spPr>
            <a:xfrm>
              <a:off x="0" y="2209801"/>
              <a:ext cx="2166937" cy="1300162"/>
            </a:xfrm>
            <a:prstGeom prst="rect">
              <a:avLst/>
            </a:prstGeom>
            <a:grpFill/>
            <a:ln>
              <a:no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15" name="Rectangle 14">
              <a:extLst>
                <a:ext uri="{FF2B5EF4-FFF2-40B4-BE49-F238E27FC236}">
                  <a16:creationId xmlns:a16="http://schemas.microsoft.com/office/drawing/2014/main" id="{FED4AC41-D22D-4DAA-A23A-7DE59B9EA8AB}"/>
                </a:ext>
              </a:extLst>
            </p:cNvPr>
            <p:cNvSpPr/>
            <p:nvPr/>
          </p:nvSpPr>
          <p:spPr>
            <a:xfrm>
              <a:off x="0" y="2209801"/>
              <a:ext cx="2166937" cy="1300162"/>
            </a:xfrm>
            <a:prstGeom prst="rect">
              <a:avLst/>
            </a:prstGeom>
            <a:grpFill/>
          </p:spPr>
          <p:style>
            <a:lnRef idx="0">
              <a:scrgbClr r="0" g="0" b="0"/>
            </a:lnRef>
            <a:fillRef idx="0">
              <a:scrgbClr r="0" g="0" b="0"/>
            </a:fillRef>
            <a:effectRef idx="0">
              <a:scrgbClr r="0" g="0" b="0"/>
            </a:effectRef>
            <a:fontRef idx="minor">
              <a:schemeClr val="lt1"/>
            </a:fontRef>
          </p:style>
          <p:txBody>
            <a:bodyPr lIns="68580" tIns="68580" rIns="68580" bIns="68580" spcCol="1270" anchor="ctr"/>
            <a:lstStyle/>
            <a:p>
              <a:pPr algn="ctr" defTabSz="800100">
                <a:lnSpc>
                  <a:spcPct val="90000"/>
                </a:lnSpc>
                <a:spcAft>
                  <a:spcPct val="35000"/>
                </a:spcAft>
                <a:defRPr/>
              </a:pPr>
              <a:r>
                <a:rPr lang="en-US" dirty="0" err="1">
                  <a:latin typeface="Arial Black" pitchFamily="34" charset="0"/>
                </a:rPr>
                <a:t>Kecerdasan</a:t>
              </a:r>
              <a:endParaRPr lang="en-US" dirty="0">
                <a:latin typeface="Arial Black" pitchFamily="34" charset="0"/>
              </a:endParaRPr>
            </a:p>
          </p:txBody>
        </p:sp>
      </p:grpSp>
      <p:grpSp>
        <p:nvGrpSpPr>
          <p:cNvPr id="6" name="Group 7">
            <a:extLst>
              <a:ext uri="{FF2B5EF4-FFF2-40B4-BE49-F238E27FC236}">
                <a16:creationId xmlns:a16="http://schemas.microsoft.com/office/drawing/2014/main" id="{D64CF233-6281-4EBC-A780-0B7D585FB018}"/>
              </a:ext>
            </a:extLst>
          </p:cNvPr>
          <p:cNvGrpSpPr/>
          <p:nvPr/>
        </p:nvGrpSpPr>
        <p:grpSpPr>
          <a:xfrm>
            <a:off x="3488531" y="4795838"/>
            <a:ext cx="2166937" cy="1300162"/>
            <a:chOff x="2383631" y="2209801"/>
            <a:chExt cx="2166937" cy="1300162"/>
          </a:xfrm>
          <a:solidFill>
            <a:schemeClr val="bg1">
              <a:lumMod val="50000"/>
            </a:schemeClr>
          </a:solidFill>
        </p:grpSpPr>
        <p:sp>
          <p:nvSpPr>
            <p:cNvPr id="12" name="Rectangle 11">
              <a:extLst>
                <a:ext uri="{FF2B5EF4-FFF2-40B4-BE49-F238E27FC236}">
                  <a16:creationId xmlns:a16="http://schemas.microsoft.com/office/drawing/2014/main" id="{9609C489-8057-4A8D-9C94-885B0F9D0513}"/>
                </a:ext>
              </a:extLst>
            </p:cNvPr>
            <p:cNvSpPr/>
            <p:nvPr/>
          </p:nvSpPr>
          <p:spPr>
            <a:xfrm>
              <a:off x="2383631" y="2209801"/>
              <a:ext cx="2166937" cy="1300162"/>
            </a:xfrm>
            <a:prstGeom prst="rect">
              <a:avLst/>
            </a:prstGeom>
            <a:grpFill/>
            <a:ln>
              <a:no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13" name="Rectangle 12">
              <a:extLst>
                <a:ext uri="{FF2B5EF4-FFF2-40B4-BE49-F238E27FC236}">
                  <a16:creationId xmlns:a16="http://schemas.microsoft.com/office/drawing/2014/main" id="{5D47A28F-147F-4F84-B3B3-C24651AC6BDB}"/>
                </a:ext>
              </a:extLst>
            </p:cNvPr>
            <p:cNvSpPr/>
            <p:nvPr/>
          </p:nvSpPr>
          <p:spPr>
            <a:xfrm>
              <a:off x="2383631" y="2209801"/>
              <a:ext cx="2166937" cy="1300162"/>
            </a:xfrm>
            <a:prstGeom prst="rect">
              <a:avLst/>
            </a:prstGeom>
            <a:grpFill/>
          </p:spPr>
          <p:style>
            <a:lnRef idx="0">
              <a:scrgbClr r="0" g="0" b="0"/>
            </a:lnRef>
            <a:fillRef idx="0">
              <a:scrgbClr r="0" g="0" b="0"/>
            </a:fillRef>
            <a:effectRef idx="0">
              <a:scrgbClr r="0" g="0" b="0"/>
            </a:effectRef>
            <a:fontRef idx="minor">
              <a:schemeClr val="lt1"/>
            </a:fontRef>
          </p:style>
          <p:txBody>
            <a:bodyPr lIns="68580" tIns="68580" rIns="68580" bIns="68580" spcCol="1270" anchor="ctr"/>
            <a:lstStyle/>
            <a:p>
              <a:pPr algn="ctr" defTabSz="800100">
                <a:lnSpc>
                  <a:spcPct val="90000"/>
                </a:lnSpc>
                <a:spcAft>
                  <a:spcPct val="35000"/>
                </a:spcAft>
                <a:defRPr/>
              </a:pPr>
              <a:r>
                <a:rPr lang="en-US" dirty="0" err="1">
                  <a:latin typeface="Arial Black" pitchFamily="34" charset="0"/>
                </a:rPr>
                <a:t>Kepercayaan</a:t>
              </a:r>
              <a:r>
                <a:rPr lang="en-US" dirty="0">
                  <a:latin typeface="Arial Black" pitchFamily="34" charset="0"/>
                </a:rPr>
                <a:t> </a:t>
              </a:r>
              <a:r>
                <a:rPr lang="en-US" dirty="0" err="1">
                  <a:latin typeface="Arial Black" pitchFamily="34" charset="0"/>
                </a:rPr>
                <a:t>Diri</a:t>
              </a:r>
              <a:endParaRPr lang="en-US" dirty="0">
                <a:latin typeface="Arial Black" pitchFamily="34" charset="0"/>
              </a:endParaRPr>
            </a:p>
          </p:txBody>
        </p:sp>
      </p:grpSp>
      <p:grpSp>
        <p:nvGrpSpPr>
          <p:cNvPr id="7" name="Group 8">
            <a:extLst>
              <a:ext uri="{FF2B5EF4-FFF2-40B4-BE49-F238E27FC236}">
                <a16:creationId xmlns:a16="http://schemas.microsoft.com/office/drawing/2014/main" id="{8C03E688-E6D1-4FAA-A3BF-A206FFDAAA5C}"/>
              </a:ext>
            </a:extLst>
          </p:cNvPr>
          <p:cNvGrpSpPr/>
          <p:nvPr/>
        </p:nvGrpSpPr>
        <p:grpSpPr>
          <a:xfrm>
            <a:off x="5872162" y="4795838"/>
            <a:ext cx="2166937" cy="1300162"/>
            <a:chOff x="4767262" y="2209801"/>
            <a:chExt cx="2166937" cy="1300162"/>
          </a:xfrm>
          <a:solidFill>
            <a:schemeClr val="bg1">
              <a:lumMod val="50000"/>
            </a:schemeClr>
          </a:solidFill>
        </p:grpSpPr>
        <p:sp>
          <p:nvSpPr>
            <p:cNvPr id="10" name="Rectangle 9">
              <a:extLst>
                <a:ext uri="{FF2B5EF4-FFF2-40B4-BE49-F238E27FC236}">
                  <a16:creationId xmlns:a16="http://schemas.microsoft.com/office/drawing/2014/main" id="{057351E0-31B6-4493-8445-60F288964CFA}"/>
                </a:ext>
              </a:extLst>
            </p:cNvPr>
            <p:cNvSpPr/>
            <p:nvPr/>
          </p:nvSpPr>
          <p:spPr>
            <a:xfrm>
              <a:off x="4767262" y="2209801"/>
              <a:ext cx="2166937" cy="1300162"/>
            </a:xfrm>
            <a:prstGeom prst="rect">
              <a:avLst/>
            </a:prstGeom>
            <a:grpFill/>
            <a:ln>
              <a:no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11" name="Rectangle 10">
              <a:extLst>
                <a:ext uri="{FF2B5EF4-FFF2-40B4-BE49-F238E27FC236}">
                  <a16:creationId xmlns:a16="http://schemas.microsoft.com/office/drawing/2014/main" id="{EC316535-36FD-45F2-BF10-D4C38A6F41BA}"/>
                </a:ext>
              </a:extLst>
            </p:cNvPr>
            <p:cNvSpPr/>
            <p:nvPr/>
          </p:nvSpPr>
          <p:spPr>
            <a:xfrm>
              <a:off x="4767262" y="2209801"/>
              <a:ext cx="2166937" cy="1300162"/>
            </a:xfrm>
            <a:prstGeom prst="rect">
              <a:avLst/>
            </a:prstGeom>
            <a:grpFill/>
          </p:spPr>
          <p:style>
            <a:lnRef idx="0">
              <a:scrgbClr r="0" g="0" b="0"/>
            </a:lnRef>
            <a:fillRef idx="0">
              <a:scrgbClr r="0" g="0" b="0"/>
            </a:fillRef>
            <a:effectRef idx="0">
              <a:scrgbClr r="0" g="0" b="0"/>
            </a:effectRef>
            <a:fontRef idx="minor">
              <a:schemeClr val="lt1"/>
            </a:fontRef>
          </p:style>
          <p:txBody>
            <a:bodyPr lIns="68580" tIns="68580" rIns="68580" bIns="68580" spcCol="1270" anchor="ctr"/>
            <a:lstStyle/>
            <a:p>
              <a:pPr algn="ctr" defTabSz="800100">
                <a:lnSpc>
                  <a:spcPct val="90000"/>
                </a:lnSpc>
                <a:spcAft>
                  <a:spcPct val="35000"/>
                </a:spcAft>
                <a:defRPr/>
              </a:pPr>
              <a:r>
                <a:rPr lang="en-US" dirty="0" err="1">
                  <a:latin typeface="Arial Black" pitchFamily="34" charset="0"/>
                </a:rPr>
                <a:t>Pengetahuan</a:t>
              </a:r>
              <a:r>
                <a:rPr lang="en-US" dirty="0">
                  <a:latin typeface="Arial Black" pitchFamily="34" charset="0"/>
                </a:rPr>
                <a:t> </a:t>
              </a:r>
              <a:r>
                <a:rPr lang="en-US" dirty="0" err="1">
                  <a:latin typeface="Arial Black" pitchFamily="34" charset="0"/>
                </a:rPr>
                <a:t>terkait</a:t>
              </a:r>
              <a:r>
                <a:rPr lang="en-US" dirty="0">
                  <a:latin typeface="Arial Black" pitchFamily="34" charset="0"/>
                </a:rPr>
                <a:t> </a:t>
              </a:r>
              <a:r>
                <a:rPr lang="en-US" dirty="0" err="1">
                  <a:latin typeface="Arial Black" pitchFamily="34" charset="0"/>
                </a:rPr>
                <a:t>pekerjaan</a:t>
              </a:r>
              <a:endParaRPr lang="en-US" dirty="0">
                <a:latin typeface="Arial Black" pitchFamily="34" charset="0"/>
              </a:endParaRPr>
            </a:p>
          </p:txBody>
        </p:sp>
      </p:grpSp>
    </p:spTree>
  </p:cSld>
  <p:clrMapOvr>
    <a:masterClrMapping/>
  </p:clrMapOvr>
  <p:transition>
    <p:blinds/>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F3EEEE38-96EF-4B52-94C2-C54DB04C12D4}"/>
              </a:ext>
            </a:extLst>
          </p:cNvPr>
          <p:cNvSpPr>
            <a:spLocks noGrp="1"/>
          </p:cNvSpPr>
          <p:nvPr>
            <p:ph type="title" idx="4294967295"/>
          </p:nvPr>
        </p:nvSpPr>
        <p:spPr/>
        <p:txBody>
          <a:bodyPr/>
          <a:lstStyle/>
          <a:p>
            <a:r>
              <a:rPr lang="en-US" altLang="en-US"/>
              <a:t>Teori </a:t>
            </a:r>
            <a:br>
              <a:rPr lang="en-US" altLang="en-US"/>
            </a:br>
            <a:r>
              <a:rPr lang="en-US" altLang="en-US"/>
              <a:t>Kepemimpinan Awal</a:t>
            </a:r>
          </a:p>
        </p:txBody>
      </p:sp>
      <p:grpSp>
        <p:nvGrpSpPr>
          <p:cNvPr id="2" name="Group 3">
            <a:extLst>
              <a:ext uri="{FF2B5EF4-FFF2-40B4-BE49-F238E27FC236}">
                <a16:creationId xmlns:a16="http://schemas.microsoft.com/office/drawing/2014/main" id="{A5DB91F2-D614-4ABC-8F71-9AD701CB1B07}"/>
              </a:ext>
            </a:extLst>
          </p:cNvPr>
          <p:cNvGrpSpPr/>
          <p:nvPr/>
        </p:nvGrpSpPr>
        <p:grpSpPr>
          <a:xfrm>
            <a:off x="766811" y="2286000"/>
            <a:ext cx="2344935" cy="767010"/>
            <a:chOff x="2405" y="821460"/>
            <a:chExt cx="2344935" cy="767010"/>
          </a:xfrm>
          <a:solidFill>
            <a:schemeClr val="bg1">
              <a:lumMod val="50000"/>
            </a:schemeClr>
          </a:solidFill>
        </p:grpSpPr>
        <p:sp>
          <p:nvSpPr>
            <p:cNvPr id="20" name="Rectangle 19">
              <a:extLst>
                <a:ext uri="{FF2B5EF4-FFF2-40B4-BE49-F238E27FC236}">
                  <a16:creationId xmlns:a16="http://schemas.microsoft.com/office/drawing/2014/main" id="{3258C4F4-6CCF-4361-98E5-AB4FCCE79D16}"/>
                </a:ext>
              </a:extLst>
            </p:cNvPr>
            <p:cNvSpPr/>
            <p:nvPr/>
          </p:nvSpPr>
          <p:spPr>
            <a:xfrm>
              <a:off x="2405" y="821460"/>
              <a:ext cx="2344935" cy="767010"/>
            </a:xfrm>
            <a:prstGeom prst="rect">
              <a:avLst/>
            </a:prstGeom>
            <a:grpFill/>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1" name="Rectangle 20">
              <a:extLst>
                <a:ext uri="{FF2B5EF4-FFF2-40B4-BE49-F238E27FC236}">
                  <a16:creationId xmlns:a16="http://schemas.microsoft.com/office/drawing/2014/main" id="{9C1C990E-A2FC-40B4-9955-32C30F655364}"/>
                </a:ext>
              </a:extLst>
            </p:cNvPr>
            <p:cNvSpPr/>
            <p:nvPr/>
          </p:nvSpPr>
          <p:spPr>
            <a:xfrm>
              <a:off x="2405" y="821460"/>
              <a:ext cx="2344935" cy="767010"/>
            </a:xfrm>
            <a:prstGeom prst="rect">
              <a:avLst/>
            </a:prstGeom>
            <a:grpFill/>
          </p:spPr>
          <p:style>
            <a:lnRef idx="0">
              <a:scrgbClr r="0" g="0" b="0"/>
            </a:lnRef>
            <a:fillRef idx="0">
              <a:scrgbClr r="0" g="0" b="0"/>
            </a:fillRef>
            <a:effectRef idx="0">
              <a:scrgbClr r="0" g="0" b="0"/>
            </a:effectRef>
            <a:fontRef idx="minor">
              <a:schemeClr val="lt1"/>
            </a:fontRef>
          </p:style>
          <p:txBody>
            <a:bodyPr lIns="135128" tIns="77216" rIns="135128" bIns="77216" spcCol="1270" anchor="ctr"/>
            <a:lstStyle/>
            <a:p>
              <a:pPr algn="ctr" defTabSz="844550">
                <a:lnSpc>
                  <a:spcPct val="90000"/>
                </a:lnSpc>
                <a:spcAft>
                  <a:spcPct val="35000"/>
                </a:spcAft>
                <a:defRPr/>
              </a:pPr>
              <a:r>
                <a:rPr lang="en-US" sz="2400" b="1" dirty="0"/>
                <a:t>Gaya </a:t>
              </a:r>
              <a:r>
                <a:rPr lang="en-US" sz="2400" b="1" dirty="0" err="1"/>
                <a:t>Demokratis</a:t>
              </a:r>
              <a:endParaRPr lang="en-US" sz="2400" b="1" dirty="0"/>
            </a:p>
          </p:txBody>
        </p:sp>
      </p:grpSp>
      <p:grpSp>
        <p:nvGrpSpPr>
          <p:cNvPr id="3" name="Group 4">
            <a:extLst>
              <a:ext uri="{FF2B5EF4-FFF2-40B4-BE49-F238E27FC236}">
                <a16:creationId xmlns:a16="http://schemas.microsoft.com/office/drawing/2014/main" id="{8256103F-B491-485E-A048-1944D55C8B42}"/>
              </a:ext>
            </a:extLst>
          </p:cNvPr>
          <p:cNvGrpSpPr/>
          <p:nvPr/>
        </p:nvGrpSpPr>
        <p:grpSpPr>
          <a:xfrm>
            <a:off x="766811" y="3053011"/>
            <a:ext cx="2344935" cy="3051067"/>
            <a:chOff x="2405" y="1588471"/>
            <a:chExt cx="2344935" cy="3051067"/>
          </a:xfrm>
          <a:solidFill>
            <a:schemeClr val="accent5">
              <a:lumMod val="75000"/>
            </a:schemeClr>
          </a:solidFill>
        </p:grpSpPr>
        <p:sp>
          <p:nvSpPr>
            <p:cNvPr id="18" name="Rectangle 17">
              <a:extLst>
                <a:ext uri="{FF2B5EF4-FFF2-40B4-BE49-F238E27FC236}">
                  <a16:creationId xmlns:a16="http://schemas.microsoft.com/office/drawing/2014/main" id="{D4962773-15F3-4AD5-827E-DF5E769AA080}"/>
                </a:ext>
              </a:extLst>
            </p:cNvPr>
            <p:cNvSpPr/>
            <p:nvPr/>
          </p:nvSpPr>
          <p:spPr>
            <a:xfrm>
              <a:off x="2405" y="1588471"/>
              <a:ext cx="2344935" cy="3051067"/>
            </a:xfrm>
            <a:prstGeom prst="rect">
              <a:avLst/>
            </a:prstGeom>
            <a:grpFill/>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19" name="Rectangle 18">
              <a:extLst>
                <a:ext uri="{FF2B5EF4-FFF2-40B4-BE49-F238E27FC236}">
                  <a16:creationId xmlns:a16="http://schemas.microsoft.com/office/drawing/2014/main" id="{B33D4483-505A-4F70-ABB4-7759C8AED433}"/>
                </a:ext>
              </a:extLst>
            </p:cNvPr>
            <p:cNvSpPr/>
            <p:nvPr/>
          </p:nvSpPr>
          <p:spPr>
            <a:xfrm>
              <a:off x="2405" y="1588471"/>
              <a:ext cx="2344935" cy="3051067"/>
            </a:xfrm>
            <a:prstGeom prst="rect">
              <a:avLst/>
            </a:prstGeom>
            <a:grpFill/>
          </p:spPr>
          <p:style>
            <a:lnRef idx="0">
              <a:scrgbClr r="0" g="0" b="0"/>
            </a:lnRef>
            <a:fillRef idx="0">
              <a:scrgbClr r="0" g="0" b="0"/>
            </a:fillRef>
            <a:effectRef idx="0">
              <a:scrgbClr r="0" g="0" b="0"/>
            </a:effectRef>
            <a:fontRef idx="minor">
              <a:schemeClr val="dk1">
                <a:hueOff val="0"/>
                <a:satOff val="0"/>
                <a:lumOff val="0"/>
                <a:alphaOff val="0"/>
              </a:schemeClr>
            </a:fontRef>
          </p:style>
          <p:txBody>
            <a:bodyPr lIns="101346" tIns="101346" rIns="135128" bIns="152019" spcCol="1270"/>
            <a:lstStyle/>
            <a:p>
              <a:pPr marL="171450" lvl="1" indent="-171450" defTabSz="844550">
                <a:lnSpc>
                  <a:spcPct val="90000"/>
                </a:lnSpc>
                <a:spcAft>
                  <a:spcPct val="15000"/>
                </a:spcAft>
                <a:buFontTx/>
                <a:buChar char="••"/>
                <a:defRPr/>
              </a:pPr>
              <a:r>
                <a:rPr lang="en-US" sz="1900" dirty="0"/>
                <a:t>Gaya </a:t>
              </a:r>
              <a:r>
                <a:rPr lang="en-US" sz="1900" dirty="0" err="1"/>
                <a:t>Demokratis</a:t>
              </a:r>
              <a:r>
                <a:rPr lang="en-US" sz="1900" dirty="0"/>
                <a:t>: </a:t>
              </a:r>
              <a:r>
                <a:rPr lang="en-US" sz="1900" dirty="0" err="1"/>
                <a:t>melibatkan</a:t>
              </a:r>
              <a:r>
                <a:rPr lang="en-US" sz="1900" dirty="0"/>
                <a:t> </a:t>
              </a:r>
              <a:r>
                <a:rPr lang="en-US" sz="1900" dirty="0" err="1"/>
                <a:t>bawahan</a:t>
              </a:r>
              <a:r>
                <a:rPr lang="en-US" sz="1900" dirty="0"/>
                <a:t>, </a:t>
              </a:r>
              <a:r>
                <a:rPr lang="en-US" sz="1900" dirty="0" err="1"/>
                <a:t>delegasi</a:t>
              </a:r>
              <a:r>
                <a:rPr lang="en-US" sz="1900" dirty="0"/>
                <a:t> </a:t>
              </a:r>
              <a:r>
                <a:rPr lang="en-US" sz="1900" dirty="0" err="1"/>
                <a:t>wewenang</a:t>
              </a:r>
              <a:r>
                <a:rPr lang="en-US" sz="1900" dirty="0"/>
                <a:t>, </a:t>
              </a:r>
              <a:r>
                <a:rPr lang="en-US" sz="1900" dirty="0" err="1"/>
                <a:t>mendorong</a:t>
              </a:r>
              <a:r>
                <a:rPr lang="en-US" sz="1900" dirty="0"/>
                <a:t> </a:t>
              </a:r>
              <a:r>
                <a:rPr lang="en-US" sz="1900" dirty="0" err="1"/>
                <a:t>partisipasi</a:t>
              </a:r>
              <a:endParaRPr lang="en-US" sz="1900" dirty="0"/>
            </a:p>
          </p:txBody>
        </p:sp>
      </p:grpSp>
      <p:grpSp>
        <p:nvGrpSpPr>
          <p:cNvPr id="4" name="Group 5">
            <a:extLst>
              <a:ext uri="{FF2B5EF4-FFF2-40B4-BE49-F238E27FC236}">
                <a16:creationId xmlns:a16="http://schemas.microsoft.com/office/drawing/2014/main" id="{71B2E5EB-88CB-4B26-B430-48DED3EDDB2D}"/>
              </a:ext>
            </a:extLst>
          </p:cNvPr>
          <p:cNvGrpSpPr/>
          <p:nvPr/>
        </p:nvGrpSpPr>
        <p:grpSpPr>
          <a:xfrm>
            <a:off x="3440038" y="2286000"/>
            <a:ext cx="2344935" cy="767010"/>
            <a:chOff x="2675632" y="821460"/>
            <a:chExt cx="2344935" cy="767010"/>
          </a:xfrm>
          <a:solidFill>
            <a:schemeClr val="bg1">
              <a:lumMod val="50000"/>
            </a:schemeClr>
          </a:solidFill>
        </p:grpSpPr>
        <p:sp>
          <p:nvSpPr>
            <p:cNvPr id="16" name="Rectangle 15">
              <a:extLst>
                <a:ext uri="{FF2B5EF4-FFF2-40B4-BE49-F238E27FC236}">
                  <a16:creationId xmlns:a16="http://schemas.microsoft.com/office/drawing/2014/main" id="{DB46EA15-829C-4FF7-A283-449D4000E4E2}"/>
                </a:ext>
              </a:extLst>
            </p:cNvPr>
            <p:cNvSpPr/>
            <p:nvPr/>
          </p:nvSpPr>
          <p:spPr>
            <a:xfrm>
              <a:off x="2675632" y="821460"/>
              <a:ext cx="2344935" cy="767010"/>
            </a:xfrm>
            <a:prstGeom prst="rect">
              <a:avLst/>
            </a:prstGeom>
            <a:grpFill/>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7" name="Rectangle 16">
              <a:extLst>
                <a:ext uri="{FF2B5EF4-FFF2-40B4-BE49-F238E27FC236}">
                  <a16:creationId xmlns:a16="http://schemas.microsoft.com/office/drawing/2014/main" id="{567739FE-56E9-40DD-92FD-7A9086EC1FBC}"/>
                </a:ext>
              </a:extLst>
            </p:cNvPr>
            <p:cNvSpPr/>
            <p:nvPr/>
          </p:nvSpPr>
          <p:spPr>
            <a:xfrm>
              <a:off x="2675632" y="821460"/>
              <a:ext cx="2344935" cy="767010"/>
            </a:xfrm>
            <a:prstGeom prst="rect">
              <a:avLst/>
            </a:prstGeom>
            <a:grpFill/>
          </p:spPr>
          <p:style>
            <a:lnRef idx="0">
              <a:scrgbClr r="0" g="0" b="0"/>
            </a:lnRef>
            <a:fillRef idx="0">
              <a:scrgbClr r="0" g="0" b="0"/>
            </a:fillRef>
            <a:effectRef idx="0">
              <a:scrgbClr r="0" g="0" b="0"/>
            </a:effectRef>
            <a:fontRef idx="minor">
              <a:schemeClr val="lt1"/>
            </a:fontRef>
          </p:style>
          <p:txBody>
            <a:bodyPr lIns="135128" tIns="77216" rIns="135128" bIns="77216" spcCol="1270" anchor="ctr"/>
            <a:lstStyle/>
            <a:p>
              <a:pPr algn="ctr" defTabSz="844550">
                <a:lnSpc>
                  <a:spcPct val="90000"/>
                </a:lnSpc>
                <a:spcAft>
                  <a:spcPct val="35000"/>
                </a:spcAft>
                <a:defRPr/>
              </a:pPr>
              <a:r>
                <a:rPr lang="en-US" sz="2400" b="1" dirty="0"/>
                <a:t>Gaya </a:t>
              </a:r>
              <a:r>
                <a:rPr lang="en-US" sz="2400" b="1" dirty="0" err="1"/>
                <a:t>Otokratis</a:t>
              </a:r>
              <a:endParaRPr lang="en-US" sz="2400" b="1" dirty="0"/>
            </a:p>
          </p:txBody>
        </p:sp>
      </p:grpSp>
      <p:grpSp>
        <p:nvGrpSpPr>
          <p:cNvPr id="5" name="Group 6">
            <a:extLst>
              <a:ext uri="{FF2B5EF4-FFF2-40B4-BE49-F238E27FC236}">
                <a16:creationId xmlns:a16="http://schemas.microsoft.com/office/drawing/2014/main" id="{DB203916-8C20-441A-9512-3DE7D80D89DB}"/>
              </a:ext>
            </a:extLst>
          </p:cNvPr>
          <p:cNvGrpSpPr/>
          <p:nvPr/>
        </p:nvGrpSpPr>
        <p:grpSpPr>
          <a:xfrm>
            <a:off x="3440038" y="3053011"/>
            <a:ext cx="2344935" cy="3051067"/>
            <a:chOff x="2675632" y="1588471"/>
            <a:chExt cx="2344935" cy="3051067"/>
          </a:xfrm>
          <a:solidFill>
            <a:schemeClr val="accent5">
              <a:lumMod val="75000"/>
            </a:schemeClr>
          </a:solidFill>
        </p:grpSpPr>
        <p:sp>
          <p:nvSpPr>
            <p:cNvPr id="14" name="Rectangle 13">
              <a:extLst>
                <a:ext uri="{FF2B5EF4-FFF2-40B4-BE49-F238E27FC236}">
                  <a16:creationId xmlns:a16="http://schemas.microsoft.com/office/drawing/2014/main" id="{98E6204F-0990-47D1-98F3-1EF2E51C07DD}"/>
                </a:ext>
              </a:extLst>
            </p:cNvPr>
            <p:cNvSpPr/>
            <p:nvPr/>
          </p:nvSpPr>
          <p:spPr>
            <a:xfrm>
              <a:off x="2675632" y="1588471"/>
              <a:ext cx="2344935" cy="3051067"/>
            </a:xfrm>
            <a:prstGeom prst="rect">
              <a:avLst/>
            </a:prstGeom>
            <a:grpFill/>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15" name="Rectangle 14">
              <a:extLst>
                <a:ext uri="{FF2B5EF4-FFF2-40B4-BE49-F238E27FC236}">
                  <a16:creationId xmlns:a16="http://schemas.microsoft.com/office/drawing/2014/main" id="{1A457581-4505-482F-A241-D58EF61A03B2}"/>
                </a:ext>
              </a:extLst>
            </p:cNvPr>
            <p:cNvSpPr/>
            <p:nvPr/>
          </p:nvSpPr>
          <p:spPr>
            <a:xfrm>
              <a:off x="2675632" y="1588471"/>
              <a:ext cx="2344935" cy="3051067"/>
            </a:xfrm>
            <a:prstGeom prst="rect">
              <a:avLst/>
            </a:prstGeom>
            <a:grpFill/>
          </p:spPr>
          <p:style>
            <a:lnRef idx="0">
              <a:scrgbClr r="0" g="0" b="0"/>
            </a:lnRef>
            <a:fillRef idx="0">
              <a:scrgbClr r="0" g="0" b="0"/>
            </a:fillRef>
            <a:effectRef idx="0">
              <a:scrgbClr r="0" g="0" b="0"/>
            </a:effectRef>
            <a:fontRef idx="minor">
              <a:schemeClr val="dk1">
                <a:hueOff val="0"/>
                <a:satOff val="0"/>
                <a:lumOff val="0"/>
                <a:alphaOff val="0"/>
              </a:schemeClr>
            </a:fontRef>
          </p:style>
          <p:txBody>
            <a:bodyPr lIns="101346" tIns="101346" rIns="135128" bIns="152019" spcCol="1270"/>
            <a:lstStyle/>
            <a:p>
              <a:pPr marL="171450" lvl="1" indent="-171450" defTabSz="844550">
                <a:lnSpc>
                  <a:spcPct val="90000"/>
                </a:lnSpc>
                <a:spcAft>
                  <a:spcPct val="15000"/>
                </a:spcAft>
                <a:buFontTx/>
                <a:buChar char="••"/>
                <a:defRPr/>
              </a:pPr>
              <a:r>
                <a:rPr lang="en-US" sz="1900" dirty="0"/>
                <a:t>Gaya </a:t>
              </a:r>
              <a:r>
                <a:rPr lang="en-US" sz="1900" dirty="0" err="1"/>
                <a:t>otokratis</a:t>
              </a:r>
              <a:r>
                <a:rPr lang="en-US" sz="1900" dirty="0"/>
                <a:t>: </a:t>
              </a:r>
              <a:r>
                <a:rPr lang="en-US" sz="1900" dirty="0" err="1"/>
                <a:t>mendiktekan</a:t>
              </a:r>
              <a:r>
                <a:rPr lang="en-US" sz="1900" dirty="0"/>
                <a:t> </a:t>
              </a:r>
              <a:r>
                <a:rPr lang="en-US" sz="1900" dirty="0" err="1"/>
                <a:t>metode</a:t>
              </a:r>
              <a:r>
                <a:rPr lang="en-US" sz="1900" dirty="0"/>
                <a:t> </a:t>
              </a:r>
              <a:r>
                <a:rPr lang="en-US" sz="1900" dirty="0" err="1"/>
                <a:t>kerja</a:t>
              </a:r>
              <a:r>
                <a:rPr lang="en-US" sz="1900" dirty="0"/>
                <a:t>, </a:t>
              </a:r>
              <a:r>
                <a:rPr lang="en-US" sz="1900" dirty="0" err="1"/>
                <a:t>membatasi</a:t>
              </a:r>
              <a:r>
                <a:rPr lang="en-US" sz="1900" dirty="0"/>
                <a:t> </a:t>
              </a:r>
              <a:r>
                <a:rPr lang="en-US" sz="1900" dirty="0" err="1"/>
                <a:t>partisipasi</a:t>
              </a:r>
              <a:endParaRPr lang="en-US" sz="1900" dirty="0"/>
            </a:p>
          </p:txBody>
        </p:sp>
      </p:grpSp>
      <p:grpSp>
        <p:nvGrpSpPr>
          <p:cNvPr id="6" name="Group 7">
            <a:extLst>
              <a:ext uri="{FF2B5EF4-FFF2-40B4-BE49-F238E27FC236}">
                <a16:creationId xmlns:a16="http://schemas.microsoft.com/office/drawing/2014/main" id="{A0356DE6-BEBD-4057-BD43-B9BD6F98ED40}"/>
              </a:ext>
            </a:extLst>
          </p:cNvPr>
          <p:cNvGrpSpPr/>
          <p:nvPr/>
        </p:nvGrpSpPr>
        <p:grpSpPr>
          <a:xfrm>
            <a:off x="6113265" y="2286000"/>
            <a:ext cx="2344935" cy="767010"/>
            <a:chOff x="5348859" y="821460"/>
            <a:chExt cx="2344935" cy="767010"/>
          </a:xfrm>
          <a:solidFill>
            <a:schemeClr val="bg1">
              <a:lumMod val="50000"/>
            </a:schemeClr>
          </a:solidFill>
        </p:grpSpPr>
        <p:sp>
          <p:nvSpPr>
            <p:cNvPr id="12" name="Rectangle 11">
              <a:extLst>
                <a:ext uri="{FF2B5EF4-FFF2-40B4-BE49-F238E27FC236}">
                  <a16:creationId xmlns:a16="http://schemas.microsoft.com/office/drawing/2014/main" id="{11ADBD3C-5247-4E85-ABD8-2D4B829A7E25}"/>
                </a:ext>
              </a:extLst>
            </p:cNvPr>
            <p:cNvSpPr/>
            <p:nvPr/>
          </p:nvSpPr>
          <p:spPr>
            <a:xfrm>
              <a:off x="5348859" y="821460"/>
              <a:ext cx="2344935" cy="767010"/>
            </a:xfrm>
            <a:prstGeom prst="rect">
              <a:avLst/>
            </a:prstGeom>
            <a:grpFill/>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3" name="Rectangle 12">
              <a:extLst>
                <a:ext uri="{FF2B5EF4-FFF2-40B4-BE49-F238E27FC236}">
                  <a16:creationId xmlns:a16="http://schemas.microsoft.com/office/drawing/2014/main" id="{44DD3DEF-475C-4C21-B7EE-FC0B4244F8D1}"/>
                </a:ext>
              </a:extLst>
            </p:cNvPr>
            <p:cNvSpPr/>
            <p:nvPr/>
          </p:nvSpPr>
          <p:spPr>
            <a:xfrm>
              <a:off x="5348859" y="821460"/>
              <a:ext cx="2344935" cy="767010"/>
            </a:xfrm>
            <a:prstGeom prst="rect">
              <a:avLst/>
            </a:prstGeom>
            <a:grpFill/>
          </p:spPr>
          <p:style>
            <a:lnRef idx="0">
              <a:scrgbClr r="0" g="0" b="0"/>
            </a:lnRef>
            <a:fillRef idx="0">
              <a:scrgbClr r="0" g="0" b="0"/>
            </a:fillRef>
            <a:effectRef idx="0">
              <a:scrgbClr r="0" g="0" b="0"/>
            </a:effectRef>
            <a:fontRef idx="minor">
              <a:schemeClr val="lt1"/>
            </a:fontRef>
          </p:style>
          <p:txBody>
            <a:bodyPr lIns="135128" tIns="77216" rIns="135128" bIns="77216" spcCol="1270" anchor="ctr"/>
            <a:lstStyle/>
            <a:p>
              <a:pPr algn="ctr" defTabSz="844550">
                <a:lnSpc>
                  <a:spcPct val="90000"/>
                </a:lnSpc>
                <a:spcAft>
                  <a:spcPct val="35000"/>
                </a:spcAft>
                <a:defRPr/>
              </a:pPr>
              <a:r>
                <a:rPr lang="en-US" sz="2400" b="1" dirty="0"/>
                <a:t>Gaya Laissez Faire</a:t>
              </a:r>
            </a:p>
          </p:txBody>
        </p:sp>
      </p:grpSp>
      <p:grpSp>
        <p:nvGrpSpPr>
          <p:cNvPr id="7" name="Group 8">
            <a:extLst>
              <a:ext uri="{FF2B5EF4-FFF2-40B4-BE49-F238E27FC236}">
                <a16:creationId xmlns:a16="http://schemas.microsoft.com/office/drawing/2014/main" id="{0C22F616-5603-4EB5-B29B-BFFC3786B769}"/>
              </a:ext>
            </a:extLst>
          </p:cNvPr>
          <p:cNvGrpSpPr/>
          <p:nvPr/>
        </p:nvGrpSpPr>
        <p:grpSpPr>
          <a:xfrm>
            <a:off x="6113265" y="3053011"/>
            <a:ext cx="2344935" cy="3051067"/>
            <a:chOff x="5348859" y="1588471"/>
            <a:chExt cx="2344935" cy="3051067"/>
          </a:xfrm>
          <a:solidFill>
            <a:schemeClr val="accent5">
              <a:lumMod val="75000"/>
            </a:schemeClr>
          </a:solidFill>
        </p:grpSpPr>
        <p:sp>
          <p:nvSpPr>
            <p:cNvPr id="10" name="Rectangle 9">
              <a:extLst>
                <a:ext uri="{FF2B5EF4-FFF2-40B4-BE49-F238E27FC236}">
                  <a16:creationId xmlns:a16="http://schemas.microsoft.com/office/drawing/2014/main" id="{D330CFBA-841F-4020-996E-94FB7D5BE5A6}"/>
                </a:ext>
              </a:extLst>
            </p:cNvPr>
            <p:cNvSpPr/>
            <p:nvPr/>
          </p:nvSpPr>
          <p:spPr>
            <a:xfrm>
              <a:off x="5348859" y="1588471"/>
              <a:ext cx="2344935" cy="3051067"/>
            </a:xfrm>
            <a:prstGeom prst="rect">
              <a:avLst/>
            </a:prstGeom>
            <a:grpFill/>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11" name="Rectangle 10">
              <a:extLst>
                <a:ext uri="{FF2B5EF4-FFF2-40B4-BE49-F238E27FC236}">
                  <a16:creationId xmlns:a16="http://schemas.microsoft.com/office/drawing/2014/main" id="{14104E24-597A-442E-A8FC-6808BDDF036E}"/>
                </a:ext>
              </a:extLst>
            </p:cNvPr>
            <p:cNvSpPr/>
            <p:nvPr/>
          </p:nvSpPr>
          <p:spPr>
            <a:xfrm>
              <a:off x="5348859" y="1588471"/>
              <a:ext cx="2344935" cy="3051067"/>
            </a:xfrm>
            <a:prstGeom prst="rect">
              <a:avLst/>
            </a:prstGeom>
            <a:grpFill/>
          </p:spPr>
          <p:style>
            <a:lnRef idx="0">
              <a:scrgbClr r="0" g="0" b="0"/>
            </a:lnRef>
            <a:fillRef idx="0">
              <a:scrgbClr r="0" g="0" b="0"/>
            </a:fillRef>
            <a:effectRef idx="0">
              <a:scrgbClr r="0" g="0" b="0"/>
            </a:effectRef>
            <a:fontRef idx="minor">
              <a:schemeClr val="dk1">
                <a:hueOff val="0"/>
                <a:satOff val="0"/>
                <a:lumOff val="0"/>
                <a:alphaOff val="0"/>
              </a:schemeClr>
            </a:fontRef>
          </p:style>
          <p:txBody>
            <a:bodyPr lIns="101346" tIns="101346" rIns="135128" bIns="152019" spcCol="1270"/>
            <a:lstStyle/>
            <a:p>
              <a:pPr marL="171450" lvl="1" indent="-171450" defTabSz="844550">
                <a:lnSpc>
                  <a:spcPct val="90000"/>
                </a:lnSpc>
                <a:spcAft>
                  <a:spcPct val="15000"/>
                </a:spcAft>
                <a:buFontTx/>
                <a:buChar char="••"/>
                <a:defRPr/>
              </a:pPr>
              <a:r>
                <a:rPr lang="en-US" sz="1900" dirty="0"/>
                <a:t>Gaya Laissez Faire: </a:t>
              </a:r>
              <a:r>
                <a:rPr lang="en-US" sz="1900" dirty="0" err="1"/>
                <a:t>memberikan</a:t>
              </a:r>
              <a:r>
                <a:rPr lang="en-US" sz="1900" dirty="0"/>
                <a:t> </a:t>
              </a:r>
              <a:r>
                <a:rPr lang="en-US" sz="1900" dirty="0" err="1"/>
                <a:t>kebebasan</a:t>
              </a:r>
              <a:r>
                <a:rPr lang="en-US" sz="1900" dirty="0"/>
                <a:t> </a:t>
              </a:r>
              <a:r>
                <a:rPr lang="en-US" sz="1900" dirty="0" err="1"/>
                <a:t>pada</a:t>
              </a:r>
              <a:r>
                <a:rPr lang="en-US" sz="1900" dirty="0"/>
                <a:t> </a:t>
              </a:r>
              <a:r>
                <a:rPr lang="en-US" sz="1900" dirty="0" err="1"/>
                <a:t>kelompok</a:t>
              </a:r>
              <a:r>
                <a:rPr lang="en-US" sz="1900" dirty="0"/>
                <a:t> </a:t>
              </a:r>
              <a:r>
                <a:rPr lang="en-US" sz="1900" dirty="0" err="1"/>
                <a:t>untuk</a:t>
              </a:r>
              <a:r>
                <a:rPr lang="en-US" sz="1900" dirty="0"/>
                <a:t> </a:t>
              </a:r>
              <a:r>
                <a:rPr lang="en-US" sz="1900" dirty="0" err="1"/>
                <a:t>membuat</a:t>
              </a:r>
              <a:r>
                <a:rPr lang="en-US" sz="1900" dirty="0"/>
                <a:t> </a:t>
              </a:r>
              <a:r>
                <a:rPr lang="en-US" sz="1900" dirty="0" err="1"/>
                <a:t>keputusan</a:t>
              </a:r>
              <a:r>
                <a:rPr lang="en-US" sz="1900" dirty="0"/>
                <a:t> </a:t>
              </a:r>
            </a:p>
          </p:txBody>
        </p:sp>
      </p:grpSp>
    </p:spTree>
  </p:cSld>
  <p:clrMapOvr>
    <a:masterClrMapping/>
  </p:clrMapOvr>
  <p:transition>
    <p:blinds/>
  </p:transition>
</p:sld>
</file>

<file path=ppt/theme/theme1.xml><?xml version="1.0" encoding="utf-8"?>
<a:theme xmlns:a="http://schemas.openxmlformats.org/drawingml/2006/main" name="2_Custom Design">
  <a:themeElements>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Custom Design">
      <a:majorFont>
        <a:latin typeface="Impact"/>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214</TotalTime>
  <Words>682</Words>
  <Application>Microsoft Office PowerPoint</Application>
  <PresentationFormat>On-screen Show (4:3)</PresentationFormat>
  <Paragraphs>80</Paragraphs>
  <Slides>14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Impact</vt:lpstr>
      <vt:lpstr>ＭＳ Ｐゴシック</vt:lpstr>
      <vt:lpstr>Calibri</vt:lpstr>
      <vt:lpstr>2_Custom Design</vt:lpstr>
      <vt:lpstr>Bab 6 Leadership</vt:lpstr>
      <vt:lpstr>Tujuan Pembelajaran</vt:lpstr>
      <vt:lpstr>Kisah Mc’Donald</vt:lpstr>
      <vt:lpstr>Kisah Mc’Donald</vt:lpstr>
      <vt:lpstr>PowerPoint Presentation</vt:lpstr>
      <vt:lpstr>Tanpa Kepemimpinan, Mimpi Anda Akan Terbelenggu</vt:lpstr>
      <vt:lpstr>Tanpa Kepemimpinan, Mimpi Anda Akan Terbelenggu</vt:lpstr>
      <vt:lpstr>Teori  Kepemimpinan Awal</vt:lpstr>
      <vt:lpstr>Teori  Kepemimpinan Awal</vt:lpstr>
      <vt:lpstr>Pendekatan Kepemimpinan Model Terkini</vt:lpstr>
      <vt:lpstr>Pendekatan Kepemimpinan Model Terkini</vt:lpstr>
      <vt:lpstr>Pendekatan Kepemimpinan Model Terkini</vt:lpstr>
      <vt:lpstr>Perilaku Pemimpin Yang Efektif</vt:lpstr>
      <vt:lpstr>Perilaku Pemimpin  Yang Efektif</vt:lpstr>
    </vt:vector>
  </TitlesOfParts>
  <Company>Private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Anto</dc:creator>
  <cp:lastModifiedBy>Muhammad Dandy</cp:lastModifiedBy>
  <cp:revision>71</cp:revision>
  <dcterms:created xsi:type="dcterms:W3CDTF">2009-06-08T12:45:18Z</dcterms:created>
  <dcterms:modified xsi:type="dcterms:W3CDTF">2020-08-04T02:06:13Z</dcterms:modified>
</cp:coreProperties>
</file>