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70" r:id="rId7"/>
    <p:sldId id="267" r:id="rId8"/>
    <p:sldId id="268" r:id="rId9"/>
    <p:sldId id="273" r:id="rId10"/>
    <p:sldId id="272" r:id="rId11"/>
    <p:sldId id="269" r:id="rId12"/>
    <p:sldId id="271" r:id="rId13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652" y="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6924B-2386-4DE6-BA3B-3BAD1D3851C4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32A75-8BE3-42A5-A014-0C898A83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437470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6924B-2386-4DE6-BA3B-3BAD1D3851C4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32A75-8BE3-42A5-A014-0C898A83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97605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6924B-2386-4DE6-BA3B-3BAD1D3851C4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32A75-8BE3-42A5-A014-0C898A83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89324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6924B-2386-4DE6-BA3B-3BAD1D3851C4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32A75-8BE3-42A5-A014-0C898A83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99984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6924B-2386-4DE6-BA3B-3BAD1D3851C4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32A75-8BE3-42A5-A014-0C898A83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89376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6924B-2386-4DE6-BA3B-3BAD1D3851C4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32A75-8BE3-42A5-A014-0C898A83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17869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6924B-2386-4DE6-BA3B-3BAD1D3851C4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32A75-8BE3-42A5-A014-0C898A83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15921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6924B-2386-4DE6-BA3B-3BAD1D3851C4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32A75-8BE3-42A5-A014-0C898A83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31435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6924B-2386-4DE6-BA3B-3BAD1D3851C4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32A75-8BE3-42A5-A014-0C898A83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77872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6924B-2386-4DE6-BA3B-3BAD1D3851C4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32A75-8BE3-42A5-A014-0C898A83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18161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6924B-2386-4DE6-BA3B-3BAD1D3851C4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32A75-8BE3-42A5-A014-0C898A83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2736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6924B-2386-4DE6-BA3B-3BAD1D3851C4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32A75-8BE3-42A5-A014-0C898A83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395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056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Bodoni MT Black" pitchFamily="18" charset="0"/>
              </a:rPr>
              <a:t>DYNAMICS PERSONALITY ACCORDING TO C.G. </a:t>
            </a:r>
            <a:r>
              <a:rPr lang="en-US" sz="3200" b="1">
                <a:latin typeface="Bodoni MT Black" pitchFamily="18" charset="0"/>
              </a:rPr>
              <a:t>JUNG</a:t>
            </a:r>
            <a:endParaRPr lang="en-US" sz="3200" b="1" dirty="0">
              <a:latin typeface="Bodoni MT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946583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05600"/>
          </a:xfrm>
        </p:spPr>
        <p:txBody>
          <a:bodyPr/>
          <a:lstStyle/>
          <a:p>
            <a:endParaRPr lang="en-US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52400" y="0"/>
            <a:ext cx="9296400" cy="716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227753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296400" cy="7086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425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05600"/>
          </a:xfrm>
        </p:spPr>
        <p:txBody>
          <a:bodyPr/>
          <a:lstStyle/>
          <a:p>
            <a:endParaRPr lang="en-US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304800"/>
            <a:ext cx="9296400" cy="716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772795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52400" y="-457200"/>
            <a:ext cx="9448800" cy="746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718960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05600"/>
          </a:xfrm>
        </p:spPr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525000" cy="7010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036137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244536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28600" y="0"/>
            <a:ext cx="9829800" cy="7086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305516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0"/>
            <a:ext cx="9296400" cy="6858000"/>
          </a:xfrm>
        </p:spPr>
        <p:txBody>
          <a:bodyPr/>
          <a:lstStyle/>
          <a:p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222298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05600"/>
          </a:xfrm>
        </p:spPr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9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142688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52400" y="-152400"/>
            <a:ext cx="9753600" cy="7315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981016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296400" cy="701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2714825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9</Words>
  <Application>Microsoft Office PowerPoint</Application>
  <PresentationFormat>On-screen Show (4:3)</PresentationFormat>
  <Paragraphs>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Bodoni MT Black</vt:lpstr>
      <vt:lpstr>Calibri</vt:lpstr>
      <vt:lpstr>Office Theme</vt:lpstr>
      <vt:lpstr>DYNAMICS PERSONALITY ACCORDING TO C.G. JUNG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DINAMIKA KEPRIBADIAN  MENURUT</dc:title>
  <dc:creator>windows</dc:creator>
  <cp:lastModifiedBy>Muhammad Dandy</cp:lastModifiedBy>
  <cp:revision>9</cp:revision>
  <dcterms:created xsi:type="dcterms:W3CDTF">2020-05-18T23:23:21Z</dcterms:created>
  <dcterms:modified xsi:type="dcterms:W3CDTF">2020-08-04T02:06:46Z</dcterms:modified>
</cp:coreProperties>
</file>