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642" autoAdjust="0"/>
  </p:normalViewPr>
  <p:slideViewPr>
    <p:cSldViewPr>
      <p:cViewPr varScale="1">
        <p:scale>
          <a:sx n="63" d="100"/>
          <a:sy n="63" d="100"/>
        </p:scale>
        <p:origin x="138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886EE6-124D-4A1D-95F1-E41369E36108}" type="datetimeFigureOut">
              <a:rPr lang="en-US" smtClean="0"/>
              <a:t>8/4/2020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E5630C-BAA1-401E-A16D-21182629646D}" type="slidenum">
              <a:rPr lang="en-US" smtClean="0"/>
              <a:t>‹#›</a:t>
            </a:fld>
            <a:endParaRPr lang="en-US"/>
          </a:p>
        </p:txBody>
      </p:sp>
    </p:spTree>
    <p:extLst>
      <p:ext uri="{BB962C8B-B14F-4D97-AF65-F5344CB8AC3E}">
        <p14:creationId xmlns:p14="http://schemas.microsoft.com/office/powerpoint/2010/main" val="17040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E5630C-BAA1-401E-A16D-21182629646D}" type="slidenum">
              <a:rPr lang="en-US" smtClean="0"/>
              <a:t>7</a:t>
            </a:fld>
            <a:endParaRPr lang="en-US"/>
          </a:p>
        </p:txBody>
      </p:sp>
    </p:spTree>
    <p:extLst>
      <p:ext uri="{BB962C8B-B14F-4D97-AF65-F5344CB8AC3E}">
        <p14:creationId xmlns:p14="http://schemas.microsoft.com/office/powerpoint/2010/main" val="699151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5D277F-C269-452B-ABEF-DBB140B821A7}"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211994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5D277F-C269-452B-ABEF-DBB140B821A7}"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2244873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5D277F-C269-452B-ABEF-DBB140B821A7}"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710827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5D277F-C269-452B-ABEF-DBB140B821A7}"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1361035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5D277F-C269-452B-ABEF-DBB140B821A7}"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3038736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5D277F-C269-452B-ABEF-DBB140B821A7}"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2184951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5D277F-C269-452B-ABEF-DBB140B821A7}" type="datetimeFigureOut">
              <a:rPr lang="en-US" smtClean="0"/>
              <a:t>8/4/2020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2707863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5D277F-C269-452B-ABEF-DBB140B821A7}" type="datetimeFigureOut">
              <a:rPr lang="en-US" smtClean="0"/>
              <a:t>8/4/2020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2729260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D277F-C269-452B-ABEF-DBB140B821A7}" type="datetimeFigureOut">
              <a:rPr lang="en-US" smtClean="0"/>
              <a:t>8/4/2020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1270959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5D277F-C269-452B-ABEF-DBB140B821A7}"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580745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55D277F-C269-452B-ABEF-DBB140B821A7}"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CC104-1679-427A-AEA4-5C2FED15F088}" type="slidenum">
              <a:rPr lang="en-US" smtClean="0"/>
              <a:t>‹#›</a:t>
            </a:fld>
            <a:endParaRPr lang="en-US"/>
          </a:p>
        </p:txBody>
      </p:sp>
    </p:spTree>
    <p:extLst>
      <p:ext uri="{BB962C8B-B14F-4D97-AF65-F5344CB8AC3E}">
        <p14:creationId xmlns:p14="http://schemas.microsoft.com/office/powerpoint/2010/main" val="1039023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5D277F-C269-452B-ABEF-DBB140B821A7}" type="datetimeFigureOut">
              <a:rPr lang="en-US" smtClean="0"/>
              <a:t>8/4/2020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7CC104-1679-427A-AEA4-5C2FED15F088}" type="slidenum">
              <a:rPr lang="en-US" smtClean="0"/>
              <a:t>‹#›</a:t>
            </a:fld>
            <a:endParaRPr lang="en-US"/>
          </a:p>
        </p:txBody>
      </p:sp>
    </p:spTree>
    <p:extLst>
      <p:ext uri="{BB962C8B-B14F-4D97-AF65-F5344CB8AC3E}">
        <p14:creationId xmlns:p14="http://schemas.microsoft.com/office/powerpoint/2010/main" val="1773499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52400" y="0"/>
            <a:ext cx="8915400" cy="6858000"/>
          </a:xfrm>
        </p:spPr>
        <p:txBody>
          <a:bodyPr>
            <a:normAutofit/>
          </a:bodyPr>
          <a:lstStyle/>
          <a:p>
            <a:r>
              <a:rPr lang="en-US">
                <a:latin typeface="Berlin Sans FB Demi" pitchFamily="34" charset="0"/>
              </a:rPr>
              <a:t>DYNAMICS PERSONALITY BY FREUD</a:t>
            </a:r>
            <a:endParaRPr lang="en-US" dirty="0">
              <a:latin typeface="Berlin Sans FB Demi" pitchFamily="34" charset="0"/>
            </a:endParaRPr>
          </a:p>
        </p:txBody>
      </p:sp>
    </p:spTree>
    <p:extLst>
      <p:ext uri="{BB962C8B-B14F-4D97-AF65-F5344CB8AC3E}">
        <p14:creationId xmlns:p14="http://schemas.microsoft.com/office/powerpoint/2010/main" val="606785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705600"/>
          </a:xfrm>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388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6705600"/>
          </a:xfrm>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8939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0"/>
            <a:ext cx="9144000" cy="6705600"/>
          </a:xfrm>
        </p:spPr>
        <p:txBody>
          <a:bodyPr>
            <a:normAutofit/>
          </a:bodyPr>
          <a:lstStyle/>
          <a:p>
            <a:pPr algn="l"/>
            <a:r>
              <a:rPr lang="en-US" sz="3200" b="1" dirty="0"/>
              <a:t>1.Naluri</a:t>
            </a:r>
            <a:br>
              <a:rPr lang="en-US" sz="3200" b="1" dirty="0"/>
            </a:br>
            <a:r>
              <a:rPr lang="en-US" sz="3200" b="1" dirty="0" err="1"/>
              <a:t>Menurut</a:t>
            </a:r>
            <a:r>
              <a:rPr lang="en-US" sz="3200" b="1" dirty="0"/>
              <a:t> Freud, </a:t>
            </a:r>
            <a:r>
              <a:rPr lang="en-US" sz="3200" b="1" dirty="0" err="1"/>
              <a:t>naluri</a:t>
            </a:r>
            <a:r>
              <a:rPr lang="en-US" sz="3200" b="1" dirty="0"/>
              <a:t> </a:t>
            </a:r>
            <a:r>
              <a:rPr lang="en-US" sz="3200" b="1" dirty="0" err="1"/>
              <a:t>atau</a:t>
            </a:r>
            <a:r>
              <a:rPr lang="en-US" sz="3200" b="1" dirty="0"/>
              <a:t> </a:t>
            </a:r>
            <a:r>
              <a:rPr lang="en-US" sz="3200" b="1" dirty="0" err="1"/>
              <a:t>insting</a:t>
            </a:r>
            <a:r>
              <a:rPr lang="en-US" sz="3200" b="1" dirty="0"/>
              <a:t> </a:t>
            </a:r>
            <a:r>
              <a:rPr lang="en-US" sz="3200" b="1" dirty="0" err="1"/>
              <a:t>adalah</a:t>
            </a:r>
            <a:r>
              <a:rPr lang="en-US" sz="3200" b="1" dirty="0"/>
              <a:t> </a:t>
            </a:r>
            <a:r>
              <a:rPr lang="en-US" sz="3200" b="1" dirty="0" err="1"/>
              <a:t>representasi</a:t>
            </a:r>
            <a:r>
              <a:rPr lang="en-US" sz="3200" b="1" dirty="0"/>
              <a:t> </a:t>
            </a:r>
            <a:r>
              <a:rPr lang="en-US" sz="3200" b="1" dirty="0" err="1"/>
              <a:t>psikologis</a:t>
            </a:r>
            <a:r>
              <a:rPr lang="en-US" sz="3200" b="1" dirty="0"/>
              <a:t> </a:t>
            </a:r>
            <a:r>
              <a:rPr lang="en-US" sz="3200" b="1" dirty="0" err="1"/>
              <a:t>bawaan</a:t>
            </a:r>
            <a:r>
              <a:rPr lang="en-US" sz="3200" b="1" dirty="0"/>
              <a:t> </a:t>
            </a:r>
            <a:r>
              <a:rPr lang="en-US" sz="3200" b="1" dirty="0" err="1"/>
              <a:t>dari</a:t>
            </a:r>
            <a:r>
              <a:rPr lang="en-US" sz="3200" b="1" dirty="0"/>
              <a:t> </a:t>
            </a:r>
            <a:r>
              <a:rPr lang="en-US" sz="3200" b="1" dirty="0" err="1"/>
              <a:t>eksitasi</a:t>
            </a:r>
            <a:r>
              <a:rPr lang="en-US" sz="3200" b="1" dirty="0"/>
              <a:t> (</a:t>
            </a:r>
            <a:r>
              <a:rPr lang="en-US" sz="3200" b="1" dirty="0" err="1"/>
              <a:t>keadaan</a:t>
            </a:r>
            <a:r>
              <a:rPr lang="en-US" sz="3200" b="1" dirty="0"/>
              <a:t> </a:t>
            </a:r>
            <a:r>
              <a:rPr lang="en-US" sz="3200" b="1" dirty="0" err="1"/>
              <a:t>tegang</a:t>
            </a:r>
            <a:r>
              <a:rPr lang="en-US" sz="3200" b="1" dirty="0"/>
              <a:t> </a:t>
            </a:r>
            <a:r>
              <a:rPr lang="en-US" sz="3200" b="1" dirty="0" err="1"/>
              <a:t>dan</a:t>
            </a:r>
            <a:r>
              <a:rPr lang="en-US" sz="3200" b="1" dirty="0"/>
              <a:t> </a:t>
            </a:r>
            <a:r>
              <a:rPr lang="en-US" sz="3200" b="1" dirty="0" err="1"/>
              <a:t>terangsang</a:t>
            </a:r>
            <a:r>
              <a:rPr lang="en-US" sz="3200" b="1" dirty="0"/>
              <a:t>) </a:t>
            </a:r>
            <a:r>
              <a:rPr lang="en-US" sz="3200" b="1" dirty="0" err="1"/>
              <a:t>pada</a:t>
            </a:r>
            <a:r>
              <a:rPr lang="en-US" sz="3200" b="1" dirty="0"/>
              <a:t> </a:t>
            </a:r>
            <a:r>
              <a:rPr lang="en-US" sz="3200" b="1" dirty="0" err="1"/>
              <a:t>tubuh</a:t>
            </a:r>
            <a:r>
              <a:rPr lang="en-US" sz="3200" b="1" dirty="0"/>
              <a:t> yang </a:t>
            </a:r>
            <a:r>
              <a:rPr lang="en-US" sz="3200" b="1" dirty="0" err="1"/>
              <a:t>diakibatkan</a:t>
            </a:r>
            <a:r>
              <a:rPr lang="en-US" sz="3200" b="1" dirty="0"/>
              <a:t> </a:t>
            </a:r>
            <a:r>
              <a:rPr lang="en-US" sz="3200" b="1" dirty="0" err="1"/>
              <a:t>oleh</a:t>
            </a:r>
            <a:r>
              <a:rPr lang="en-US" sz="3200" b="1" dirty="0"/>
              <a:t> </a:t>
            </a:r>
            <a:r>
              <a:rPr lang="en-US" sz="3200" b="1" dirty="0" err="1"/>
              <a:t>munculnya</a:t>
            </a:r>
            <a:r>
              <a:rPr lang="en-US" sz="3200" b="1" dirty="0"/>
              <a:t> </a:t>
            </a:r>
            <a:r>
              <a:rPr lang="en-US" sz="3200" b="1" dirty="0" err="1"/>
              <a:t>suatu</a:t>
            </a:r>
            <a:r>
              <a:rPr lang="en-US" sz="3200" b="1" dirty="0"/>
              <a:t> </a:t>
            </a:r>
            <a:r>
              <a:rPr lang="en-US" sz="3200" b="1" dirty="0" err="1"/>
              <a:t>kebutuhan</a:t>
            </a:r>
            <a:r>
              <a:rPr lang="en-US" sz="3200" b="1" dirty="0"/>
              <a:t> </a:t>
            </a:r>
            <a:r>
              <a:rPr lang="en-US" sz="3200" b="1" dirty="0" err="1"/>
              <a:t>tubuh</a:t>
            </a:r>
            <a:r>
              <a:rPr lang="en-US" sz="3200" b="1" dirty="0"/>
              <a:t>.</a:t>
            </a:r>
            <a:br>
              <a:rPr lang="en-US" sz="3200" b="1" dirty="0"/>
            </a:br>
            <a:br>
              <a:rPr lang="en-US" sz="3200" b="1" dirty="0"/>
            </a:br>
            <a:r>
              <a:rPr lang="en-US" sz="3200" b="1" dirty="0"/>
              <a:t>2.Macam-macam </a:t>
            </a:r>
            <a:r>
              <a:rPr lang="en-US" sz="3200" b="1" dirty="0" err="1"/>
              <a:t>naluri</a:t>
            </a:r>
            <a:br>
              <a:rPr lang="en-US" sz="3200" b="1" dirty="0"/>
            </a:br>
            <a:r>
              <a:rPr lang="en-US" sz="3200" b="1" dirty="0"/>
              <a:t>Freud </a:t>
            </a:r>
            <a:r>
              <a:rPr lang="en-US" sz="3200" b="1" dirty="0" err="1"/>
              <a:t>berpendapat</a:t>
            </a:r>
            <a:r>
              <a:rPr lang="en-US" sz="3200" b="1" dirty="0"/>
              <a:t> </a:t>
            </a:r>
            <a:r>
              <a:rPr lang="en-US" sz="3200" b="1" dirty="0" err="1"/>
              <a:t>bahwa</a:t>
            </a:r>
            <a:r>
              <a:rPr lang="en-US" sz="3200" b="1" dirty="0"/>
              <a:t> </a:t>
            </a:r>
            <a:r>
              <a:rPr lang="en-US" sz="3200" b="1" dirty="0" err="1"/>
              <a:t>naluri-naluri</a:t>
            </a:r>
            <a:r>
              <a:rPr lang="en-US" sz="3200" b="1" dirty="0"/>
              <a:t> yang </a:t>
            </a:r>
            <a:r>
              <a:rPr lang="en-US" sz="3200" b="1" dirty="0" err="1"/>
              <a:t>ada</a:t>
            </a:r>
            <a:r>
              <a:rPr lang="en-US" sz="3200" b="1" dirty="0"/>
              <a:t> </a:t>
            </a:r>
            <a:r>
              <a:rPr lang="en-US" sz="3200" b="1" dirty="0" err="1"/>
              <a:t>pada</a:t>
            </a:r>
            <a:r>
              <a:rPr lang="en-US" sz="3200" b="1" dirty="0"/>
              <a:t> </a:t>
            </a:r>
            <a:r>
              <a:rPr lang="en-US" sz="3200" b="1" dirty="0" err="1"/>
              <a:t>manusia</a:t>
            </a:r>
            <a:r>
              <a:rPr lang="en-US" sz="3200" b="1" dirty="0"/>
              <a:t> </a:t>
            </a:r>
            <a:r>
              <a:rPr lang="en-US" sz="3200" b="1" dirty="0" err="1"/>
              <a:t>itu</a:t>
            </a:r>
            <a:r>
              <a:rPr lang="en-US" sz="3200" b="1" dirty="0"/>
              <a:t> </a:t>
            </a:r>
            <a:r>
              <a:rPr lang="en-US" sz="3200" b="1" dirty="0" err="1"/>
              <a:t>ada</a:t>
            </a:r>
            <a:r>
              <a:rPr lang="en-US" sz="3200" b="1" dirty="0"/>
              <a:t> </a:t>
            </a:r>
            <a:r>
              <a:rPr lang="en-US" sz="3200" b="1" dirty="0" err="1"/>
              <a:t>dua</a:t>
            </a:r>
            <a:r>
              <a:rPr lang="en-US" sz="3200" b="1" dirty="0"/>
              <a:t> </a:t>
            </a:r>
            <a:r>
              <a:rPr lang="en-US" sz="3200" b="1" dirty="0" err="1"/>
              <a:t>macam</a:t>
            </a:r>
            <a:r>
              <a:rPr lang="en-US" sz="3200" b="1" dirty="0"/>
              <a:t>, </a:t>
            </a:r>
            <a:r>
              <a:rPr lang="en-US" sz="3200" b="1" dirty="0" err="1"/>
              <a:t>yaitu</a:t>
            </a:r>
            <a:r>
              <a:rPr lang="en-US" sz="3200" b="1" dirty="0"/>
              <a:t> </a:t>
            </a:r>
            <a:r>
              <a:rPr lang="en-US" sz="3200" b="1" dirty="0" err="1"/>
              <a:t>naluri-naluri</a:t>
            </a:r>
            <a:r>
              <a:rPr lang="en-US" sz="3200" b="1" dirty="0"/>
              <a:t> </a:t>
            </a:r>
            <a:r>
              <a:rPr lang="en-US" sz="3200" b="1" dirty="0" err="1"/>
              <a:t>kehidupan</a:t>
            </a:r>
            <a:r>
              <a:rPr lang="en-US" sz="3200" b="1" dirty="0"/>
              <a:t> (</a:t>
            </a:r>
            <a:r>
              <a:rPr lang="en-US" sz="3200" b="1" i="1" dirty="0"/>
              <a:t>life instincts</a:t>
            </a:r>
            <a:r>
              <a:rPr lang="en-US" sz="3200" b="1" dirty="0"/>
              <a:t>) </a:t>
            </a:r>
            <a:r>
              <a:rPr lang="en-US" sz="3200" b="1" dirty="0" err="1"/>
              <a:t>dan</a:t>
            </a:r>
            <a:r>
              <a:rPr lang="en-US" sz="3200" b="1" dirty="0"/>
              <a:t> </a:t>
            </a:r>
            <a:r>
              <a:rPr lang="en-US" sz="3200" b="1" dirty="0" err="1"/>
              <a:t>naluri-naluri</a:t>
            </a:r>
            <a:r>
              <a:rPr lang="en-US" sz="3200" b="1" dirty="0"/>
              <a:t> </a:t>
            </a:r>
            <a:r>
              <a:rPr lang="en-US" sz="3200" b="1" dirty="0" err="1"/>
              <a:t>kematian</a:t>
            </a:r>
            <a:r>
              <a:rPr lang="en-US" sz="3200" b="1" dirty="0"/>
              <a:t> (</a:t>
            </a:r>
            <a:r>
              <a:rPr lang="en-US" sz="3200" b="1" i="1" dirty="0"/>
              <a:t>death instincts</a:t>
            </a:r>
            <a:r>
              <a:rPr lang="en-US" sz="3200" b="1" dirty="0"/>
              <a:t>).</a:t>
            </a:r>
          </a:p>
        </p:txBody>
      </p:sp>
    </p:spTree>
    <p:extLst>
      <p:ext uri="{BB962C8B-B14F-4D97-AF65-F5344CB8AC3E}">
        <p14:creationId xmlns:p14="http://schemas.microsoft.com/office/powerpoint/2010/main" val="3791809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200" y="76200"/>
            <a:ext cx="9067800" cy="6629400"/>
          </a:xfrm>
        </p:spPr>
        <p:txBody>
          <a:bodyPr>
            <a:normAutofit/>
          </a:bodyPr>
          <a:lstStyle/>
          <a:p>
            <a:pPr algn="l"/>
            <a:r>
              <a:rPr lang="en-US" sz="2800" b="1" dirty="0"/>
              <a:t>3. </a:t>
            </a:r>
            <a:r>
              <a:rPr lang="en-US" sz="2800" b="1" dirty="0" err="1"/>
              <a:t>Kecemasan</a:t>
            </a:r>
            <a:br>
              <a:rPr lang="en-US" sz="2800" b="1" dirty="0"/>
            </a:br>
            <a:br>
              <a:rPr lang="en-US" sz="2800" b="1" dirty="0"/>
            </a:br>
            <a:r>
              <a:rPr lang="en-US" sz="2800" b="1" dirty="0"/>
              <a:t>Freud </a:t>
            </a:r>
            <a:r>
              <a:rPr lang="en-US" sz="2800" b="1" dirty="0" err="1"/>
              <a:t>membagi</a:t>
            </a:r>
            <a:r>
              <a:rPr lang="en-US" sz="2800" b="1" dirty="0"/>
              <a:t> </a:t>
            </a:r>
            <a:r>
              <a:rPr lang="en-US" sz="2800" b="1" dirty="0" err="1"/>
              <a:t>kecemasan</a:t>
            </a:r>
            <a:r>
              <a:rPr lang="en-US" sz="2800" b="1" dirty="0"/>
              <a:t> </a:t>
            </a:r>
            <a:r>
              <a:rPr lang="en-US" sz="2800" b="1" dirty="0" err="1"/>
              <a:t>menjadi</a:t>
            </a:r>
            <a:r>
              <a:rPr lang="en-US" sz="2800" b="1" dirty="0"/>
              <a:t> </a:t>
            </a:r>
            <a:r>
              <a:rPr lang="en-US" sz="2800" b="1" dirty="0" err="1"/>
              <a:t>tiga</a:t>
            </a:r>
            <a:r>
              <a:rPr lang="en-US" sz="2800" b="1" dirty="0"/>
              <a:t> </a:t>
            </a:r>
            <a:r>
              <a:rPr lang="en-US" sz="2800" b="1" dirty="0" err="1"/>
              <a:t>jenis</a:t>
            </a:r>
            <a:r>
              <a:rPr lang="en-US" sz="2800" b="1" dirty="0"/>
              <a:t>, </a:t>
            </a:r>
            <a:r>
              <a:rPr lang="en-US" sz="2800" b="1" dirty="0" err="1"/>
              <a:t>yaitu</a:t>
            </a:r>
            <a:r>
              <a:rPr lang="en-US" sz="2800" b="1" dirty="0"/>
              <a:t> </a:t>
            </a:r>
            <a:r>
              <a:rPr lang="en-US" sz="2800" b="1" dirty="0" err="1"/>
              <a:t>kecemasan</a:t>
            </a:r>
            <a:r>
              <a:rPr lang="en-US" sz="2800" b="1" dirty="0"/>
              <a:t> riel, </a:t>
            </a:r>
            <a:r>
              <a:rPr lang="en-US" sz="2800" b="1" dirty="0" err="1"/>
              <a:t>kecemasan</a:t>
            </a:r>
            <a:r>
              <a:rPr lang="en-US" sz="2800" b="1" dirty="0"/>
              <a:t> </a:t>
            </a:r>
            <a:r>
              <a:rPr lang="en-US" sz="2800" b="1" dirty="0" err="1"/>
              <a:t>neurotik</a:t>
            </a:r>
            <a:r>
              <a:rPr lang="en-US" sz="2800" b="1" dirty="0"/>
              <a:t>, </a:t>
            </a:r>
            <a:r>
              <a:rPr lang="en-US" sz="2800" b="1" dirty="0" err="1"/>
              <a:t>dan</a:t>
            </a:r>
            <a:r>
              <a:rPr lang="en-US" sz="2800" b="1" dirty="0"/>
              <a:t> </a:t>
            </a:r>
            <a:r>
              <a:rPr lang="en-US" sz="2800" b="1" dirty="0" err="1"/>
              <a:t>kecemasan</a:t>
            </a:r>
            <a:r>
              <a:rPr lang="en-US" sz="2800" b="1" dirty="0"/>
              <a:t> moral. </a:t>
            </a:r>
            <a:r>
              <a:rPr lang="en-US" sz="2800" b="1" dirty="0" err="1"/>
              <a:t>Kecemasan</a:t>
            </a:r>
            <a:r>
              <a:rPr lang="en-US" sz="2800" b="1" dirty="0"/>
              <a:t> real </a:t>
            </a:r>
            <a:r>
              <a:rPr lang="en-US" sz="2800" b="1" dirty="0" err="1"/>
              <a:t>adalah</a:t>
            </a:r>
            <a:r>
              <a:rPr lang="en-US" sz="2800" b="1" dirty="0"/>
              <a:t> </a:t>
            </a:r>
            <a:r>
              <a:rPr lang="en-US" sz="2800" b="1" dirty="0" err="1"/>
              <a:t>kecemasan</a:t>
            </a:r>
            <a:r>
              <a:rPr lang="en-US" sz="2800" b="1" dirty="0"/>
              <a:t> </a:t>
            </a:r>
            <a:r>
              <a:rPr lang="en-US" sz="2800" b="1" dirty="0" err="1"/>
              <a:t>atau</a:t>
            </a:r>
            <a:r>
              <a:rPr lang="en-US" sz="2800" b="1" dirty="0"/>
              <a:t> </a:t>
            </a:r>
            <a:r>
              <a:rPr lang="en-US" sz="2800" b="1" dirty="0" err="1"/>
              <a:t>ketakutan</a:t>
            </a:r>
            <a:r>
              <a:rPr lang="en-US" sz="2800" b="1" dirty="0"/>
              <a:t> </a:t>
            </a:r>
            <a:r>
              <a:rPr lang="en-US" sz="2800" b="1" dirty="0" err="1"/>
              <a:t>individu</a:t>
            </a:r>
            <a:r>
              <a:rPr lang="en-US" sz="2800" b="1" dirty="0"/>
              <a:t> </a:t>
            </a:r>
            <a:r>
              <a:rPr lang="en-US" sz="2800" b="1" dirty="0" err="1"/>
              <a:t>terhadap</a:t>
            </a:r>
            <a:r>
              <a:rPr lang="en-US" sz="2800" b="1" dirty="0"/>
              <a:t> </a:t>
            </a:r>
            <a:r>
              <a:rPr lang="en-US" sz="2800" b="1" dirty="0" err="1"/>
              <a:t>bahaya-bahaya</a:t>
            </a:r>
            <a:r>
              <a:rPr lang="en-US" sz="2800" b="1" dirty="0"/>
              <a:t> </a:t>
            </a:r>
            <a:r>
              <a:rPr lang="en-US" sz="2800" b="1" dirty="0" err="1"/>
              <a:t>nyata</a:t>
            </a:r>
            <a:r>
              <a:rPr lang="en-US" sz="2800" b="1" dirty="0"/>
              <a:t> yang </a:t>
            </a:r>
            <a:r>
              <a:rPr lang="en-US" sz="2800" b="1" dirty="0" err="1"/>
              <a:t>berasal</a:t>
            </a:r>
            <a:r>
              <a:rPr lang="en-US" sz="2800" b="1" dirty="0"/>
              <a:t> </a:t>
            </a:r>
            <a:r>
              <a:rPr lang="en-US" sz="2800" b="1" dirty="0" err="1"/>
              <a:t>dari</a:t>
            </a:r>
            <a:r>
              <a:rPr lang="en-US" sz="2800" b="1" dirty="0"/>
              <a:t> </a:t>
            </a:r>
            <a:r>
              <a:rPr lang="en-US" sz="2800" b="1" dirty="0" err="1"/>
              <a:t>dunia</a:t>
            </a:r>
            <a:r>
              <a:rPr lang="en-US" sz="2800" b="1" dirty="0"/>
              <a:t> </a:t>
            </a:r>
            <a:r>
              <a:rPr lang="en-US" sz="2800" b="1" dirty="0" err="1"/>
              <a:t>luar</a:t>
            </a:r>
            <a:r>
              <a:rPr lang="en-US" sz="2800" b="1" dirty="0"/>
              <a:t>, </a:t>
            </a:r>
            <a:r>
              <a:rPr lang="en-US" sz="2800" b="1" dirty="0" err="1"/>
              <a:t>sedangkan</a:t>
            </a:r>
            <a:r>
              <a:rPr lang="en-US" sz="2800" b="1" dirty="0"/>
              <a:t> yang </a:t>
            </a:r>
            <a:r>
              <a:rPr lang="en-US" sz="2800" b="1" dirty="0" err="1"/>
              <a:t>dimaksud</a:t>
            </a:r>
            <a:r>
              <a:rPr lang="en-US" sz="2800" b="1" dirty="0"/>
              <a:t> </a:t>
            </a:r>
            <a:r>
              <a:rPr lang="en-US" sz="2800" b="1" dirty="0" err="1"/>
              <a:t>dengan</a:t>
            </a:r>
            <a:r>
              <a:rPr lang="en-US" sz="2800" b="1" dirty="0"/>
              <a:t> </a:t>
            </a:r>
            <a:r>
              <a:rPr lang="en-US" sz="2800" b="1" dirty="0" err="1"/>
              <a:t>kecemasan</a:t>
            </a:r>
            <a:r>
              <a:rPr lang="en-US" sz="2800" b="1" dirty="0"/>
              <a:t> </a:t>
            </a:r>
            <a:r>
              <a:rPr lang="en-US" sz="2800" b="1" dirty="0" err="1"/>
              <a:t>neurotik</a:t>
            </a:r>
            <a:r>
              <a:rPr lang="en-US" sz="2800" b="1" dirty="0"/>
              <a:t> </a:t>
            </a:r>
            <a:r>
              <a:rPr lang="en-US" sz="2800" b="1" dirty="0" err="1"/>
              <a:t>adalah</a:t>
            </a:r>
            <a:r>
              <a:rPr lang="en-US" sz="2800" b="1" dirty="0"/>
              <a:t> </a:t>
            </a:r>
            <a:r>
              <a:rPr lang="en-US" sz="2800" b="1" dirty="0" err="1"/>
              <a:t>kecemasan</a:t>
            </a:r>
            <a:r>
              <a:rPr lang="en-US" sz="2800" b="1" dirty="0"/>
              <a:t> </a:t>
            </a:r>
            <a:r>
              <a:rPr lang="en-US" sz="2800" b="1" dirty="0" err="1"/>
              <a:t>atas</a:t>
            </a:r>
            <a:r>
              <a:rPr lang="en-US" sz="2800" b="1" dirty="0"/>
              <a:t> </a:t>
            </a:r>
            <a:r>
              <a:rPr lang="en-US" sz="2800" b="1" dirty="0" err="1"/>
              <a:t>tidak</a:t>
            </a:r>
            <a:r>
              <a:rPr lang="en-US" sz="2800" b="1" dirty="0"/>
              <a:t> </a:t>
            </a:r>
            <a:r>
              <a:rPr lang="en-US" sz="2800" b="1" dirty="0" err="1"/>
              <a:t>terkendalikannya</a:t>
            </a:r>
            <a:r>
              <a:rPr lang="en-US" sz="2800" b="1" dirty="0"/>
              <a:t> </a:t>
            </a:r>
            <a:r>
              <a:rPr lang="en-US" sz="2800" b="1" dirty="0" err="1"/>
              <a:t>naluri-naluri</a:t>
            </a:r>
            <a:r>
              <a:rPr lang="en-US" sz="2800" b="1" dirty="0"/>
              <a:t> </a:t>
            </a:r>
            <a:r>
              <a:rPr lang="en-US" sz="2800" b="1" dirty="0" err="1"/>
              <a:t>primitif</a:t>
            </a:r>
            <a:r>
              <a:rPr lang="en-US" sz="2800" b="1" dirty="0"/>
              <a:t> </a:t>
            </a:r>
            <a:r>
              <a:rPr lang="en-US" sz="2800" b="1" dirty="0" err="1"/>
              <a:t>oleh</a:t>
            </a:r>
            <a:r>
              <a:rPr lang="en-US" sz="2800" b="1" dirty="0"/>
              <a:t> ego yang </a:t>
            </a:r>
            <a:r>
              <a:rPr lang="en-US" sz="2800" b="1" dirty="0" err="1"/>
              <a:t>nantinya</a:t>
            </a:r>
            <a:r>
              <a:rPr lang="en-US" sz="2800" b="1" dirty="0"/>
              <a:t> </a:t>
            </a:r>
            <a:r>
              <a:rPr lang="en-US" sz="2800" b="1" dirty="0" err="1"/>
              <a:t>bisa</a:t>
            </a:r>
            <a:r>
              <a:rPr lang="en-US" sz="2800" b="1" dirty="0"/>
              <a:t> </a:t>
            </a:r>
            <a:r>
              <a:rPr lang="en-US" sz="2800" b="1" dirty="0" err="1"/>
              <a:t>mendatangkan</a:t>
            </a:r>
            <a:r>
              <a:rPr lang="en-US" sz="2800" b="1" dirty="0"/>
              <a:t> </a:t>
            </a:r>
            <a:r>
              <a:rPr lang="en-US" sz="2800" b="1" dirty="0" err="1"/>
              <a:t>hukuman</a:t>
            </a:r>
            <a:r>
              <a:rPr lang="en-US" sz="2800" b="1" dirty="0"/>
              <a:t>. </a:t>
            </a:r>
            <a:r>
              <a:rPr lang="en-US" sz="2800" b="1" dirty="0" err="1"/>
              <a:t>Adapun</a:t>
            </a:r>
            <a:r>
              <a:rPr lang="en-US" sz="2800" b="1" dirty="0"/>
              <a:t> yang </a:t>
            </a:r>
            <a:r>
              <a:rPr lang="en-US" sz="2800" b="1" dirty="0" err="1"/>
              <a:t>dimaksud</a:t>
            </a:r>
            <a:r>
              <a:rPr lang="en-US" sz="2800" b="1" dirty="0"/>
              <a:t> </a:t>
            </a:r>
            <a:r>
              <a:rPr lang="en-US" sz="2800" b="1" dirty="0" err="1"/>
              <a:t>kecemasan</a:t>
            </a:r>
            <a:r>
              <a:rPr lang="en-US" sz="2800" b="1" dirty="0"/>
              <a:t> moral </a:t>
            </a:r>
            <a:r>
              <a:rPr lang="en-US" sz="2800" b="1" dirty="0" err="1"/>
              <a:t>adalah</a:t>
            </a:r>
            <a:r>
              <a:rPr lang="en-US" sz="2800" b="1" dirty="0"/>
              <a:t> </a:t>
            </a:r>
            <a:r>
              <a:rPr lang="en-US" sz="2800" b="1" dirty="0" err="1"/>
              <a:t>kecemasan</a:t>
            </a:r>
            <a:r>
              <a:rPr lang="en-US" sz="2800" b="1" dirty="0"/>
              <a:t> yang </a:t>
            </a:r>
            <a:r>
              <a:rPr lang="en-US" sz="2800" b="1" dirty="0" err="1"/>
              <a:t>timbul</a:t>
            </a:r>
            <a:r>
              <a:rPr lang="en-US" sz="2800" b="1" dirty="0"/>
              <a:t> </a:t>
            </a:r>
            <a:r>
              <a:rPr lang="en-US" sz="2800" b="1" dirty="0" err="1"/>
              <a:t>akibat</a:t>
            </a:r>
            <a:r>
              <a:rPr lang="en-US" sz="2800" b="1" dirty="0"/>
              <a:t> </a:t>
            </a:r>
            <a:r>
              <a:rPr lang="en-US" sz="2800" b="1" dirty="0" err="1"/>
              <a:t>tekanan</a:t>
            </a:r>
            <a:r>
              <a:rPr lang="en-US" sz="2800" b="1" dirty="0"/>
              <a:t> superego </a:t>
            </a:r>
            <a:r>
              <a:rPr lang="en-US" sz="2800" b="1" dirty="0" err="1"/>
              <a:t>atas</a:t>
            </a:r>
            <a:r>
              <a:rPr lang="en-US" sz="2800" b="1" dirty="0"/>
              <a:t> ego </a:t>
            </a:r>
            <a:r>
              <a:rPr lang="en-US" sz="2800" b="1" dirty="0" err="1"/>
              <a:t>individu</a:t>
            </a:r>
            <a:r>
              <a:rPr lang="en-US" sz="2800" b="1" dirty="0"/>
              <a:t> yang </a:t>
            </a:r>
            <a:r>
              <a:rPr lang="en-US" sz="2800" b="1" dirty="0" err="1"/>
              <a:t>telah</a:t>
            </a:r>
            <a:r>
              <a:rPr lang="en-US" sz="2800" b="1" dirty="0"/>
              <a:t>  </a:t>
            </a:r>
            <a:r>
              <a:rPr lang="en-US" sz="2800" b="1" dirty="0" err="1"/>
              <a:t>atau</a:t>
            </a:r>
            <a:r>
              <a:rPr lang="en-US" sz="2800" b="1" dirty="0"/>
              <a:t> </a:t>
            </a:r>
            <a:r>
              <a:rPr lang="en-US" sz="2800" b="1" dirty="0" err="1"/>
              <a:t>sedang</a:t>
            </a:r>
            <a:r>
              <a:rPr lang="en-US" sz="2800" b="1" dirty="0"/>
              <a:t> </a:t>
            </a:r>
            <a:r>
              <a:rPr lang="en-US" sz="2800" b="1" dirty="0" err="1"/>
              <a:t>melakukan</a:t>
            </a:r>
            <a:r>
              <a:rPr lang="en-US" sz="2800" b="1" dirty="0"/>
              <a:t> </a:t>
            </a:r>
            <a:r>
              <a:rPr lang="en-US" sz="2800" b="1" dirty="0" err="1"/>
              <a:t>tindakan</a:t>
            </a:r>
            <a:r>
              <a:rPr lang="en-US" sz="2800" b="1" dirty="0"/>
              <a:t> yang </a:t>
            </a:r>
            <a:r>
              <a:rPr lang="en-US" sz="2800" b="1" dirty="0" err="1"/>
              <a:t>melanggar</a:t>
            </a:r>
            <a:r>
              <a:rPr lang="en-US" sz="2800" b="1" dirty="0"/>
              <a:t> moral</a:t>
            </a:r>
          </a:p>
        </p:txBody>
      </p:sp>
    </p:spTree>
    <p:extLst>
      <p:ext uri="{BB962C8B-B14F-4D97-AF65-F5344CB8AC3E}">
        <p14:creationId xmlns:p14="http://schemas.microsoft.com/office/powerpoint/2010/main" val="2105939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01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52400" y="76200"/>
            <a:ext cx="8991600" cy="6553200"/>
          </a:xfrm>
        </p:spPr>
        <p:txBody>
          <a:bodyPr>
            <a:normAutofit/>
          </a:bodyPr>
          <a:lstStyle/>
          <a:p>
            <a:pPr algn="l"/>
            <a:r>
              <a:rPr lang="en-US" sz="3600" b="1" dirty="0"/>
              <a:t>4. </a:t>
            </a:r>
            <a:r>
              <a:rPr lang="en-US" sz="3600" b="1" dirty="0" err="1"/>
              <a:t>Mekanisme</a:t>
            </a:r>
            <a:r>
              <a:rPr lang="en-US" sz="3600" b="1" dirty="0"/>
              <a:t> </a:t>
            </a:r>
            <a:r>
              <a:rPr lang="en-US" sz="3600" b="1" dirty="0" err="1"/>
              <a:t>Pertahanan</a:t>
            </a:r>
            <a:r>
              <a:rPr lang="en-US" sz="3600" b="1" dirty="0"/>
              <a:t> Ego</a:t>
            </a:r>
            <a:br>
              <a:rPr lang="en-US" sz="3600" b="1" dirty="0"/>
            </a:br>
            <a:br>
              <a:rPr lang="en-US" sz="3600" b="1" dirty="0"/>
            </a:br>
            <a:r>
              <a:rPr lang="en-US" sz="3600" b="1" dirty="0" err="1"/>
              <a:t>Menurut</a:t>
            </a:r>
            <a:r>
              <a:rPr lang="en-US" sz="3600" b="1" dirty="0"/>
              <a:t> Freud, </a:t>
            </a:r>
            <a:r>
              <a:rPr lang="en-US" sz="3600" b="1" dirty="0" err="1"/>
              <a:t>mekanisme</a:t>
            </a:r>
            <a:r>
              <a:rPr lang="en-US" sz="3600" b="1" dirty="0"/>
              <a:t> </a:t>
            </a:r>
            <a:r>
              <a:rPr lang="en-US" sz="3600" b="1" dirty="0" err="1"/>
              <a:t>pertahanan</a:t>
            </a:r>
            <a:r>
              <a:rPr lang="en-US" sz="3600" b="1" dirty="0"/>
              <a:t> ego </a:t>
            </a:r>
            <a:r>
              <a:rPr lang="en-US" sz="3600" b="1" dirty="0" err="1"/>
              <a:t>adalah</a:t>
            </a:r>
            <a:r>
              <a:rPr lang="en-US" sz="3600" b="1" dirty="0"/>
              <a:t> </a:t>
            </a:r>
            <a:r>
              <a:rPr lang="en-US" sz="3600" b="1" dirty="0" err="1"/>
              <a:t>strategi</a:t>
            </a:r>
            <a:r>
              <a:rPr lang="en-US" sz="3600" b="1" dirty="0"/>
              <a:t> yang </a:t>
            </a:r>
            <a:r>
              <a:rPr lang="en-US" sz="3600" b="1" dirty="0" err="1"/>
              <a:t>digunakan</a:t>
            </a:r>
            <a:r>
              <a:rPr lang="en-US" sz="3600" b="1" dirty="0"/>
              <a:t> </a:t>
            </a:r>
            <a:r>
              <a:rPr lang="en-US" sz="3600" b="1" dirty="0" err="1"/>
              <a:t>individu</a:t>
            </a:r>
            <a:r>
              <a:rPr lang="en-US" sz="3600" b="1" dirty="0"/>
              <a:t> </a:t>
            </a:r>
            <a:r>
              <a:rPr lang="en-US" sz="3600" b="1" dirty="0" err="1"/>
              <a:t>untuk</a:t>
            </a:r>
            <a:r>
              <a:rPr lang="en-US" sz="3600" b="1" dirty="0"/>
              <a:t> </a:t>
            </a:r>
            <a:r>
              <a:rPr lang="en-US" sz="3600" b="1" dirty="0" err="1"/>
              <a:t>mencegah</a:t>
            </a:r>
            <a:r>
              <a:rPr lang="en-US" sz="3600" b="1" dirty="0"/>
              <a:t> </a:t>
            </a:r>
            <a:r>
              <a:rPr lang="en-US" sz="3600" b="1" dirty="0" err="1"/>
              <a:t>kemunculan</a:t>
            </a:r>
            <a:r>
              <a:rPr lang="en-US" sz="3600" b="1" dirty="0"/>
              <a:t> </a:t>
            </a:r>
            <a:r>
              <a:rPr lang="en-US" sz="3600" b="1" dirty="0" err="1"/>
              <a:t>terbuka</a:t>
            </a:r>
            <a:r>
              <a:rPr lang="en-US" sz="3600" b="1" dirty="0"/>
              <a:t> </a:t>
            </a:r>
            <a:r>
              <a:rPr lang="en-US" sz="3600" b="1" dirty="0" err="1"/>
              <a:t>dari</a:t>
            </a:r>
            <a:r>
              <a:rPr lang="en-US" sz="3600" b="1" dirty="0"/>
              <a:t> </a:t>
            </a:r>
            <a:r>
              <a:rPr lang="en-US" sz="3600" b="1" dirty="0" err="1"/>
              <a:t>dorongan-dorongan</a:t>
            </a:r>
            <a:r>
              <a:rPr lang="en-US" sz="3600" b="1" dirty="0"/>
              <a:t> id, </a:t>
            </a:r>
            <a:r>
              <a:rPr lang="en-US" sz="3600" b="1" dirty="0" err="1"/>
              <a:t>maupun</a:t>
            </a:r>
            <a:r>
              <a:rPr lang="en-US" sz="3600" b="1" dirty="0"/>
              <a:t> </a:t>
            </a:r>
            <a:r>
              <a:rPr lang="en-US" sz="3600" b="1" dirty="0" err="1"/>
              <a:t>untuk</a:t>
            </a:r>
            <a:r>
              <a:rPr lang="en-US" sz="3600" b="1" dirty="0"/>
              <a:t> </a:t>
            </a:r>
            <a:r>
              <a:rPr lang="en-US" sz="3600" b="1" dirty="0" err="1"/>
              <a:t>menghadapi</a:t>
            </a:r>
            <a:r>
              <a:rPr lang="en-US" sz="3600" b="1" dirty="0"/>
              <a:t> </a:t>
            </a:r>
            <a:r>
              <a:rPr lang="en-US" sz="3600" b="1" dirty="0" err="1"/>
              <a:t>tekanan</a:t>
            </a:r>
            <a:r>
              <a:rPr lang="en-US" sz="3600" b="1" dirty="0"/>
              <a:t> superego </a:t>
            </a:r>
            <a:r>
              <a:rPr lang="en-US" sz="3600" b="1" dirty="0" err="1"/>
              <a:t>atas</a:t>
            </a:r>
            <a:r>
              <a:rPr lang="en-US" sz="3600" b="1" dirty="0"/>
              <a:t> ego, </a:t>
            </a:r>
            <a:r>
              <a:rPr lang="en-US" sz="3600" b="1" dirty="0" err="1"/>
              <a:t>dengan</a:t>
            </a:r>
            <a:r>
              <a:rPr lang="en-US" sz="3600" b="1" dirty="0"/>
              <a:t> </a:t>
            </a:r>
            <a:r>
              <a:rPr lang="en-US" sz="3600" b="1" dirty="0" err="1"/>
              <a:t>tujuan</a:t>
            </a:r>
            <a:r>
              <a:rPr lang="en-US" sz="3600" b="1" dirty="0"/>
              <a:t> agar </a:t>
            </a:r>
            <a:r>
              <a:rPr lang="en-US" sz="3600" b="1" dirty="0" err="1"/>
              <a:t>kecemasan</a:t>
            </a:r>
            <a:r>
              <a:rPr lang="en-US" sz="3600" b="1" dirty="0"/>
              <a:t> </a:t>
            </a:r>
            <a:r>
              <a:rPr lang="en-US" sz="3600" b="1" dirty="0" err="1"/>
              <a:t>bisa</a:t>
            </a:r>
            <a:r>
              <a:rPr lang="en-US" sz="3600" b="1" dirty="0"/>
              <a:t> </a:t>
            </a:r>
            <a:r>
              <a:rPr lang="en-US" sz="3600" b="1" dirty="0" err="1"/>
              <a:t>dikurangi</a:t>
            </a:r>
            <a:r>
              <a:rPr lang="en-US" sz="3600" b="1" dirty="0"/>
              <a:t> </a:t>
            </a:r>
            <a:r>
              <a:rPr lang="en-US" sz="3600" b="1" dirty="0" err="1"/>
              <a:t>atau</a:t>
            </a:r>
            <a:r>
              <a:rPr lang="en-US" sz="3600" b="1" dirty="0"/>
              <a:t> </a:t>
            </a:r>
            <a:r>
              <a:rPr lang="en-US" sz="3600" b="1" dirty="0" err="1"/>
              <a:t>diredakan</a:t>
            </a:r>
            <a:r>
              <a:rPr lang="en-US" sz="3600" b="1" dirty="0"/>
              <a:t>.</a:t>
            </a:r>
          </a:p>
        </p:txBody>
      </p:sp>
    </p:spTree>
    <p:extLst>
      <p:ext uri="{BB962C8B-B14F-4D97-AF65-F5344CB8AC3E}">
        <p14:creationId xmlns:p14="http://schemas.microsoft.com/office/powerpoint/2010/main" val="1773141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H="1">
            <a:off x="152400" y="152400"/>
            <a:ext cx="8839200" cy="6553200"/>
          </a:xfrm>
        </p:spPr>
        <p:txBody>
          <a:bodyPr/>
          <a:lstStyle/>
          <a:p>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9372600" cy="769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0598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198</Words>
  <Application>Microsoft Office PowerPoint</Application>
  <PresentationFormat>On-screen Show (4:3)</PresentationFormat>
  <Paragraphs>5</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Berlin Sans FB Demi</vt:lpstr>
      <vt:lpstr>Calibri</vt:lpstr>
      <vt:lpstr>Office Theme</vt:lpstr>
      <vt:lpstr>DYNAMICS PERSONALITY BY FREUD</vt:lpstr>
      <vt:lpstr>PowerPoint Presentation</vt:lpstr>
      <vt:lpstr>PowerPoint Presentation</vt:lpstr>
      <vt:lpstr>1.Naluri Menurut Freud, naluri atau insting adalah representasi psikologis bawaan dari eksitasi (keadaan tegang dan terangsang) pada tubuh yang diakibatkan oleh munculnya suatu kebutuhan tubuh.  2.Macam-macam naluri Freud berpendapat bahwa naluri-naluri yang ada pada manusia itu ada dua macam, yaitu naluri-naluri kehidupan (life instincts) dan naluri-naluri kematian (death instincts).</vt:lpstr>
      <vt:lpstr>3. Kecemasan  Freud membagi kecemasan menjadi tiga jenis, yaitu kecemasan riel, kecemasan neurotik, dan kecemasan moral. Kecemasan real adalah kecemasan atau ketakutan individu terhadap bahaya-bahaya nyata yang berasal dari dunia luar, sedangkan yang dimaksud dengan kecemasan neurotik adalah kecemasan atas tidak terkendalikannya naluri-naluri primitif oleh ego yang nantinya bisa mendatangkan hukuman. Adapun yang dimaksud kecemasan moral adalah kecemasan yang timbul akibat tekanan superego atas ego individu yang telah  atau sedang melakukan tindakan yang melanggar moral</vt:lpstr>
      <vt:lpstr>4. Mekanisme Pertahanan Ego  Menurut Freud, mekanisme pertahanan ego adalah strategi yang digunakan individu untuk mencegah kemunculan terbuka dari dorongan-dorongan id, maupun untuk menghadapi tekanan superego atas ego, dengan tujuan agar kecemasan bisa dikurangi atau diredakan.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DINAMIKA KEPRIBADIAN  MENURUT FREUD</dc:title>
  <dc:creator>windows</dc:creator>
  <cp:lastModifiedBy>Muhammad Dandy</cp:lastModifiedBy>
  <cp:revision>7</cp:revision>
  <dcterms:created xsi:type="dcterms:W3CDTF">2020-05-04T23:38:53Z</dcterms:created>
  <dcterms:modified xsi:type="dcterms:W3CDTF">2020-08-04T02:08:26Z</dcterms:modified>
</cp:coreProperties>
</file>