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B53DC-8D15-4327-B1AF-DB2B8F7BBD25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32108-ED8A-424A-AD34-BD3D76A35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624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B53DC-8D15-4327-B1AF-DB2B8F7BBD25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32108-ED8A-424A-AD34-BD3D76A35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160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B53DC-8D15-4327-B1AF-DB2B8F7BBD25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32108-ED8A-424A-AD34-BD3D76A35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857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B53DC-8D15-4327-B1AF-DB2B8F7BBD25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32108-ED8A-424A-AD34-BD3D76A35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10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B53DC-8D15-4327-B1AF-DB2B8F7BBD25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32108-ED8A-424A-AD34-BD3D76A35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81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B53DC-8D15-4327-B1AF-DB2B8F7BBD25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32108-ED8A-424A-AD34-BD3D76A35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783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B53DC-8D15-4327-B1AF-DB2B8F7BBD25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32108-ED8A-424A-AD34-BD3D76A35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777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B53DC-8D15-4327-B1AF-DB2B8F7BBD25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32108-ED8A-424A-AD34-BD3D76A35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564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B53DC-8D15-4327-B1AF-DB2B8F7BBD25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32108-ED8A-424A-AD34-BD3D76A35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097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B53DC-8D15-4327-B1AF-DB2B8F7BBD25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32108-ED8A-424A-AD34-BD3D76A35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816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B53DC-8D15-4327-B1AF-DB2B8F7BBD25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32108-ED8A-424A-AD34-BD3D76A35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090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CB53DC-8D15-4327-B1AF-DB2B8F7BBD25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432108-ED8A-424A-AD34-BD3D76A35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064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6781800"/>
          </a:xfrm>
        </p:spPr>
        <p:txBody>
          <a:bodyPr/>
          <a:lstStyle/>
          <a:p>
            <a:r>
              <a:rPr lang="en-US" sz="9600">
                <a:solidFill>
                  <a:schemeClr val="accent6">
                    <a:lumMod val="20000"/>
                    <a:lumOff val="80000"/>
                  </a:schemeClr>
                </a:solidFill>
                <a:latin typeface="Bernard MT Condensed" pitchFamily="18" charset="0"/>
              </a:rPr>
              <a:t>ATTENTION</a:t>
            </a:r>
            <a:endParaRPr lang="en-US" sz="9600" dirty="0">
              <a:solidFill>
                <a:schemeClr val="accent6">
                  <a:lumMod val="20000"/>
                  <a:lumOff val="80000"/>
                </a:schemeClr>
              </a:solidFill>
              <a:latin typeface="Bernard MT Condense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231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067800" cy="67818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3584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endParaRPr lang="en-US" sz="20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458"/>
            <a:ext cx="927186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7215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6555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457200"/>
            <a:ext cx="9144000" cy="73152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7200"/>
            <a:ext cx="9231824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30583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</Words>
  <Application>Microsoft Office PowerPoint</Application>
  <PresentationFormat>On-screen Show (4:3)</PresentationFormat>
  <Paragraphs>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Bernard MT Condensed</vt:lpstr>
      <vt:lpstr>Calibri</vt:lpstr>
      <vt:lpstr>Office Theme</vt:lpstr>
      <vt:lpstr>ATTENTION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T E N S I</dc:title>
  <dc:creator>windows</dc:creator>
  <cp:lastModifiedBy>Muhammad Dandy</cp:lastModifiedBy>
  <cp:revision>3</cp:revision>
  <dcterms:created xsi:type="dcterms:W3CDTF">2020-04-28T03:34:12Z</dcterms:created>
  <dcterms:modified xsi:type="dcterms:W3CDTF">2020-08-04T02:09:01Z</dcterms:modified>
</cp:coreProperties>
</file>