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2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9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9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5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1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2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6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2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5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883EE-FC4F-476B-B209-6908997A52FC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24E90-0248-4950-B3AD-258570E94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0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>
            <a:normAutofit/>
          </a:bodyPr>
          <a:lstStyle/>
          <a:p>
            <a:r>
              <a:rPr lang="en-US" sz="5400" b="1">
                <a:latin typeface="Bernard MT Condensed" pitchFamily="18" charset="0"/>
              </a:rPr>
              <a:t>SOME TYPOLOGY IN PERSONAL PSYCHOLOGY</a:t>
            </a:r>
            <a:endParaRPr lang="en-US" sz="5400" b="1" dirty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6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214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72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64"/>
            <a:ext cx="9144000" cy="687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341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491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15400" cy="6553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344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Bernard MT Condensed</vt:lpstr>
      <vt:lpstr>Calibri</vt:lpstr>
      <vt:lpstr>Office Theme</vt:lpstr>
      <vt:lpstr>SOME TYPOLOGY IN PERSONAL PSYCHOLOGY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Perkembangan   Psikologi Kepribadian</dc:title>
  <dc:creator>windows</dc:creator>
  <cp:lastModifiedBy>Muhammad Dandy</cp:lastModifiedBy>
  <cp:revision>5</cp:revision>
  <dcterms:created xsi:type="dcterms:W3CDTF">2020-04-03T03:47:36Z</dcterms:created>
  <dcterms:modified xsi:type="dcterms:W3CDTF">2020-08-04T02:16:35Z</dcterms:modified>
</cp:coreProperties>
</file>