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1D07D60-8B1F-4B40-8689-9382321C6E11}">
          <p14:sldIdLst>
            <p14:sldId id="256"/>
            <p14:sldId id="257"/>
            <p14:sldId id="261"/>
            <p14:sldId id="259"/>
            <p14:sldId id="262"/>
          </p14:sldIdLst>
        </p14:section>
        <p14:section name="Untitled Section" id="{A25C95F5-F41C-419C-8E2B-50686F3615D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3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8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1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8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1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8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4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8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2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B9A58-BD5F-414D-937F-9A8AF260CEB0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49F0-25DB-44AD-ACC9-6F7ECDF7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4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4800" b="1"/>
              <a:t>2 TYPES OF MAIN METHODS IN COGNITIVE PSYCHOLOGY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60345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2"/>
            <a:ext cx="9144000" cy="685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6000"/>
          </a:xfrm>
        </p:spPr>
        <p:txBody>
          <a:bodyPr>
            <a:normAutofit/>
          </a:bodyPr>
          <a:lstStyle/>
          <a:p>
            <a:r>
              <a:rPr lang="en-US" b="1" dirty="0"/>
              <a:t>1. MENGUKUR KORELASIPSIKOLOGIS DENGAN DUNIA NYATA</a:t>
            </a:r>
            <a:r>
              <a:rPr lang="en-US" sz="24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3200"/>
            <a:ext cx="9144000" cy="411480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</a:t>
            </a:r>
            <a:r>
              <a:rPr lang="en-US" sz="4400" b="1" dirty="0"/>
              <a:t>2. MENDOKUMENTASIKAN</a:t>
            </a:r>
          </a:p>
          <a:p>
            <a:pPr marL="0" indent="0">
              <a:buNone/>
            </a:pPr>
            <a:r>
              <a:rPr lang="en-US" sz="4400" b="1" dirty="0"/>
              <a:t>         KASUS – KASUS  UNIK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835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97" y="0"/>
            <a:ext cx="9144000" cy="6705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1.Mengukur </a:t>
            </a:r>
            <a:r>
              <a:rPr lang="en-US" sz="3200" b="1" dirty="0" err="1"/>
              <a:t>korelasi</a:t>
            </a:r>
            <a:r>
              <a:rPr lang="en-US" sz="3200" b="1" dirty="0"/>
              <a:t> </a:t>
            </a:r>
            <a:r>
              <a:rPr lang="en-US" sz="3200" b="1" dirty="0" err="1"/>
              <a:t>psikologis</a:t>
            </a:r>
            <a:r>
              <a:rPr lang="en-US" sz="3200" b="1" dirty="0"/>
              <a:t>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dunia</a:t>
            </a:r>
            <a:r>
              <a:rPr lang="en-US" sz="3200" b="1" dirty="0"/>
              <a:t> </a:t>
            </a:r>
            <a:r>
              <a:rPr lang="en-US" sz="3200" b="1" dirty="0" err="1"/>
              <a:t>nyata</a:t>
            </a:r>
            <a:br>
              <a:rPr lang="en-US" sz="2400" dirty="0"/>
            </a:br>
            <a:r>
              <a:rPr lang="en-US" sz="2400" b="1" u="sng" dirty="0" err="1"/>
              <a:t>Psikofisika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stimuli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sensasi</a:t>
            </a:r>
            <a:r>
              <a:rPr lang="en-US" sz="2400" dirty="0"/>
              <a:t> &amp; </a:t>
            </a:r>
            <a:r>
              <a:rPr lang="en-US" sz="2400" dirty="0" err="1"/>
              <a:t>persepsi</a:t>
            </a:r>
            <a:r>
              <a:rPr lang="en-US" sz="2400" dirty="0"/>
              <a:t> yang </a:t>
            </a:r>
            <a:r>
              <a:rPr lang="en-US" sz="2400" dirty="0" err="1"/>
              <a:t>ditimbulkan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stimuli </a:t>
            </a:r>
            <a:r>
              <a:rPr lang="en-US" sz="2400" dirty="0" err="1"/>
              <a:t>tsb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Asumsi</a:t>
            </a:r>
            <a:r>
              <a:rPr lang="en-US" sz="2400" dirty="0"/>
              <a:t>: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fungsional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br>
              <a:rPr lang="en-US" sz="2400" dirty="0"/>
            </a:b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stimulus </a:t>
            </a:r>
            <a:r>
              <a:rPr lang="en-US" sz="2400" dirty="0" err="1"/>
              <a:t>fisik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tunggal</a:t>
            </a:r>
            <a:br>
              <a:rPr lang="en-US" sz="2400" dirty="0"/>
            </a:br>
            <a:r>
              <a:rPr lang="en-US" sz="2400" dirty="0"/>
              <a:t>• Hubel &amp; Wiesel (1959)</a:t>
            </a:r>
            <a:r>
              <a:rPr lang="en-US" sz="2400" dirty="0" err="1"/>
              <a:t>eksperimen</a:t>
            </a:r>
            <a:r>
              <a:rPr lang="en-US" sz="2400"/>
              <a:t>  memetakan</a:t>
            </a:r>
            <a:r>
              <a:rPr lang="en-US" sz="2400" dirty="0"/>
              <a:t> </a:t>
            </a:r>
            <a:r>
              <a:rPr lang="en-US" sz="2400" dirty="0" err="1"/>
              <a:t>korteks</a:t>
            </a:r>
            <a:r>
              <a:rPr lang="en-US" sz="2400" dirty="0"/>
              <a:t> visual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kucing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b="1" dirty="0" err="1"/>
              <a:t>Studi</a:t>
            </a:r>
            <a:r>
              <a:rPr lang="en-US" sz="2400" b="1" dirty="0"/>
              <a:t> </a:t>
            </a:r>
            <a:r>
              <a:rPr lang="en-US" sz="2400" b="1" dirty="0" err="1"/>
              <a:t>waktu-reaksi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meneliti</a:t>
            </a:r>
            <a:r>
              <a:rPr lang="en-US" sz="2400" dirty="0"/>
              <a:t> proses-proses </a:t>
            </a:r>
            <a:r>
              <a:rPr lang="en-US" sz="2400" dirty="0" err="1"/>
              <a:t>kognitif</a:t>
            </a:r>
            <a:r>
              <a:rPr lang="en-US" sz="2400" dirty="0"/>
              <a:t>.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partisipan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b="1" u="sng" dirty="0" err="1"/>
              <a:t>Studi</a:t>
            </a:r>
            <a:r>
              <a:rPr lang="en-US" sz="2400" b="1" u="sng" dirty="0"/>
              <a:t> priming</a:t>
            </a:r>
            <a:br>
              <a:rPr lang="en-US" sz="2400" dirty="0"/>
            </a:br>
            <a:r>
              <a:rPr lang="en-US" sz="2400" dirty="0"/>
              <a:t>• Stimulus </a:t>
            </a:r>
            <a:r>
              <a:rPr lang="en-US" sz="2400" dirty="0" err="1"/>
              <a:t>disajikan</a:t>
            </a:r>
            <a:r>
              <a:rPr lang="en-US" sz="2400" dirty="0"/>
              <a:t> </a:t>
            </a:r>
            <a:r>
              <a:rPr lang="en-US" sz="2400" dirty="0" err="1"/>
              <a:t>sekilas</a:t>
            </a:r>
            <a:r>
              <a:rPr lang="en-US" sz="2400" dirty="0"/>
              <a:t>,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jeda</a:t>
            </a:r>
            <a:r>
              <a:rPr lang="en-US" sz="2400" dirty="0"/>
              <a:t>, stimulus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disajikan</a:t>
            </a:r>
            <a:r>
              <a:rPr lang="en-US" sz="2400" dirty="0"/>
              <a:t> &amp; </a:t>
            </a:r>
            <a:r>
              <a:rPr lang="en-US" sz="2400" dirty="0" err="1"/>
              <a:t>partisipan</a:t>
            </a:r>
            <a:r>
              <a:rPr lang="en-US" sz="2400" dirty="0"/>
              <a:t> </a:t>
            </a:r>
            <a:r>
              <a:rPr lang="en-US" sz="2400" dirty="0" err="1"/>
              <a:t>diminta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stimulus </a:t>
            </a:r>
            <a:r>
              <a:rPr lang="en-US" sz="2400" dirty="0" err="1"/>
              <a:t>kedua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512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8" y="0"/>
            <a:ext cx="909363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781800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 err="1"/>
              <a:t>Studi</a:t>
            </a:r>
            <a:r>
              <a:rPr lang="en-US" sz="3200" b="1" u="sng" dirty="0"/>
              <a:t> </a:t>
            </a:r>
            <a:r>
              <a:rPr lang="en-US" sz="3200" b="1" u="sng" dirty="0" err="1"/>
              <a:t>pelacakan</a:t>
            </a:r>
            <a:r>
              <a:rPr lang="en-US" sz="3200" b="1" u="sng" dirty="0"/>
              <a:t> bola </a:t>
            </a:r>
            <a:r>
              <a:rPr lang="en-US" sz="3200" b="1" u="sng" dirty="0" err="1"/>
              <a:t>mata</a:t>
            </a:r>
            <a:br>
              <a:rPr lang="en-US" sz="3200" b="1" dirty="0"/>
            </a:br>
            <a:r>
              <a:rPr lang="en-US" sz="3200" b="1" dirty="0" err="1"/>
              <a:t>Dasar</a:t>
            </a:r>
            <a:r>
              <a:rPr lang="en-US" sz="3200" b="1" dirty="0"/>
              <a:t>: </a:t>
            </a:r>
            <a:r>
              <a:rPr lang="en-US" sz="3200" b="1" dirty="0" err="1"/>
              <a:t>kita</a:t>
            </a:r>
            <a:r>
              <a:rPr lang="en-US" sz="3200" b="1" dirty="0"/>
              <a:t> </a:t>
            </a:r>
            <a:r>
              <a:rPr lang="en-US" sz="3200" b="1" dirty="0" err="1"/>
              <a:t>hanya</a:t>
            </a:r>
            <a:r>
              <a:rPr lang="en-US" sz="3200" b="1" dirty="0"/>
              <a:t> </a:t>
            </a:r>
            <a:r>
              <a:rPr lang="en-US" sz="3200" b="1" dirty="0" err="1"/>
              <a:t>dapat</a:t>
            </a:r>
            <a:r>
              <a:rPr lang="en-US" sz="3200" b="1" dirty="0"/>
              <a:t> </a:t>
            </a:r>
            <a:r>
              <a:rPr lang="en-US" sz="3200" b="1" dirty="0" err="1"/>
              <a:t>melihat</a:t>
            </a:r>
            <a:r>
              <a:rPr lang="en-US" sz="3200" b="1" dirty="0"/>
              <a:t> </a:t>
            </a:r>
            <a:r>
              <a:rPr lang="en-US" sz="3200" b="1" dirty="0" err="1"/>
              <a:t>objek</a:t>
            </a:r>
            <a:r>
              <a:rPr lang="en-US" sz="3200" b="1" dirty="0"/>
              <a:t> yang </a:t>
            </a:r>
            <a:r>
              <a:rPr lang="en-US" sz="3200" b="1" dirty="0" err="1"/>
              <a:t>berada</a:t>
            </a:r>
            <a:br>
              <a:rPr lang="en-US" sz="3200" b="1" dirty="0"/>
            </a:br>
            <a:r>
              <a:rPr lang="en-US" sz="3200" b="1" dirty="0" err="1"/>
              <a:t>dalam</a:t>
            </a:r>
            <a:r>
              <a:rPr lang="en-US" sz="3200" b="1" dirty="0"/>
              <a:t> area </a:t>
            </a:r>
            <a:r>
              <a:rPr lang="en-US" sz="3200" b="1" dirty="0" err="1"/>
              <a:t>pandang</a:t>
            </a:r>
            <a:r>
              <a:rPr lang="en-US" sz="3200" b="1" dirty="0"/>
              <a:t>  </a:t>
            </a:r>
            <a:r>
              <a:rPr lang="en-US" sz="3200" b="1" dirty="0" err="1"/>
              <a:t>teknik</a:t>
            </a:r>
            <a:r>
              <a:rPr lang="en-US" sz="3200" b="1" dirty="0"/>
              <a:t> </a:t>
            </a:r>
            <a:r>
              <a:rPr lang="en-US" sz="3200" b="1" dirty="0" err="1"/>
              <a:t>ini</a:t>
            </a:r>
            <a:r>
              <a:rPr lang="en-US" sz="3200" b="1" dirty="0"/>
              <a:t> </a:t>
            </a:r>
            <a:r>
              <a:rPr lang="en-US" sz="3200" b="1" dirty="0" err="1"/>
              <a:t>untuk</a:t>
            </a:r>
            <a:r>
              <a:rPr lang="en-US" sz="3200" b="1" dirty="0"/>
              <a:t> </a:t>
            </a:r>
            <a:r>
              <a:rPr lang="en-US" sz="3200" b="1" dirty="0" err="1"/>
              <a:t>menentukan</a:t>
            </a:r>
            <a:br>
              <a:rPr lang="en-US" sz="3200" b="1" dirty="0"/>
            </a:br>
            <a:r>
              <a:rPr lang="en-US" sz="3200" b="1" dirty="0" err="1"/>
              <a:t>arah</a:t>
            </a:r>
            <a:r>
              <a:rPr lang="en-US" sz="3200" b="1" dirty="0"/>
              <a:t> </a:t>
            </a:r>
            <a:r>
              <a:rPr lang="en-US" sz="3200" b="1" dirty="0" err="1"/>
              <a:t>fiksasi</a:t>
            </a:r>
            <a:r>
              <a:rPr lang="en-US" sz="3200" b="1" dirty="0"/>
              <a:t> </a:t>
            </a:r>
            <a:r>
              <a:rPr lang="en-US" sz="3200" b="1" dirty="0" err="1"/>
              <a:t>mata</a:t>
            </a:r>
            <a:r>
              <a:rPr lang="en-US" sz="3200" b="1" dirty="0"/>
              <a:t> </a:t>
            </a:r>
            <a:r>
              <a:rPr lang="en-US" sz="3200" b="1" dirty="0" err="1"/>
              <a:t>pada</a:t>
            </a:r>
            <a:r>
              <a:rPr lang="en-US" sz="3200" b="1" dirty="0"/>
              <a:t> </a:t>
            </a:r>
            <a:r>
              <a:rPr lang="en-US" sz="3200" b="1" dirty="0" err="1"/>
              <a:t>sesuatu</a:t>
            </a:r>
            <a:r>
              <a:rPr lang="en-US" sz="3200" b="1" dirty="0"/>
              <a:t>.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u="sng" dirty="0" err="1"/>
              <a:t>Studi</a:t>
            </a:r>
            <a:r>
              <a:rPr lang="en-US" sz="3200" b="1" u="sng" dirty="0"/>
              <a:t> </a:t>
            </a:r>
            <a:r>
              <a:rPr lang="en-US" sz="3200" b="1" u="sng" dirty="0" err="1"/>
              <a:t>lateralisasi</a:t>
            </a:r>
            <a:br>
              <a:rPr lang="en-US" sz="3200" b="1" dirty="0"/>
            </a:br>
            <a:r>
              <a:rPr lang="en-US" sz="3200" b="1" dirty="0" err="1"/>
              <a:t>Asumsi</a:t>
            </a:r>
            <a:r>
              <a:rPr lang="en-US" sz="3200" b="1" dirty="0"/>
              <a:t>: </a:t>
            </a:r>
            <a:r>
              <a:rPr lang="en-US" sz="3200" b="1" dirty="0" err="1"/>
              <a:t>seandainya</a:t>
            </a:r>
            <a:r>
              <a:rPr lang="en-US" sz="3200" b="1" dirty="0"/>
              <a:t> </a:t>
            </a:r>
            <a:r>
              <a:rPr lang="en-US" sz="3200" b="1" dirty="0" err="1"/>
              <a:t>sebuah</a:t>
            </a:r>
            <a:r>
              <a:rPr lang="en-US" sz="3200" b="1" dirty="0"/>
              <a:t> </a:t>
            </a:r>
            <a:r>
              <a:rPr lang="en-US" sz="3200" b="1" dirty="0" err="1"/>
              <a:t>objek</a:t>
            </a:r>
            <a:r>
              <a:rPr lang="en-US" sz="3200" b="1" dirty="0"/>
              <a:t> </a:t>
            </a:r>
            <a:r>
              <a:rPr lang="en-US" sz="3200" b="1" dirty="0" err="1"/>
              <a:t>diperuntukkan</a:t>
            </a:r>
            <a:r>
              <a:rPr lang="en-US" sz="3200" b="1" dirty="0"/>
              <a:t> </a:t>
            </a:r>
            <a:r>
              <a:rPr lang="en-US" sz="3200" b="1" dirty="0" err="1"/>
              <a:t>bagi</a:t>
            </a:r>
            <a:r>
              <a:rPr lang="en-US" sz="3200" b="1" dirty="0"/>
              <a:t> </a:t>
            </a:r>
            <a:r>
              <a:rPr lang="en-US" sz="3200" b="1" dirty="0" err="1"/>
              <a:t>otak</a:t>
            </a:r>
            <a:r>
              <a:rPr lang="en-US" sz="3200" b="1" dirty="0"/>
              <a:t> </a:t>
            </a:r>
            <a:r>
              <a:rPr lang="en-US" sz="3200" b="1" dirty="0" err="1"/>
              <a:t>kiri</a:t>
            </a:r>
            <a:r>
              <a:rPr lang="en-US" sz="3200" b="1" dirty="0"/>
              <a:t>, </a:t>
            </a:r>
            <a:r>
              <a:rPr lang="en-US" sz="3200" b="1" dirty="0" err="1"/>
              <a:t>akhirnya</a:t>
            </a:r>
            <a:r>
              <a:rPr lang="en-US" sz="3200" b="1" dirty="0"/>
              <a:t> </a:t>
            </a:r>
            <a:r>
              <a:rPr lang="en-US" sz="3200" b="1" dirty="0" err="1"/>
              <a:t>diproses</a:t>
            </a:r>
            <a:r>
              <a:rPr lang="en-US" sz="3200" b="1" dirty="0"/>
              <a:t> </a:t>
            </a:r>
            <a:r>
              <a:rPr lang="en-US" sz="3200" b="1" dirty="0" err="1"/>
              <a:t>oleh</a:t>
            </a:r>
            <a:r>
              <a:rPr lang="en-US" sz="3200" b="1" dirty="0"/>
              <a:t> </a:t>
            </a:r>
            <a:r>
              <a:rPr lang="en-US" sz="3200" b="1" dirty="0" err="1"/>
              <a:t>otak</a:t>
            </a:r>
            <a:r>
              <a:rPr lang="en-US" sz="3200" b="1" dirty="0"/>
              <a:t> </a:t>
            </a:r>
            <a:r>
              <a:rPr lang="en-US" sz="3200" b="1" dirty="0" err="1"/>
              <a:t>kanan</a:t>
            </a:r>
            <a:r>
              <a:rPr lang="en-US" sz="3200" b="1" dirty="0"/>
              <a:t> (</a:t>
            </a:r>
            <a:r>
              <a:rPr lang="en-US" sz="3200" b="1" dirty="0" err="1"/>
              <a:t>misalnya</a:t>
            </a:r>
            <a:r>
              <a:rPr lang="en-US" sz="3200" b="1" dirty="0"/>
              <a:t> </a:t>
            </a:r>
            <a:r>
              <a:rPr lang="en-US" sz="3200" b="1" dirty="0" err="1"/>
              <a:t>otak</a:t>
            </a:r>
            <a:r>
              <a:rPr lang="en-US" sz="3200" b="1" dirty="0"/>
              <a:t> </a:t>
            </a:r>
            <a:r>
              <a:rPr lang="en-US" sz="3200" b="1" dirty="0" err="1"/>
              <a:t>kiri</a:t>
            </a:r>
            <a:r>
              <a:rPr lang="en-US" sz="3200" b="1" dirty="0"/>
              <a:t> </a:t>
            </a:r>
            <a:r>
              <a:rPr lang="en-US" sz="3200" b="1" dirty="0" err="1"/>
              <a:t>rusak</a:t>
            </a:r>
            <a:r>
              <a:rPr lang="en-US" sz="3200" b="1" dirty="0"/>
              <a:t>), </a:t>
            </a:r>
            <a:r>
              <a:rPr lang="en-US" sz="3200" b="1" dirty="0" err="1"/>
              <a:t>akibatnya</a:t>
            </a:r>
            <a:r>
              <a:rPr lang="en-US" sz="3200" b="1" dirty="0"/>
              <a:t> </a:t>
            </a:r>
            <a:r>
              <a:rPr lang="en-US" sz="3200" b="1" dirty="0" err="1"/>
              <a:t>waktu</a:t>
            </a:r>
            <a:r>
              <a:rPr lang="en-US" sz="3200" b="1" dirty="0"/>
              <a:t> </a:t>
            </a:r>
            <a:r>
              <a:rPr lang="en-US" sz="3200" b="1" dirty="0" err="1"/>
              <a:t>pemprosesan</a:t>
            </a:r>
            <a:r>
              <a:rPr lang="en-US" sz="3200" b="1" dirty="0"/>
              <a:t> </a:t>
            </a:r>
            <a:r>
              <a:rPr lang="en-US" sz="3200" b="1" dirty="0" err="1"/>
              <a:t>akan</a:t>
            </a:r>
            <a:r>
              <a:rPr lang="en-US" sz="3200" b="1" dirty="0"/>
              <a:t> </a:t>
            </a:r>
            <a:r>
              <a:rPr lang="en-US" sz="3200" b="1" dirty="0" err="1"/>
              <a:t>lebih</a:t>
            </a:r>
            <a:r>
              <a:rPr lang="en-US" sz="3200" b="1" dirty="0"/>
              <a:t> lama.</a:t>
            </a:r>
          </a:p>
        </p:txBody>
      </p:sp>
    </p:spTree>
    <p:extLst>
      <p:ext uri="{BB962C8B-B14F-4D97-AF65-F5344CB8AC3E}">
        <p14:creationId xmlns:p14="http://schemas.microsoft.com/office/powerpoint/2010/main" val="233343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2. MENDOKUMENTASIKAN KASUS-KASUS UNIK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STUDI KASUS</a:t>
            </a:r>
          </a:p>
          <a:p>
            <a:r>
              <a:rPr lang="en-US" sz="2400" dirty="0"/>
              <a:t>Para </a:t>
            </a:r>
            <a:r>
              <a:rPr lang="en-US" sz="2400" dirty="0" err="1"/>
              <a:t>psiklog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defisit</a:t>
            </a:r>
            <a:r>
              <a:rPr lang="en-US" sz="2400" dirty="0"/>
              <a:t> </a:t>
            </a:r>
            <a:r>
              <a:rPr lang="en-US" sz="2400" dirty="0" err="1"/>
              <a:t>atributmdan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kognitif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individu2 yang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kerusakan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bagian-bagian</a:t>
            </a:r>
            <a:r>
              <a:rPr lang="en-US" sz="2400" dirty="0"/>
              <a:t> </a:t>
            </a:r>
            <a:r>
              <a:rPr lang="en-US" sz="2400" dirty="0" err="1"/>
              <a:t>otaknya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penderita</a:t>
            </a:r>
            <a:r>
              <a:rPr lang="en-US" sz="2400" dirty="0"/>
              <a:t> stroke.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klinis</a:t>
            </a:r>
            <a:r>
              <a:rPr lang="en-US" sz="2400" dirty="0"/>
              <a:t> yang </a:t>
            </a:r>
            <a:r>
              <a:rPr lang="en-US" sz="2400" dirty="0" err="1"/>
              <a:t>hakikatnya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observasional</a:t>
            </a:r>
            <a:r>
              <a:rPr lang="en-US" sz="2400" dirty="0"/>
              <a:t>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eksperimen</a:t>
            </a:r>
            <a:endParaRPr lang="en-US" sz="2400" dirty="0"/>
          </a:p>
          <a:p>
            <a:r>
              <a:rPr lang="en-US" sz="2800" b="1" dirty="0"/>
              <a:t>STUDI PENCITRAAN</a:t>
            </a:r>
          </a:p>
          <a:p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pencitraan</a:t>
            </a:r>
            <a:r>
              <a:rPr lang="en-US" sz="2400" dirty="0"/>
              <a:t> yang </a:t>
            </a:r>
            <a:r>
              <a:rPr lang="en-US" sz="2400" dirty="0" err="1"/>
              <a:t>menampilkan</a:t>
            </a:r>
            <a:r>
              <a:rPr lang="en-US" sz="2400" dirty="0"/>
              <a:t> </a:t>
            </a:r>
            <a:r>
              <a:rPr lang="en-US" sz="2400" dirty="0" err="1"/>
              <a:t>struktur,proses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sekaligus</a:t>
            </a:r>
            <a:r>
              <a:rPr lang="en-US" sz="2400" dirty="0"/>
              <a:t> proses.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lokasi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 yang </a:t>
            </a:r>
            <a:r>
              <a:rPr lang="en-US" sz="2400" dirty="0" err="1"/>
              <a:t>mengendalikan</a:t>
            </a:r>
            <a:r>
              <a:rPr lang="en-US" sz="2400" dirty="0"/>
              <a:t> </a:t>
            </a:r>
            <a:r>
              <a:rPr lang="en-US" sz="2400" dirty="0" err="1"/>
              <a:t>fugsi-fungsi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dipermudah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modern, yang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8682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269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2 TYPES OF MAIN METHODS IN COGNITIVE PSYCHOLOGY</vt:lpstr>
      <vt:lpstr>1. MENGUKUR KORELASIPSIKOLOGIS DENGAN DUNIA NYATA </vt:lpstr>
      <vt:lpstr>1.Mengukur korelasi psikologis dengan dunia nyata Psikofisika • Adalah studi ilmiah tentang hubungan stimuli dengan sensasi &amp; persepsi yang ditimbulkan oleh stimuli tsb. • Asumsi: adanya hubungan fungsional antara kondisi psikologis dengan stimulus fisik. Studi sel tunggal • Hubel &amp; Wiesel (1959)eksperimen  memetakan korteks visual pada kucing. Studi waktu-reaksi • Untuk meneliti proses-proses kognitif. Mengukur waktu yang diperlukan partisipan untuk menyelesaikan sebuah tugas sederhana. Studi priming • Stimulus disajikan sekilas, setelah jeda, stimulus kedua disajikan &amp; partisipan diminta membuat penilaian terkait stimulus kedua</vt:lpstr>
      <vt:lpstr>Studi pelacakan bola mata Dasar: kita hanya dapat melihat objek yang berada dalam area pandang  teknik ini untuk menentukan arah fiksasi mata pada sesuatu.  Studi lateralisasi Asumsi: seandainya sebuah objek diperuntukkan bagi otak kiri, akhirnya diproses oleh otak kanan (misalnya otak kiri rusak), akibatnya waktu pemprosesan akan lebih lama.</vt:lpstr>
      <vt:lpstr>2. MENDOKUMENTASIKAN KASUS-KASUS UNIK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Muhammad Dandy</cp:lastModifiedBy>
  <cp:revision>8</cp:revision>
  <dcterms:created xsi:type="dcterms:W3CDTF">2020-03-23T16:57:28Z</dcterms:created>
  <dcterms:modified xsi:type="dcterms:W3CDTF">2020-08-04T02:18:07Z</dcterms:modified>
</cp:coreProperties>
</file>