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E0EFB9-B748-4C5C-AE37-C984505DCAB0}"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269127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0EFB9-B748-4C5C-AE37-C984505DCAB0}"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208950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0EFB9-B748-4C5C-AE37-C984505DCAB0}"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371542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0EFB9-B748-4C5C-AE37-C984505DCAB0}"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48143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0EFB9-B748-4C5C-AE37-C984505DCAB0}"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45151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E0EFB9-B748-4C5C-AE37-C984505DCAB0}"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236849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E0EFB9-B748-4C5C-AE37-C984505DCAB0}"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309452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E0EFB9-B748-4C5C-AE37-C984505DCAB0}"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15370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0EFB9-B748-4C5C-AE37-C984505DCAB0}"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192769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E0EFB9-B748-4C5C-AE37-C984505DCAB0}"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76080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E0EFB9-B748-4C5C-AE37-C984505DCAB0}"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F309B-D1C7-4B7D-98A7-1A0255722FC6}" type="slidenum">
              <a:rPr lang="en-US" smtClean="0"/>
              <a:t>‹#›</a:t>
            </a:fld>
            <a:endParaRPr lang="en-US"/>
          </a:p>
        </p:txBody>
      </p:sp>
    </p:spTree>
    <p:extLst>
      <p:ext uri="{BB962C8B-B14F-4D97-AF65-F5344CB8AC3E}">
        <p14:creationId xmlns:p14="http://schemas.microsoft.com/office/powerpoint/2010/main" val="159066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0EFB9-B748-4C5C-AE37-C984505DCAB0}" type="datetimeFigureOut">
              <a:rPr lang="en-US" smtClean="0"/>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F309B-D1C7-4B7D-98A7-1A0255722FC6}" type="slidenum">
              <a:rPr lang="en-US" smtClean="0"/>
              <a:t>‹#›</a:t>
            </a:fld>
            <a:endParaRPr lang="en-US"/>
          </a:p>
        </p:txBody>
      </p:sp>
    </p:spTree>
    <p:extLst>
      <p:ext uri="{BB962C8B-B14F-4D97-AF65-F5344CB8AC3E}">
        <p14:creationId xmlns:p14="http://schemas.microsoft.com/office/powerpoint/2010/main" val="113972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0"/>
            <a:ext cx="8991600" cy="6858000"/>
          </a:xfrm>
        </p:spPr>
        <p:txBody>
          <a:bodyPr>
            <a:normAutofit/>
          </a:bodyPr>
          <a:lstStyle/>
          <a:p>
            <a:r>
              <a:rPr lang="en-US" sz="2800"/>
              <a:t>COGNITIVE PSYCHOLOGICAL RESEARCH METHODS</a:t>
            </a:r>
            <a:endParaRPr lang="en-US" sz="2800" dirty="0"/>
          </a:p>
        </p:txBody>
      </p:sp>
    </p:spTree>
    <p:extLst>
      <p:ext uri="{BB962C8B-B14F-4D97-AF65-F5344CB8AC3E}">
        <p14:creationId xmlns:p14="http://schemas.microsoft.com/office/powerpoint/2010/main" val="344899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5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 y="0"/>
            <a:ext cx="8991600" cy="6705600"/>
          </a:xfrm>
        </p:spPr>
        <p:txBody>
          <a:bodyPr>
            <a:normAutofit/>
          </a:bodyPr>
          <a:lstStyle/>
          <a:p>
            <a:r>
              <a:rPr lang="en-US" sz="4000" b="1" dirty="0"/>
              <a:t> </a:t>
            </a:r>
            <a:r>
              <a:rPr lang="en-US" sz="4000" b="1" dirty="0" err="1"/>
              <a:t>Metode</a:t>
            </a:r>
            <a:r>
              <a:rPr lang="en-US" sz="4000" b="1" dirty="0"/>
              <a:t> </a:t>
            </a:r>
            <a:r>
              <a:rPr lang="en-US" sz="4000" b="1" dirty="0" err="1"/>
              <a:t>penelitian</a:t>
            </a:r>
            <a:r>
              <a:rPr lang="en-US" sz="4000" b="1" dirty="0"/>
              <a:t> yang </a:t>
            </a:r>
            <a:r>
              <a:rPr lang="en-US" sz="4000" b="1" dirty="0" err="1"/>
              <a:t>digunakan</a:t>
            </a:r>
            <a:r>
              <a:rPr lang="en-US" sz="4000" b="1" dirty="0"/>
              <a:t> </a:t>
            </a:r>
            <a:r>
              <a:rPr lang="en-US" sz="4000" b="1" dirty="0" err="1"/>
              <a:t>dalam</a:t>
            </a:r>
            <a:r>
              <a:rPr lang="en-US" sz="4000" b="1" dirty="0"/>
              <a:t> </a:t>
            </a:r>
            <a:r>
              <a:rPr lang="en-US" sz="4000" b="1" dirty="0" err="1"/>
              <a:t>psikologi</a:t>
            </a:r>
            <a:r>
              <a:rPr lang="en-US" sz="4000" b="1" dirty="0"/>
              <a:t> </a:t>
            </a:r>
            <a:r>
              <a:rPr lang="en-US" sz="4000" b="1" dirty="0" err="1"/>
              <a:t>kognitif</a:t>
            </a:r>
            <a:r>
              <a:rPr lang="en-US" sz="4000" b="1" dirty="0"/>
              <a:t> </a:t>
            </a:r>
            <a:r>
              <a:rPr lang="en-US" sz="4000" b="1" dirty="0" err="1"/>
              <a:t>bersumber</a:t>
            </a:r>
            <a:r>
              <a:rPr lang="en-US" sz="4000" b="1" dirty="0"/>
              <a:t> </a:t>
            </a:r>
            <a:r>
              <a:rPr lang="en-US" sz="4000" b="1" dirty="0" err="1"/>
              <a:t>dari</a:t>
            </a:r>
            <a:r>
              <a:rPr lang="en-US" sz="4000" b="1" dirty="0"/>
              <a:t> </a:t>
            </a:r>
            <a:r>
              <a:rPr lang="en-US" sz="4000" b="1" dirty="0" err="1"/>
              <a:t>metode</a:t>
            </a:r>
            <a:r>
              <a:rPr lang="en-US" sz="4000" b="1" dirty="0"/>
              <a:t> yang </a:t>
            </a:r>
            <a:r>
              <a:rPr lang="en-US" sz="4000" b="1" dirty="0" err="1"/>
              <a:t>digunakan</a:t>
            </a:r>
            <a:r>
              <a:rPr lang="en-US" sz="4000" b="1" dirty="0"/>
              <a:t> </a:t>
            </a:r>
            <a:r>
              <a:rPr lang="en-US" sz="4000" b="1" dirty="0" err="1"/>
              <a:t>para</a:t>
            </a:r>
            <a:r>
              <a:rPr lang="en-US" sz="4000" b="1" dirty="0"/>
              <a:t> </a:t>
            </a:r>
            <a:r>
              <a:rPr lang="en-US" sz="4000" b="1" dirty="0" err="1"/>
              <a:t>peneliti</a:t>
            </a:r>
            <a:r>
              <a:rPr lang="en-US" sz="4000" b="1" dirty="0"/>
              <a:t> </a:t>
            </a:r>
            <a:r>
              <a:rPr lang="en-US" sz="4000" b="1" dirty="0" err="1"/>
              <a:t>Jerman</a:t>
            </a:r>
            <a:r>
              <a:rPr lang="en-US" sz="4000" b="1" dirty="0"/>
              <a:t> </a:t>
            </a:r>
            <a:r>
              <a:rPr lang="en-US" sz="4000" b="1" dirty="0" err="1"/>
              <a:t>untuk</a:t>
            </a:r>
            <a:r>
              <a:rPr lang="en-US" sz="4000" b="1" dirty="0"/>
              <a:t> </a:t>
            </a:r>
            <a:r>
              <a:rPr lang="en-US" sz="4000" b="1" dirty="0" err="1"/>
              <a:t>mempelajari</a:t>
            </a:r>
            <a:r>
              <a:rPr lang="en-US" sz="4000" b="1" dirty="0"/>
              <a:t> </a:t>
            </a:r>
            <a:r>
              <a:rPr lang="en-US" sz="4000" b="1" dirty="0" err="1"/>
              <a:t>memori</a:t>
            </a:r>
            <a:r>
              <a:rPr lang="en-US" sz="4000" b="1" dirty="0"/>
              <a:t>, </a:t>
            </a:r>
            <a:r>
              <a:rPr lang="en-US" sz="4000" b="1" dirty="0" err="1"/>
              <a:t>asosiasi</a:t>
            </a:r>
            <a:r>
              <a:rPr lang="en-US" sz="4000" b="1" dirty="0"/>
              <a:t>, </a:t>
            </a:r>
            <a:r>
              <a:rPr lang="en-US" sz="4000" b="1" dirty="0" err="1"/>
              <a:t>dan</a:t>
            </a:r>
            <a:r>
              <a:rPr lang="en-US" sz="4000" b="1" dirty="0"/>
              <a:t> proses-proses </a:t>
            </a:r>
            <a:r>
              <a:rPr lang="en-US" sz="4000" b="1" dirty="0" err="1"/>
              <a:t>psikologis</a:t>
            </a:r>
            <a:r>
              <a:rPr lang="en-US" sz="4000" b="1" dirty="0"/>
              <a:t>. </a:t>
            </a:r>
            <a:r>
              <a:rPr lang="en-US" sz="4000" b="1" dirty="0" err="1"/>
              <a:t>Teknik-teknik</a:t>
            </a:r>
            <a:r>
              <a:rPr lang="en-US" sz="4000" b="1" dirty="0"/>
              <a:t> </a:t>
            </a:r>
            <a:r>
              <a:rPr lang="en-US" sz="4000" b="1" dirty="0" err="1"/>
              <a:t>penelitian</a:t>
            </a:r>
            <a:r>
              <a:rPr lang="en-US" sz="4000" b="1" dirty="0"/>
              <a:t> </a:t>
            </a:r>
            <a:r>
              <a:rPr lang="en-US" sz="4000" b="1" dirty="0" err="1"/>
              <a:t>tersebut</a:t>
            </a:r>
            <a:r>
              <a:rPr lang="en-US" sz="4000" b="1" dirty="0"/>
              <a:t> </a:t>
            </a:r>
            <a:r>
              <a:rPr lang="en-US" sz="4000" b="1" dirty="0" err="1"/>
              <a:t>menjadi</a:t>
            </a:r>
            <a:r>
              <a:rPr lang="en-US" sz="4000" b="1" dirty="0"/>
              <a:t> </a:t>
            </a:r>
            <a:r>
              <a:rPr lang="en-US" sz="4000" b="1" dirty="0" err="1"/>
              <a:t>alat</a:t>
            </a:r>
            <a:r>
              <a:rPr lang="en-US" sz="4000" b="1" dirty="0"/>
              <a:t> </a:t>
            </a:r>
            <a:r>
              <a:rPr lang="en-US" sz="4000" b="1" dirty="0" err="1"/>
              <a:t>utama</a:t>
            </a:r>
            <a:r>
              <a:rPr lang="en-US" sz="4000" b="1" dirty="0"/>
              <a:t> </a:t>
            </a:r>
            <a:r>
              <a:rPr lang="en-US" sz="4000" b="1" dirty="0" err="1"/>
              <a:t>psikologi</a:t>
            </a:r>
            <a:r>
              <a:rPr lang="en-US" sz="4000" b="1" dirty="0"/>
              <a:t> </a:t>
            </a:r>
            <a:r>
              <a:rPr lang="en-US" sz="4000" b="1" dirty="0" err="1"/>
              <a:t>eksperimen</a:t>
            </a:r>
            <a:endParaRPr lang="en-US" sz="4000" b="1" dirty="0"/>
          </a:p>
        </p:txBody>
      </p:sp>
    </p:spTree>
    <p:extLst>
      <p:ext uri="{BB962C8B-B14F-4D97-AF65-F5344CB8AC3E}">
        <p14:creationId xmlns:p14="http://schemas.microsoft.com/office/powerpoint/2010/main" val="262405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3" y="1937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163" y="19374"/>
            <a:ext cx="8991600" cy="6838626"/>
          </a:xfrm>
        </p:spPr>
        <p:txBody>
          <a:bodyPr>
            <a:normAutofit/>
          </a:bodyPr>
          <a:lstStyle/>
          <a:p>
            <a:r>
              <a:rPr lang="en-US" sz="2800" b="1" dirty="0"/>
              <a:t>Para </a:t>
            </a:r>
            <a:r>
              <a:rPr lang="en-US" sz="2800" b="1" dirty="0" err="1"/>
              <a:t>psikolog</a:t>
            </a:r>
            <a:r>
              <a:rPr lang="en-US" sz="2800" b="1" dirty="0"/>
              <a:t> </a:t>
            </a:r>
            <a:r>
              <a:rPr lang="en-US" sz="2800" b="1" dirty="0" err="1"/>
              <a:t>kognitif</a:t>
            </a:r>
            <a:r>
              <a:rPr lang="en-US" sz="2800" b="1" dirty="0"/>
              <a:t> </a:t>
            </a:r>
            <a:r>
              <a:rPr lang="en-US" sz="2800" b="1" dirty="0" err="1"/>
              <a:t>menggunakan</a:t>
            </a:r>
            <a:r>
              <a:rPr lang="en-US" sz="2800" b="1" dirty="0"/>
              <a:t> </a:t>
            </a:r>
            <a:r>
              <a:rPr lang="en-US" sz="2800" b="1" dirty="0" err="1"/>
              <a:t>sejumlah</a:t>
            </a:r>
            <a:r>
              <a:rPr lang="en-US" sz="2800" b="1" dirty="0"/>
              <a:t> </a:t>
            </a:r>
            <a:r>
              <a:rPr lang="en-US" sz="2800" b="1" dirty="0" err="1"/>
              <a:t>metode</a:t>
            </a:r>
            <a:r>
              <a:rPr lang="en-US" sz="2800" b="1" dirty="0"/>
              <a:t> </a:t>
            </a:r>
            <a:r>
              <a:rPr lang="en-US" sz="2800" b="1" dirty="0" err="1"/>
              <a:t>ketika</a:t>
            </a:r>
            <a:r>
              <a:rPr lang="en-US" sz="2800" b="1" dirty="0"/>
              <a:t> </a:t>
            </a:r>
            <a:r>
              <a:rPr lang="en-US" sz="2800" b="1" dirty="0" err="1"/>
              <a:t>mempelajari</a:t>
            </a:r>
            <a:r>
              <a:rPr lang="en-US" sz="2800" b="1" dirty="0"/>
              <a:t> </a:t>
            </a:r>
            <a:r>
              <a:rPr lang="en-US" sz="2800" b="1" dirty="0" err="1"/>
              <a:t>fenomena</a:t>
            </a:r>
            <a:r>
              <a:rPr lang="en-US" sz="2800" b="1" dirty="0"/>
              <a:t> </a:t>
            </a:r>
            <a:r>
              <a:rPr lang="en-US" sz="2800" b="1" dirty="0" err="1"/>
              <a:t>kognitif</a:t>
            </a:r>
            <a:r>
              <a:rPr lang="en-US" sz="2800" b="1" dirty="0"/>
              <a:t>. </a:t>
            </a:r>
            <a:r>
              <a:rPr lang="en-US" sz="2800" b="1" dirty="0" err="1"/>
              <a:t>Metode-metode</a:t>
            </a:r>
            <a:r>
              <a:rPr lang="en-US" sz="2800" b="1" dirty="0"/>
              <a:t> </a:t>
            </a:r>
            <a:r>
              <a:rPr lang="en-US" sz="2800" b="1" dirty="0" err="1"/>
              <a:t>riset</a:t>
            </a:r>
            <a:r>
              <a:rPr lang="en-US" sz="2800" b="1" dirty="0"/>
              <a:t> yang </a:t>
            </a:r>
            <a:r>
              <a:rPr lang="en-US" sz="2800" b="1" dirty="0" err="1"/>
              <a:t>digunakan</a:t>
            </a:r>
            <a:r>
              <a:rPr lang="en-US" sz="2800" b="1" dirty="0"/>
              <a:t> </a:t>
            </a:r>
            <a:r>
              <a:rPr lang="en-US" sz="2800" b="1" dirty="0" err="1"/>
              <a:t>psikolog</a:t>
            </a:r>
            <a:r>
              <a:rPr lang="en-US" sz="2800" b="1" dirty="0"/>
              <a:t> </a:t>
            </a:r>
            <a:r>
              <a:rPr lang="en-US" sz="2800" b="1" dirty="0" err="1"/>
              <a:t>kognitif</a:t>
            </a:r>
            <a:r>
              <a:rPr lang="en-US" sz="2800" b="1" dirty="0"/>
              <a:t> </a:t>
            </a:r>
            <a:r>
              <a:rPr lang="en-US" sz="2800" b="1" dirty="0" err="1"/>
              <a:t>dalam</a:t>
            </a:r>
            <a:r>
              <a:rPr lang="en-US" sz="2800" b="1" dirty="0"/>
              <a:t> </a:t>
            </a:r>
            <a:r>
              <a:rPr lang="en-US" sz="2800" b="1" dirty="0" err="1"/>
              <a:t>mengeksplorasi</a:t>
            </a:r>
            <a:r>
              <a:rPr lang="en-US" sz="2800" b="1" dirty="0"/>
              <a:t> </a:t>
            </a:r>
            <a:r>
              <a:rPr lang="en-US" sz="2800" b="1" dirty="0" err="1"/>
              <a:t>bagaimana</a:t>
            </a:r>
            <a:r>
              <a:rPr lang="en-US" sz="2800" b="1" dirty="0"/>
              <a:t> </a:t>
            </a:r>
            <a:r>
              <a:rPr lang="en-US" sz="2800" b="1" dirty="0" err="1"/>
              <a:t>manusia</a:t>
            </a:r>
            <a:r>
              <a:rPr lang="en-US" sz="2800" b="1" dirty="0"/>
              <a:t> </a:t>
            </a:r>
            <a:r>
              <a:rPr lang="en-US" sz="2800" b="1" dirty="0" err="1"/>
              <a:t>berpikir</a:t>
            </a:r>
            <a:r>
              <a:rPr lang="en-US" sz="2800" b="1" dirty="0"/>
              <a:t> </a:t>
            </a:r>
            <a:r>
              <a:rPr lang="en-US" sz="2800" b="1" dirty="0" err="1"/>
              <a:t>diantaranya</a:t>
            </a:r>
            <a:r>
              <a:rPr lang="en-US" sz="2800" b="1" dirty="0"/>
              <a:t> </a:t>
            </a:r>
            <a:r>
              <a:rPr lang="en-US" sz="2800" b="1" dirty="0" err="1"/>
              <a:t>sebagai</a:t>
            </a:r>
            <a:r>
              <a:rPr lang="en-US" sz="2800" b="1" dirty="0"/>
              <a:t> </a:t>
            </a:r>
            <a:r>
              <a:rPr lang="en-US" sz="2800" b="1" dirty="0" err="1"/>
              <a:t>berikut</a:t>
            </a:r>
            <a:r>
              <a:rPr lang="en-US" sz="2800" b="1" dirty="0"/>
              <a:t>: </a:t>
            </a:r>
            <a:r>
              <a:rPr lang="en-US" sz="2800" b="1" dirty="0" err="1"/>
              <a:t>Eksperimen-eksperimen</a:t>
            </a:r>
            <a:r>
              <a:rPr lang="en-US" sz="2800" b="1" dirty="0"/>
              <a:t> </a:t>
            </a:r>
            <a:r>
              <a:rPr lang="en-US" sz="2800" b="1" dirty="0" err="1"/>
              <a:t>laboratorium</a:t>
            </a:r>
            <a:r>
              <a:rPr lang="en-US" sz="2800" b="1" dirty="0"/>
              <a:t> </a:t>
            </a:r>
            <a:r>
              <a:rPr lang="en-US" sz="2800" b="1" dirty="0" err="1"/>
              <a:t>terkontrol</a:t>
            </a:r>
            <a:r>
              <a:rPr lang="en-US" sz="2800" b="1" dirty="0"/>
              <a:t> </a:t>
            </a:r>
            <a:r>
              <a:rPr lang="en-US" sz="2800" b="1" dirty="0" err="1"/>
              <a:t>mengenai</a:t>
            </a:r>
            <a:r>
              <a:rPr lang="en-US" sz="2800" b="1" dirty="0"/>
              <a:t> </a:t>
            </a:r>
            <a:r>
              <a:rPr lang="en-US" sz="2800" b="1" dirty="0" err="1"/>
              <a:t>perilaku</a:t>
            </a:r>
            <a:r>
              <a:rPr lang="en-US" sz="2800" b="1" dirty="0"/>
              <a:t> </a:t>
            </a:r>
            <a:r>
              <a:rPr lang="en-US" sz="2800" b="1" dirty="0" err="1"/>
              <a:t>manusia</a:t>
            </a:r>
            <a:r>
              <a:rPr lang="en-US" sz="2800" b="1" dirty="0"/>
              <a:t> </a:t>
            </a:r>
            <a:r>
              <a:rPr lang="en-US" sz="2800" b="1" dirty="0" err="1"/>
              <a:t>Riset</a:t>
            </a:r>
            <a:r>
              <a:rPr lang="en-US" sz="2800" b="1" dirty="0"/>
              <a:t> </a:t>
            </a:r>
            <a:r>
              <a:rPr lang="en-US" sz="2800" b="1" dirty="0" err="1"/>
              <a:t>psikobiologis</a:t>
            </a:r>
            <a:r>
              <a:rPr lang="en-US" sz="2800" b="1" dirty="0"/>
              <a:t> </a:t>
            </a:r>
            <a:r>
              <a:rPr lang="en-US" sz="2800" b="1" dirty="0" err="1"/>
              <a:t>Laporan</a:t>
            </a:r>
            <a:r>
              <a:rPr lang="en-US" sz="2800" b="1" dirty="0"/>
              <a:t> </a:t>
            </a:r>
            <a:r>
              <a:rPr lang="en-US" sz="2800" b="1" dirty="0" err="1"/>
              <a:t>diri</a:t>
            </a:r>
            <a:r>
              <a:rPr lang="en-US" sz="2800" b="1" dirty="0"/>
              <a:t> (</a:t>
            </a:r>
            <a:r>
              <a:rPr lang="en-US" sz="2800" b="1" dirty="0" err="1"/>
              <a:t>seperti</a:t>
            </a:r>
            <a:r>
              <a:rPr lang="en-US" sz="2800" b="1" dirty="0"/>
              <a:t> </a:t>
            </a:r>
            <a:r>
              <a:rPr lang="en-US" sz="2800" b="1" dirty="0" err="1"/>
              <a:t>penceritaan</a:t>
            </a:r>
            <a:r>
              <a:rPr lang="en-US" sz="2800" b="1" dirty="0"/>
              <a:t> verbal, </a:t>
            </a:r>
            <a:r>
              <a:rPr lang="en-US" sz="2800" b="1" dirty="0" err="1"/>
              <a:t>penilaian</a:t>
            </a:r>
            <a:r>
              <a:rPr lang="en-US" sz="2800" b="1" dirty="0"/>
              <a:t> </a:t>
            </a:r>
            <a:r>
              <a:rPr lang="en-US" sz="2800" b="1" dirty="0" err="1"/>
              <a:t>diri</a:t>
            </a:r>
            <a:r>
              <a:rPr lang="en-US" sz="2800" b="1" dirty="0"/>
              <a:t>, </a:t>
            </a:r>
            <a:r>
              <a:rPr lang="en-US" sz="2800" b="1" dirty="0" err="1"/>
              <a:t>buku</a:t>
            </a:r>
            <a:r>
              <a:rPr lang="en-US" sz="2800" b="1" dirty="0"/>
              <a:t> </a:t>
            </a:r>
            <a:r>
              <a:rPr lang="en-US" sz="2800" b="1" dirty="0" err="1"/>
              <a:t>harian</a:t>
            </a:r>
            <a:r>
              <a:rPr lang="en-US" sz="2800" b="1" dirty="0"/>
              <a:t>) </a:t>
            </a:r>
            <a:r>
              <a:rPr lang="en-US" sz="2800" b="1" dirty="0" err="1"/>
              <a:t>Studi-studi</a:t>
            </a:r>
            <a:r>
              <a:rPr lang="en-US" sz="2800" b="1" dirty="0"/>
              <a:t> </a:t>
            </a:r>
            <a:r>
              <a:rPr lang="en-US" sz="2800" b="1" dirty="0" err="1"/>
              <a:t>kasus</a:t>
            </a:r>
            <a:r>
              <a:rPr lang="en-US" sz="2800" b="1" dirty="0"/>
              <a:t> </a:t>
            </a:r>
            <a:r>
              <a:rPr lang="en-US" sz="2800" b="1" dirty="0" err="1"/>
              <a:t>Pengamatan</a:t>
            </a:r>
            <a:r>
              <a:rPr lang="en-US" sz="2800" b="1" dirty="0"/>
              <a:t> </a:t>
            </a:r>
            <a:r>
              <a:rPr lang="en-US" sz="2800" b="1" dirty="0" err="1"/>
              <a:t>naturalistik</a:t>
            </a:r>
            <a:r>
              <a:rPr lang="en-US" sz="2800" b="1" dirty="0"/>
              <a:t> </a:t>
            </a:r>
            <a:r>
              <a:rPr lang="en-US" sz="2800" b="1" dirty="0" err="1"/>
              <a:t>Simulasi</a:t>
            </a:r>
            <a:r>
              <a:rPr lang="en-US" sz="2800" b="1" dirty="0"/>
              <a:t> </a:t>
            </a:r>
            <a:r>
              <a:rPr lang="en-US" sz="2800" b="1" dirty="0" err="1"/>
              <a:t>komputer</a:t>
            </a:r>
            <a:r>
              <a:rPr lang="en-US" sz="2800" b="1" dirty="0"/>
              <a:t> </a:t>
            </a:r>
            <a:r>
              <a:rPr lang="en-US" sz="2800" b="1" dirty="0" err="1"/>
              <a:t>dan</a:t>
            </a:r>
            <a:r>
              <a:rPr lang="en-US" sz="2800" b="1" dirty="0"/>
              <a:t> </a:t>
            </a:r>
            <a:r>
              <a:rPr lang="en-US" sz="2800" b="1" dirty="0" err="1"/>
              <a:t>kecerdasan</a:t>
            </a:r>
            <a:r>
              <a:rPr lang="en-US" sz="2800" b="1" dirty="0"/>
              <a:t> </a:t>
            </a:r>
            <a:r>
              <a:rPr lang="en-US" sz="2800" b="1" dirty="0" err="1"/>
              <a:t>buatan</a:t>
            </a:r>
            <a:r>
              <a:rPr lang="en-US" sz="2800" b="1" dirty="0"/>
              <a:t> (AI) </a:t>
            </a:r>
            <a:r>
              <a:rPr lang="en-US" sz="2800" b="1" dirty="0" err="1"/>
              <a:t>Sedangkan</a:t>
            </a:r>
            <a:r>
              <a:rPr lang="en-US" sz="2800" b="1" dirty="0"/>
              <a:t> </a:t>
            </a:r>
            <a:r>
              <a:rPr lang="en-US" sz="2800" b="1" dirty="0" err="1"/>
              <a:t>tujuan-tujuan</a:t>
            </a:r>
            <a:r>
              <a:rPr lang="en-US" sz="2800" b="1" dirty="0"/>
              <a:t> </a:t>
            </a:r>
            <a:r>
              <a:rPr lang="en-US" sz="2800" b="1" dirty="0" err="1"/>
              <a:t>riset</a:t>
            </a:r>
            <a:r>
              <a:rPr lang="en-US" sz="2800" b="1" dirty="0"/>
              <a:t> </a:t>
            </a:r>
            <a:r>
              <a:rPr lang="en-US" sz="2800" b="1" dirty="0" err="1"/>
              <a:t>sendiri</a:t>
            </a:r>
            <a:r>
              <a:rPr lang="en-US" sz="2800" b="1" dirty="0"/>
              <a:t> </a:t>
            </a:r>
            <a:r>
              <a:rPr lang="en-US" sz="2800" b="1" dirty="0" err="1"/>
              <a:t>meliputi</a:t>
            </a:r>
            <a:r>
              <a:rPr lang="en-US" sz="2800" b="1" dirty="0"/>
              <a:t> </a:t>
            </a:r>
            <a:r>
              <a:rPr lang="en-US" sz="2800" b="1" dirty="0" err="1"/>
              <a:t>pengumpulan</a:t>
            </a:r>
            <a:r>
              <a:rPr lang="en-US" sz="2800" b="1" dirty="0"/>
              <a:t> data, </a:t>
            </a:r>
            <a:r>
              <a:rPr lang="en-US" sz="2800" b="1" dirty="0" err="1"/>
              <a:t>analisis</a:t>
            </a:r>
            <a:r>
              <a:rPr lang="en-US" sz="2800" b="1" dirty="0"/>
              <a:t> data, </a:t>
            </a:r>
            <a:r>
              <a:rPr lang="en-US" sz="2800" b="1" dirty="0" err="1"/>
              <a:t>pengembangan</a:t>
            </a:r>
            <a:r>
              <a:rPr lang="en-US" sz="2800" b="1" dirty="0"/>
              <a:t> </a:t>
            </a:r>
            <a:r>
              <a:rPr lang="en-US" sz="2800" b="1" dirty="0" err="1"/>
              <a:t>teori</a:t>
            </a:r>
            <a:r>
              <a:rPr lang="en-US" sz="2800" b="1" dirty="0"/>
              <a:t>, </a:t>
            </a:r>
            <a:r>
              <a:rPr lang="en-US" sz="2800" b="1" dirty="0" err="1"/>
              <a:t>dan</a:t>
            </a:r>
            <a:r>
              <a:rPr lang="en-US" sz="2800" b="1" dirty="0"/>
              <a:t> </a:t>
            </a:r>
            <a:r>
              <a:rPr lang="en-US" sz="2800" b="1" dirty="0" err="1"/>
              <a:t>perumusan</a:t>
            </a:r>
            <a:r>
              <a:rPr lang="en-US" sz="2800" b="1" dirty="0"/>
              <a:t> </a:t>
            </a:r>
            <a:r>
              <a:rPr lang="en-US" sz="2800" b="1" dirty="0" err="1"/>
              <a:t>hipotesis</a:t>
            </a:r>
            <a:r>
              <a:rPr lang="en-US" sz="2800" b="1" dirty="0"/>
              <a:t>.</a:t>
            </a:r>
            <a:br>
              <a:rPr lang="en-US" sz="2800" b="1" dirty="0"/>
            </a:br>
            <a:br>
              <a:rPr lang="en-US" sz="2800" b="1" dirty="0"/>
            </a:br>
            <a:endParaRPr lang="en-US" sz="2800" b="1" dirty="0"/>
          </a:p>
        </p:txBody>
      </p:sp>
    </p:spTree>
    <p:extLst>
      <p:ext uri="{BB962C8B-B14F-4D97-AF65-F5344CB8AC3E}">
        <p14:creationId xmlns:p14="http://schemas.microsoft.com/office/powerpoint/2010/main" val="333856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6705600"/>
          </a:xfrm>
        </p:spPr>
        <p:txBody>
          <a:bodyPr>
            <a:normAutofit/>
          </a:bodyPr>
          <a:lstStyle/>
          <a:p>
            <a:r>
              <a:rPr lang="en-US" sz="2800" b="1" dirty="0" err="1"/>
              <a:t>Psikologi</a:t>
            </a:r>
            <a:r>
              <a:rPr lang="en-US" sz="2800" b="1" dirty="0"/>
              <a:t> </a:t>
            </a:r>
            <a:r>
              <a:rPr lang="en-US" sz="2400" dirty="0" err="1"/>
              <a:t>K</a:t>
            </a:r>
            <a:r>
              <a:rPr lang="en-US" sz="2800" b="1" dirty="0" err="1"/>
              <a:t>ognitif</a:t>
            </a:r>
            <a:r>
              <a:rPr lang="en-US" sz="2800" b="1" dirty="0"/>
              <a:t> </a:t>
            </a:r>
            <a:r>
              <a:rPr lang="en-US" sz="2800" b="1" dirty="0" err="1"/>
              <a:t>memiliki</a:t>
            </a:r>
            <a:r>
              <a:rPr lang="en-US" sz="2800" b="1" dirty="0"/>
              <a:t> </a:t>
            </a:r>
            <a:r>
              <a:rPr lang="en-US" sz="2800" b="1" dirty="0" err="1"/>
              <a:t>aplikasi</a:t>
            </a:r>
            <a:r>
              <a:rPr lang="en-US" sz="2800" b="1" dirty="0"/>
              <a:t> di </a:t>
            </a:r>
            <a:r>
              <a:rPr lang="en-US" sz="2800" b="1" dirty="0" err="1"/>
              <a:t>berbagai</a:t>
            </a:r>
            <a:r>
              <a:rPr lang="en-US" sz="2800" b="1" dirty="0"/>
              <a:t> </a:t>
            </a:r>
            <a:r>
              <a:rPr lang="en-US" sz="2800" b="1" dirty="0" err="1"/>
              <a:t>bidang</a:t>
            </a:r>
            <a:r>
              <a:rPr lang="en-US" sz="2800" b="1" dirty="0"/>
              <a:t> lain yang </a:t>
            </a:r>
            <a:r>
              <a:rPr lang="en-US" sz="2800" b="1" dirty="0" err="1"/>
              <a:t>terkait</a:t>
            </a:r>
            <a:r>
              <a:rPr lang="en-US" sz="2800" b="1" dirty="0"/>
              <a:t> </a:t>
            </a:r>
            <a:r>
              <a:rPr lang="en-US" sz="2800" b="1" dirty="0" err="1"/>
              <a:t>dengan</a:t>
            </a:r>
            <a:r>
              <a:rPr lang="en-US" sz="2800" b="1" dirty="0"/>
              <a:t> </a:t>
            </a:r>
            <a:r>
              <a:rPr lang="en-US" sz="2800" b="1" dirty="0" err="1"/>
              <a:t>psikologi</a:t>
            </a:r>
            <a:r>
              <a:rPr lang="en-US" sz="2800" b="1" dirty="0"/>
              <a:t> </a:t>
            </a:r>
            <a:r>
              <a:rPr lang="en-US" sz="2800" b="1" dirty="0" err="1"/>
              <a:t>untuk</a:t>
            </a:r>
            <a:r>
              <a:rPr lang="en-US" sz="2800" b="1" dirty="0"/>
              <a:t> </a:t>
            </a:r>
            <a:r>
              <a:rPr lang="en-US" sz="2800" b="1" dirty="0" err="1"/>
              <a:t>menyelesaikan</a:t>
            </a:r>
            <a:r>
              <a:rPr lang="en-US" sz="2800" b="1" dirty="0"/>
              <a:t> </a:t>
            </a:r>
            <a:r>
              <a:rPr lang="en-US" sz="2800" b="1" dirty="0" err="1"/>
              <a:t>masalah</a:t>
            </a:r>
            <a:r>
              <a:rPr lang="en-US" sz="2800" b="1" dirty="0"/>
              <a:t> </a:t>
            </a:r>
            <a:r>
              <a:rPr lang="en-US" sz="2800" b="1" dirty="0" err="1"/>
              <a:t>psikologis</a:t>
            </a:r>
            <a:r>
              <a:rPr lang="en-US" sz="2800" b="1" dirty="0"/>
              <a:t> </a:t>
            </a:r>
            <a:r>
              <a:rPr lang="en-US" sz="2800" b="1" dirty="0" err="1"/>
              <a:t>baik</a:t>
            </a:r>
            <a:r>
              <a:rPr lang="en-US" sz="2800" b="1" dirty="0"/>
              <a:t> </a:t>
            </a:r>
            <a:r>
              <a:rPr lang="en-US" sz="2800" b="1" dirty="0" err="1"/>
              <a:t>dalam</a:t>
            </a:r>
            <a:r>
              <a:rPr lang="en-US" sz="2800" b="1" dirty="0"/>
              <a:t> </a:t>
            </a:r>
            <a:r>
              <a:rPr lang="en-US" sz="2800" b="1" dirty="0" err="1"/>
              <a:t>konteks</a:t>
            </a:r>
            <a:r>
              <a:rPr lang="en-US" sz="2800" b="1" dirty="0"/>
              <a:t> </a:t>
            </a:r>
            <a:r>
              <a:rPr lang="en-US" sz="2800" b="1" dirty="0" err="1"/>
              <a:t>organisasi</a:t>
            </a:r>
            <a:r>
              <a:rPr lang="en-US" sz="2800" b="1" dirty="0"/>
              <a:t> </a:t>
            </a:r>
            <a:r>
              <a:rPr lang="en-US" sz="2800" b="1" dirty="0" err="1"/>
              <a:t>maupun</a:t>
            </a:r>
            <a:r>
              <a:rPr lang="en-US" sz="2800" b="1" dirty="0"/>
              <a:t> </a:t>
            </a:r>
            <a:r>
              <a:rPr lang="en-US" sz="2800" b="1" dirty="0" err="1"/>
              <a:t>pribadi</a:t>
            </a:r>
            <a:r>
              <a:rPr lang="en-US" sz="2800" b="1" dirty="0"/>
              <a:t>.</a:t>
            </a:r>
            <a:br>
              <a:rPr lang="en-US" sz="2800" b="1" dirty="0"/>
            </a:br>
            <a:br>
              <a:rPr lang="en-US" sz="2800" b="1" dirty="0"/>
            </a:br>
            <a:r>
              <a:rPr lang="en-US" sz="2800" b="1" dirty="0" err="1"/>
              <a:t>Depresi</a:t>
            </a:r>
            <a:r>
              <a:rPr lang="en-US" sz="2800" b="1" dirty="0"/>
              <a:t>: </a:t>
            </a:r>
            <a:r>
              <a:rPr lang="en-US" sz="2800" b="1" dirty="0" err="1"/>
              <a:t>Dengan</a:t>
            </a:r>
            <a:r>
              <a:rPr lang="en-US" sz="2800" b="1" dirty="0"/>
              <a:t> </a:t>
            </a:r>
            <a:r>
              <a:rPr lang="en-US" sz="2800" b="1" dirty="0" err="1"/>
              <a:t>bantuan</a:t>
            </a:r>
            <a:r>
              <a:rPr lang="en-US" sz="2800" b="1" dirty="0"/>
              <a:t> </a:t>
            </a:r>
            <a:r>
              <a:rPr lang="en-US" sz="2800" b="1" dirty="0" err="1"/>
              <a:t>teknik</a:t>
            </a:r>
            <a:r>
              <a:rPr lang="en-US" sz="2800" b="1" dirty="0"/>
              <a:t> </a:t>
            </a:r>
            <a:r>
              <a:rPr lang="en-US" sz="2800" b="1" dirty="0" err="1"/>
              <a:t>konseling</a:t>
            </a:r>
            <a:r>
              <a:rPr lang="en-US" sz="2800" b="1" dirty="0"/>
              <a:t> </a:t>
            </a:r>
            <a:r>
              <a:rPr lang="en-US" sz="2800" b="1" dirty="0" err="1"/>
              <a:t>dan</a:t>
            </a:r>
            <a:r>
              <a:rPr lang="en-US" sz="2800" b="1" dirty="0"/>
              <a:t> </a:t>
            </a:r>
            <a:r>
              <a:rPr lang="en-US" sz="2800" b="1" dirty="0" err="1"/>
              <a:t>terapi</a:t>
            </a:r>
            <a:r>
              <a:rPr lang="en-US" sz="2800" b="1" dirty="0"/>
              <a:t> </a:t>
            </a:r>
            <a:r>
              <a:rPr lang="en-US" sz="2800" b="1" dirty="0" err="1"/>
              <a:t>kognitif</a:t>
            </a:r>
            <a:r>
              <a:rPr lang="en-US" sz="2800" b="1" dirty="0"/>
              <a:t>, </a:t>
            </a:r>
            <a:r>
              <a:rPr lang="en-US" sz="2800" b="1" dirty="0" err="1"/>
              <a:t>psikiater</a:t>
            </a:r>
            <a:r>
              <a:rPr lang="en-US" sz="2800" b="1" dirty="0"/>
              <a:t> </a:t>
            </a:r>
            <a:r>
              <a:rPr lang="en-US" sz="2800" b="1" dirty="0" err="1"/>
              <a:t>atau</a:t>
            </a:r>
            <a:r>
              <a:rPr lang="en-US" sz="2800" b="1" dirty="0"/>
              <a:t> </a:t>
            </a:r>
            <a:r>
              <a:rPr lang="en-US" sz="2800" b="1" dirty="0" err="1"/>
              <a:t>konselor</a:t>
            </a:r>
            <a:r>
              <a:rPr lang="en-US" sz="2800" b="1" dirty="0"/>
              <a:t> </a:t>
            </a:r>
            <a:r>
              <a:rPr lang="en-US" sz="2800" b="1" dirty="0" err="1"/>
              <a:t>membantu</a:t>
            </a:r>
            <a:r>
              <a:rPr lang="en-US" sz="2800" b="1" dirty="0"/>
              <a:t> </a:t>
            </a:r>
            <a:r>
              <a:rPr lang="en-US" sz="2800" b="1" dirty="0" err="1"/>
              <a:t>pasien</a:t>
            </a:r>
            <a:r>
              <a:rPr lang="en-US" sz="2800" b="1" dirty="0"/>
              <a:t> </a:t>
            </a:r>
            <a:r>
              <a:rPr lang="en-US" sz="2800" b="1" dirty="0" err="1"/>
              <a:t>mereka</a:t>
            </a:r>
            <a:r>
              <a:rPr lang="en-US" sz="2800" b="1" dirty="0"/>
              <a:t> </a:t>
            </a:r>
            <a:r>
              <a:rPr lang="en-US" sz="2800" b="1" dirty="0" err="1"/>
              <a:t>untuk</a:t>
            </a:r>
            <a:r>
              <a:rPr lang="en-US" sz="2800" b="1" dirty="0"/>
              <a:t> </a:t>
            </a:r>
            <a:r>
              <a:rPr lang="en-US" sz="2800" b="1" dirty="0" err="1"/>
              <a:t>melawan</a:t>
            </a:r>
            <a:r>
              <a:rPr lang="en-US" sz="2800" b="1" dirty="0"/>
              <a:t> </a:t>
            </a:r>
            <a:r>
              <a:rPr lang="en-US" sz="2800" b="1" dirty="0" err="1"/>
              <a:t>depresi</a:t>
            </a:r>
            <a:r>
              <a:rPr lang="en-US" sz="2800" b="1" dirty="0"/>
              <a:t> </a:t>
            </a:r>
            <a:r>
              <a:rPr lang="en-US" sz="2800" b="1" dirty="0" err="1"/>
              <a:t>bersama</a:t>
            </a:r>
            <a:r>
              <a:rPr lang="en-US" sz="2800" b="1" dirty="0"/>
              <a:t> </a:t>
            </a:r>
            <a:r>
              <a:rPr lang="en-US" sz="2800" b="1" dirty="0" err="1"/>
              <a:t>dengan</a:t>
            </a:r>
            <a:r>
              <a:rPr lang="en-US" sz="2800" b="1" dirty="0"/>
              <a:t> </a:t>
            </a:r>
            <a:r>
              <a:rPr lang="en-US" sz="2800" b="1" dirty="0" err="1"/>
              <a:t>antidepresan</a:t>
            </a:r>
            <a:r>
              <a:rPr lang="en-US" sz="2800" b="1" dirty="0"/>
              <a:t> </a:t>
            </a:r>
            <a:r>
              <a:rPr lang="en-US" sz="2800" b="1" dirty="0" err="1"/>
              <a:t>untuk</a:t>
            </a:r>
            <a:r>
              <a:rPr lang="en-US" sz="2800" b="1" dirty="0"/>
              <a:t> </a:t>
            </a:r>
            <a:r>
              <a:rPr lang="en-US" sz="2800" b="1" dirty="0" err="1"/>
              <a:t>mengobati</a:t>
            </a:r>
            <a:r>
              <a:rPr lang="en-US" sz="2800" b="1" dirty="0"/>
              <a:t> </a:t>
            </a:r>
            <a:r>
              <a:rPr lang="en-US" sz="2800" b="1" dirty="0" err="1"/>
              <a:t>depresi</a:t>
            </a:r>
            <a:r>
              <a:rPr lang="en-US" sz="2800" b="1" dirty="0"/>
              <a:t>.</a:t>
            </a:r>
            <a:br>
              <a:rPr lang="en-US" sz="2800" b="1" dirty="0"/>
            </a:br>
            <a:br>
              <a:rPr lang="en-US" sz="2800" b="1" dirty="0"/>
            </a:br>
            <a:r>
              <a:rPr lang="en-US" sz="2800" b="1" dirty="0" err="1"/>
              <a:t>Perilaku</a:t>
            </a:r>
            <a:r>
              <a:rPr lang="en-US" sz="2800" b="1" dirty="0"/>
              <a:t> Anti-</a:t>
            </a:r>
            <a:r>
              <a:rPr lang="en-US" sz="2800" b="1" dirty="0" err="1"/>
              <a:t>Sosial</a:t>
            </a:r>
            <a:r>
              <a:rPr lang="en-US" sz="2800" b="1" dirty="0"/>
              <a:t> </a:t>
            </a:r>
            <a:r>
              <a:rPr lang="en-US" sz="2800" b="1" dirty="0" err="1"/>
              <a:t>dan</a:t>
            </a:r>
            <a:r>
              <a:rPr lang="en-US" sz="2800" b="1" dirty="0"/>
              <a:t> </a:t>
            </a:r>
            <a:r>
              <a:rPr lang="en-US" sz="2800" b="1" dirty="0" err="1"/>
              <a:t>Agresif</a:t>
            </a:r>
            <a:r>
              <a:rPr lang="en-US" sz="2800" b="1" dirty="0"/>
              <a:t>: </a:t>
            </a:r>
            <a:r>
              <a:rPr lang="en-US" sz="2800" b="1" dirty="0" err="1"/>
              <a:t>Perilaku</a:t>
            </a:r>
            <a:r>
              <a:rPr lang="en-US" sz="2800" b="1" dirty="0"/>
              <a:t> orang yang </a:t>
            </a:r>
            <a:r>
              <a:rPr lang="en-US" sz="2800" b="1" dirty="0" err="1"/>
              <a:t>agresif</a:t>
            </a:r>
            <a:r>
              <a:rPr lang="en-US" sz="2800" b="1" dirty="0"/>
              <a:t> </a:t>
            </a:r>
            <a:r>
              <a:rPr lang="en-US" sz="2800" b="1" dirty="0" err="1"/>
              <a:t>dan</a:t>
            </a:r>
            <a:r>
              <a:rPr lang="en-US" sz="2800" b="1" dirty="0"/>
              <a:t> anti-</a:t>
            </a:r>
            <a:r>
              <a:rPr lang="en-US" sz="2800" b="1" dirty="0" err="1"/>
              <a:t>sosial</a:t>
            </a:r>
            <a:r>
              <a:rPr lang="en-US" sz="2800" b="1" dirty="0"/>
              <a:t> </a:t>
            </a:r>
            <a:r>
              <a:rPr lang="en-US" sz="2800" b="1" dirty="0" err="1"/>
              <a:t>tergantung</a:t>
            </a:r>
            <a:r>
              <a:rPr lang="en-US" sz="2800" b="1" dirty="0"/>
              <a:t> </a:t>
            </a:r>
            <a:r>
              <a:rPr lang="en-US" sz="2800" b="1" dirty="0" err="1"/>
              <a:t>pada</a:t>
            </a:r>
            <a:r>
              <a:rPr lang="en-US" sz="2800" b="1" dirty="0"/>
              <a:t> </a:t>
            </a:r>
            <a:r>
              <a:rPr lang="en-US" sz="2800" b="1" dirty="0" err="1"/>
              <a:t>bagaimana</a:t>
            </a:r>
            <a:r>
              <a:rPr lang="en-US" sz="2800" b="1" dirty="0"/>
              <a:t> orang </a:t>
            </a:r>
            <a:r>
              <a:rPr lang="en-US" sz="2800" b="1" dirty="0" err="1"/>
              <a:t>memproses</a:t>
            </a:r>
            <a:r>
              <a:rPr lang="en-US" sz="2800" b="1" dirty="0"/>
              <a:t> </a:t>
            </a:r>
            <a:r>
              <a:rPr lang="en-US" sz="2800" b="1" dirty="0" err="1"/>
              <a:t>informasi</a:t>
            </a:r>
            <a:r>
              <a:rPr lang="en-US" sz="2800" b="1" dirty="0"/>
              <a:t> </a:t>
            </a:r>
            <a:r>
              <a:rPr lang="en-US" sz="2800" b="1" dirty="0" err="1"/>
              <a:t>sosial</a:t>
            </a:r>
            <a:r>
              <a:rPr lang="en-US" sz="2800" b="1" dirty="0"/>
              <a:t> </a:t>
            </a:r>
            <a:r>
              <a:rPr lang="en-US" sz="2800" b="1" dirty="0" err="1"/>
              <a:t>dan</a:t>
            </a:r>
            <a:r>
              <a:rPr lang="en-US" sz="2800" b="1" dirty="0"/>
              <a:t> </a:t>
            </a:r>
            <a:r>
              <a:rPr lang="en-US" sz="2800" b="1" dirty="0" err="1"/>
              <a:t>merespons</a:t>
            </a:r>
            <a:r>
              <a:rPr lang="en-US" sz="2800" b="1" dirty="0"/>
              <a:t> orang lain </a:t>
            </a:r>
            <a:r>
              <a:rPr lang="en-US" sz="2800" b="1" dirty="0" err="1"/>
              <a:t>sebagai</a:t>
            </a:r>
            <a:r>
              <a:rPr lang="en-US" sz="2800" b="1" dirty="0"/>
              <a:t> </a:t>
            </a:r>
            <a:r>
              <a:rPr lang="en-US" sz="2800" b="1" dirty="0" err="1"/>
              <a:t>respons</a:t>
            </a:r>
            <a:r>
              <a:rPr lang="en-US" sz="2800" b="1" dirty="0"/>
              <a:t> </a:t>
            </a:r>
            <a:r>
              <a:rPr lang="en-US" sz="2800" b="1" dirty="0" err="1"/>
              <a:t>terhadap</a:t>
            </a:r>
            <a:r>
              <a:rPr lang="en-US" sz="2800" b="1" dirty="0"/>
              <a:t> </a:t>
            </a:r>
            <a:r>
              <a:rPr lang="en-US" sz="2800" b="1" dirty="0" err="1"/>
              <a:t>perilaku</a:t>
            </a:r>
            <a:r>
              <a:rPr lang="en-US" sz="2800" b="1" dirty="0"/>
              <a:t> orang lain</a:t>
            </a:r>
          </a:p>
        </p:txBody>
      </p:sp>
    </p:spTree>
    <p:extLst>
      <p:ext uri="{BB962C8B-B14F-4D97-AF65-F5344CB8AC3E}">
        <p14:creationId xmlns:p14="http://schemas.microsoft.com/office/powerpoint/2010/main" val="83342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8991600" cy="6858000"/>
          </a:xfrm>
        </p:spPr>
        <p:txBody>
          <a:bodyPr>
            <a:normAutofit fontScale="90000"/>
          </a:bodyPr>
          <a:lstStyle/>
          <a:p>
            <a:r>
              <a:rPr lang="en-US" sz="2800" b="1" dirty="0" err="1"/>
              <a:t>Pendekatan</a:t>
            </a:r>
            <a:r>
              <a:rPr lang="en-US" sz="2800" b="1" dirty="0"/>
              <a:t> </a:t>
            </a:r>
            <a:r>
              <a:rPr lang="en-US" sz="2800" b="1" dirty="0" err="1"/>
              <a:t>kognitif</a:t>
            </a:r>
            <a:r>
              <a:rPr lang="en-US" sz="2800" b="1" dirty="0"/>
              <a:t> </a:t>
            </a:r>
            <a:r>
              <a:rPr lang="en-US" sz="2800" b="1" dirty="0" err="1"/>
              <a:t>memiliki</a:t>
            </a:r>
            <a:r>
              <a:rPr lang="en-US" sz="2800" b="1" dirty="0"/>
              <a:t> </a:t>
            </a:r>
            <a:r>
              <a:rPr lang="en-US" sz="2800" b="1" dirty="0" err="1"/>
              <a:t>keuntungan</a:t>
            </a:r>
            <a:r>
              <a:rPr lang="en-US" sz="2800" b="1" dirty="0"/>
              <a:t> </a:t>
            </a:r>
            <a:r>
              <a:rPr lang="en-US" sz="2800" b="1" dirty="0" err="1"/>
              <a:t>karena</a:t>
            </a:r>
            <a:r>
              <a:rPr lang="en-US" sz="2800" b="1" dirty="0"/>
              <a:t> </a:t>
            </a:r>
            <a:r>
              <a:rPr lang="en-US" sz="2800" b="1" dirty="0" err="1"/>
              <a:t>dapat</a:t>
            </a:r>
            <a:r>
              <a:rPr lang="en-US" sz="2800" b="1" dirty="0"/>
              <a:t> </a:t>
            </a:r>
            <a:r>
              <a:rPr lang="en-US" sz="2800" b="1" dirty="0" err="1"/>
              <a:t>diterapkan</a:t>
            </a:r>
            <a:r>
              <a:rPr lang="en-US" sz="2800" b="1" dirty="0"/>
              <a:t> </a:t>
            </a:r>
            <a:r>
              <a:rPr lang="en-US" sz="2800" b="1" dirty="0" err="1"/>
              <a:t>secara</a:t>
            </a:r>
            <a:r>
              <a:rPr lang="en-US" sz="2800" b="1" dirty="0"/>
              <a:t> </a:t>
            </a:r>
            <a:r>
              <a:rPr lang="en-US" sz="2800" b="1" dirty="0" err="1"/>
              <a:t>praktis</a:t>
            </a:r>
            <a:r>
              <a:rPr lang="en-US" sz="2800" b="1" dirty="0"/>
              <a:t> di </a:t>
            </a:r>
            <a:r>
              <a:rPr lang="en-US" sz="2800" b="1" dirty="0" err="1"/>
              <a:t>berbagai</a:t>
            </a:r>
            <a:r>
              <a:rPr lang="en-US" sz="2800" b="1" dirty="0"/>
              <a:t> </a:t>
            </a:r>
            <a:r>
              <a:rPr lang="en-US" sz="2800" b="1" dirty="0" err="1"/>
              <a:t>bidang</a:t>
            </a:r>
            <a:r>
              <a:rPr lang="en-US" sz="2800" b="1" dirty="0"/>
              <a:t> </a:t>
            </a:r>
            <a:r>
              <a:rPr lang="en-US" sz="2800" b="1" dirty="0" err="1"/>
              <a:t>dan</a:t>
            </a:r>
            <a:r>
              <a:rPr lang="en-US" sz="2800" b="1" dirty="0"/>
              <a:t> </a:t>
            </a:r>
            <a:r>
              <a:rPr lang="en-US" sz="2800" b="1" dirty="0" err="1"/>
              <a:t>dihargai</a:t>
            </a:r>
            <a:r>
              <a:rPr lang="en-US" sz="2800" b="1" dirty="0"/>
              <a:t> </a:t>
            </a:r>
            <a:r>
              <a:rPr lang="en-US" sz="2800" b="1" dirty="0" err="1"/>
              <a:t>karena</a:t>
            </a:r>
            <a:r>
              <a:rPr lang="en-US" sz="2800" b="1" dirty="0"/>
              <a:t> </a:t>
            </a:r>
            <a:r>
              <a:rPr lang="en-US" sz="2800" b="1" dirty="0" err="1"/>
              <a:t>sangat</a:t>
            </a:r>
            <a:r>
              <a:rPr lang="en-US" sz="2800" b="1" dirty="0"/>
              <a:t> </a:t>
            </a:r>
            <a:r>
              <a:rPr lang="en-US" sz="2800" b="1" dirty="0" err="1"/>
              <a:t>bergantung</a:t>
            </a:r>
            <a:r>
              <a:rPr lang="en-US" sz="2800" b="1" dirty="0"/>
              <a:t> </a:t>
            </a:r>
            <a:r>
              <a:rPr lang="en-US" sz="2800" b="1" dirty="0" err="1"/>
              <a:t>pada</a:t>
            </a:r>
            <a:r>
              <a:rPr lang="en-US" sz="2800" b="1" dirty="0"/>
              <a:t> </a:t>
            </a:r>
            <a:r>
              <a:rPr lang="en-US" sz="2800" b="1" dirty="0" err="1"/>
              <a:t>teknik</a:t>
            </a:r>
            <a:r>
              <a:rPr lang="en-US" sz="2800" b="1" dirty="0"/>
              <a:t> </a:t>
            </a:r>
            <a:r>
              <a:rPr lang="en-US" sz="2800" b="1" dirty="0" err="1"/>
              <a:t>atau</a:t>
            </a:r>
            <a:r>
              <a:rPr lang="en-US" sz="2800" b="1" dirty="0"/>
              <a:t> </a:t>
            </a:r>
            <a:r>
              <a:rPr lang="en-US" sz="2800" b="1" dirty="0" err="1"/>
              <a:t>eksperimen</a:t>
            </a:r>
            <a:r>
              <a:rPr lang="en-US" sz="2800" b="1" dirty="0"/>
              <a:t> </a:t>
            </a:r>
            <a:r>
              <a:rPr lang="en-US" sz="2800" b="1" dirty="0" err="1"/>
              <a:t>ilmiah</a:t>
            </a:r>
            <a:r>
              <a:rPr lang="en-US" sz="2800" b="1" dirty="0"/>
              <a:t> </a:t>
            </a:r>
            <a:r>
              <a:rPr lang="en-US" sz="2800" b="1" dirty="0" err="1"/>
              <a:t>sebagai</a:t>
            </a:r>
            <a:r>
              <a:rPr lang="en-US" sz="2800" b="1" dirty="0"/>
              <a:t> </a:t>
            </a:r>
            <a:r>
              <a:rPr lang="en-US" sz="2800" b="1" dirty="0" err="1"/>
              <a:t>metode</a:t>
            </a:r>
            <a:r>
              <a:rPr lang="en-US" sz="2800" b="1" dirty="0"/>
              <a:t> </a:t>
            </a:r>
            <a:r>
              <a:rPr lang="en-US" sz="2800" b="1" dirty="0" err="1"/>
              <a:t>utama</a:t>
            </a:r>
            <a:r>
              <a:rPr lang="en-US" sz="2800" b="1" dirty="0"/>
              <a:t> </a:t>
            </a:r>
            <a:r>
              <a:rPr lang="en-US" sz="2800" b="1" dirty="0" err="1"/>
              <a:t>penelitian</a:t>
            </a:r>
            <a:r>
              <a:rPr lang="en-US" sz="2800" b="1" dirty="0"/>
              <a:t> </a:t>
            </a:r>
            <a:r>
              <a:rPr lang="en-US" sz="2800" b="1" dirty="0" err="1"/>
              <a:t>dan</a:t>
            </a:r>
            <a:r>
              <a:rPr lang="en-US" sz="2800" b="1" dirty="0"/>
              <a:t> </a:t>
            </a:r>
            <a:r>
              <a:rPr lang="en-US" sz="2800" b="1" dirty="0" err="1"/>
              <a:t>investigasi</a:t>
            </a:r>
            <a:r>
              <a:rPr lang="en-US" sz="2800" b="1" dirty="0"/>
              <a:t>. </a:t>
            </a:r>
            <a:r>
              <a:rPr lang="en-US" sz="2800" b="1" dirty="0" err="1"/>
              <a:t>Kerugian</a:t>
            </a:r>
            <a:r>
              <a:rPr lang="en-US" sz="2800" b="1" dirty="0"/>
              <a:t> </a:t>
            </a:r>
            <a:r>
              <a:rPr lang="en-US" sz="2800" b="1" dirty="0" err="1"/>
              <a:t>dari</a:t>
            </a:r>
            <a:r>
              <a:rPr lang="en-US" sz="2800" b="1" dirty="0"/>
              <a:t> </a:t>
            </a:r>
            <a:r>
              <a:rPr lang="en-US" sz="2800" b="1" dirty="0" err="1"/>
              <a:t>pendekatan</a:t>
            </a:r>
            <a:r>
              <a:rPr lang="en-US" sz="2800" b="1" dirty="0"/>
              <a:t> </a:t>
            </a:r>
            <a:r>
              <a:rPr lang="en-US" sz="2800" b="1" dirty="0" err="1"/>
              <a:t>kognitif</a:t>
            </a:r>
            <a:r>
              <a:rPr lang="en-US" sz="2800" b="1" dirty="0"/>
              <a:t> </a:t>
            </a:r>
            <a:r>
              <a:rPr lang="en-US" sz="2800" b="1" dirty="0" err="1"/>
              <a:t>adalah</a:t>
            </a:r>
            <a:r>
              <a:rPr lang="en-US" sz="2800" b="1" dirty="0"/>
              <a:t> </a:t>
            </a:r>
            <a:r>
              <a:rPr lang="en-US" sz="2800" b="1" dirty="0" err="1"/>
              <a:t>bahwa</a:t>
            </a:r>
            <a:r>
              <a:rPr lang="en-US" sz="2800" b="1" dirty="0"/>
              <a:t> </a:t>
            </a:r>
            <a:r>
              <a:rPr lang="en-US" sz="2800" b="1" dirty="0" err="1"/>
              <a:t>ia</a:t>
            </a:r>
            <a:r>
              <a:rPr lang="en-US" sz="2800" b="1" dirty="0"/>
              <a:t> </a:t>
            </a:r>
            <a:r>
              <a:rPr lang="en-US" sz="2800" b="1" dirty="0" err="1"/>
              <a:t>sangat</a:t>
            </a:r>
            <a:r>
              <a:rPr lang="en-US" sz="2800" b="1" dirty="0"/>
              <a:t> </a:t>
            </a:r>
            <a:r>
              <a:rPr lang="en-US" sz="2800" b="1" dirty="0" err="1"/>
              <a:t>bergantung</a:t>
            </a:r>
            <a:r>
              <a:rPr lang="en-US" sz="2800" b="1" dirty="0"/>
              <a:t> </a:t>
            </a:r>
            <a:r>
              <a:rPr lang="en-US" sz="2800" b="1" dirty="0" err="1"/>
              <a:t>pada</a:t>
            </a:r>
            <a:r>
              <a:rPr lang="en-US" sz="2800" b="1" dirty="0"/>
              <a:t> proses mental </a:t>
            </a:r>
            <a:r>
              <a:rPr lang="en-US" sz="2800" b="1" dirty="0" err="1"/>
              <a:t>kognitif</a:t>
            </a:r>
            <a:r>
              <a:rPr lang="en-US" sz="2800" b="1" dirty="0"/>
              <a:t> </a:t>
            </a:r>
            <a:r>
              <a:rPr lang="en-US" sz="2800" b="1" dirty="0" err="1"/>
              <a:t>atau</a:t>
            </a:r>
            <a:r>
              <a:rPr lang="en-US" sz="2800" b="1" dirty="0"/>
              <a:t> internal, yang </a:t>
            </a:r>
            <a:r>
              <a:rPr lang="en-US" sz="2800" b="1" dirty="0" err="1"/>
              <a:t>tidak</a:t>
            </a:r>
            <a:r>
              <a:rPr lang="en-US" sz="2800" b="1" dirty="0"/>
              <a:t> </a:t>
            </a:r>
            <a:r>
              <a:rPr lang="en-US" sz="2800" b="1" dirty="0" err="1"/>
              <a:t>dapat</a:t>
            </a:r>
            <a:r>
              <a:rPr lang="en-US" sz="2800" b="1" dirty="0"/>
              <a:t> </a:t>
            </a:r>
            <a:r>
              <a:rPr lang="en-US" sz="2800" b="1" dirty="0" err="1"/>
              <a:t>diamati</a:t>
            </a:r>
            <a:r>
              <a:rPr lang="en-US" sz="2800" b="1" dirty="0"/>
              <a:t> </a:t>
            </a:r>
            <a:r>
              <a:rPr lang="en-US" sz="2800" b="1" dirty="0" err="1"/>
              <a:t>secara</a:t>
            </a:r>
            <a:r>
              <a:rPr lang="en-US" sz="2800" b="1" dirty="0"/>
              <a:t> </a:t>
            </a:r>
            <a:r>
              <a:rPr lang="en-US" sz="2800" b="1" dirty="0" err="1"/>
              <a:t>langsung</a:t>
            </a:r>
            <a:r>
              <a:rPr lang="en-US" sz="2800" b="1" dirty="0"/>
              <a:t>. </a:t>
            </a:r>
            <a:r>
              <a:rPr lang="en-US" sz="2800" b="1" dirty="0" err="1"/>
              <a:t>Karena</a:t>
            </a:r>
            <a:r>
              <a:rPr lang="en-US" sz="2800" b="1" dirty="0"/>
              <a:t> </a:t>
            </a:r>
            <a:r>
              <a:rPr lang="en-US" sz="2800" b="1" dirty="0" err="1"/>
              <a:t>temuan</a:t>
            </a:r>
            <a:r>
              <a:rPr lang="en-US" sz="2800" b="1" dirty="0"/>
              <a:t> </a:t>
            </a:r>
            <a:r>
              <a:rPr lang="en-US" sz="2800" b="1" dirty="0" err="1"/>
              <a:t>didasarkan</a:t>
            </a:r>
            <a:r>
              <a:rPr lang="en-US" sz="2800" b="1" dirty="0"/>
              <a:t> </a:t>
            </a:r>
            <a:r>
              <a:rPr lang="en-US" sz="2800" b="1" dirty="0" err="1"/>
              <a:t>pada</a:t>
            </a:r>
            <a:r>
              <a:rPr lang="en-US" sz="2800" b="1" dirty="0"/>
              <a:t> </a:t>
            </a:r>
            <a:r>
              <a:rPr lang="en-US" sz="2800" b="1" dirty="0" err="1"/>
              <a:t>investigasi</a:t>
            </a:r>
            <a:r>
              <a:rPr lang="en-US" sz="2800" b="1" dirty="0"/>
              <a:t> </a:t>
            </a:r>
            <a:r>
              <a:rPr lang="en-US" sz="2800" b="1" dirty="0" err="1"/>
              <a:t>atau</a:t>
            </a:r>
            <a:r>
              <a:rPr lang="en-US" sz="2800" b="1" dirty="0"/>
              <a:t> </a:t>
            </a:r>
            <a:r>
              <a:rPr lang="en-US" sz="2800" b="1" dirty="0" err="1"/>
              <a:t>studi</a:t>
            </a:r>
            <a:r>
              <a:rPr lang="en-US" sz="2800" b="1" dirty="0"/>
              <a:t> </a:t>
            </a:r>
            <a:r>
              <a:rPr lang="en-US" sz="2800" b="1" dirty="0" err="1"/>
              <a:t>tentang</a:t>
            </a:r>
            <a:r>
              <a:rPr lang="en-US" sz="2800" b="1" dirty="0"/>
              <a:t> proses yang </a:t>
            </a:r>
            <a:r>
              <a:rPr lang="en-US" sz="2800" b="1" dirty="0" err="1"/>
              <a:t>tidak</a:t>
            </a:r>
            <a:r>
              <a:rPr lang="en-US" sz="2800" b="1" dirty="0"/>
              <a:t> </a:t>
            </a:r>
            <a:r>
              <a:rPr lang="en-US" sz="2800" b="1" dirty="0" err="1"/>
              <a:t>terlihat</a:t>
            </a:r>
            <a:r>
              <a:rPr lang="en-US" sz="2800" b="1" dirty="0"/>
              <a:t>, </a:t>
            </a:r>
            <a:r>
              <a:rPr lang="en-US" sz="2800" b="1" dirty="0" err="1"/>
              <a:t>maka</a:t>
            </a:r>
            <a:r>
              <a:rPr lang="en-US" sz="2800" b="1" dirty="0"/>
              <a:t> </a:t>
            </a:r>
            <a:r>
              <a:rPr lang="en-US" sz="2800" b="1" dirty="0" err="1"/>
              <a:t>teori</a:t>
            </a:r>
            <a:r>
              <a:rPr lang="en-US" sz="2800" b="1" dirty="0"/>
              <a:t> </a:t>
            </a:r>
            <a:r>
              <a:rPr lang="en-US" sz="2800" b="1" dirty="0" err="1"/>
              <a:t>tersebut</a:t>
            </a:r>
            <a:r>
              <a:rPr lang="en-US" sz="2800" b="1" dirty="0"/>
              <a:t> </a:t>
            </a:r>
            <a:r>
              <a:rPr lang="en-US" sz="2800" b="1" dirty="0" err="1"/>
              <a:t>telah</a:t>
            </a:r>
            <a:r>
              <a:rPr lang="en-US" sz="2800" b="1" dirty="0"/>
              <a:t> </a:t>
            </a:r>
            <a:r>
              <a:rPr lang="en-US" sz="2800" b="1" dirty="0" err="1"/>
              <a:t>dikritik</a:t>
            </a:r>
            <a:r>
              <a:rPr lang="en-US" sz="2800" b="1" dirty="0"/>
              <a:t> </a:t>
            </a:r>
            <a:r>
              <a:rPr lang="en-US" sz="2800" b="1" dirty="0" err="1"/>
              <a:t>karena</a:t>
            </a:r>
            <a:r>
              <a:rPr lang="en-US" sz="2800" b="1" dirty="0"/>
              <a:t> </a:t>
            </a:r>
            <a:r>
              <a:rPr lang="en-US" sz="2800" b="1" dirty="0" err="1"/>
              <a:t>bersifat</a:t>
            </a:r>
            <a:r>
              <a:rPr lang="en-US" sz="2800" b="1" dirty="0"/>
              <a:t> </a:t>
            </a:r>
            <a:r>
              <a:rPr lang="en-US" sz="2800" b="1" dirty="0" err="1"/>
              <a:t>subyektif</a:t>
            </a:r>
            <a:r>
              <a:rPr lang="en-US" sz="2800" b="1" dirty="0"/>
              <a:t> </a:t>
            </a:r>
            <a:r>
              <a:rPr lang="en-US" sz="2800" b="1" dirty="0" err="1"/>
              <a:t>dan</a:t>
            </a:r>
            <a:r>
              <a:rPr lang="en-US" sz="2800" b="1" dirty="0"/>
              <a:t> </a:t>
            </a:r>
            <a:r>
              <a:rPr lang="en-US" sz="2800" b="1" dirty="0" err="1"/>
              <a:t>kurang</a:t>
            </a:r>
            <a:r>
              <a:rPr lang="en-US" sz="2800" b="1" dirty="0"/>
              <a:t> </a:t>
            </a:r>
            <a:r>
              <a:rPr lang="en-US" sz="2800" b="1" dirty="0" err="1"/>
              <a:t>pendekatan</a:t>
            </a:r>
            <a:r>
              <a:rPr lang="en-US" sz="2800" b="1" dirty="0"/>
              <a:t> </a:t>
            </a:r>
            <a:r>
              <a:rPr lang="en-US" sz="2800" b="1" dirty="0" err="1"/>
              <a:t>ilmiah</a:t>
            </a:r>
            <a:r>
              <a:rPr lang="en-US" sz="2800" b="1" dirty="0"/>
              <a:t>, </a:t>
            </a:r>
            <a:r>
              <a:rPr lang="en-US" sz="2800" b="1" dirty="0" err="1"/>
              <a:t>sehingga</a:t>
            </a:r>
            <a:r>
              <a:rPr lang="en-US" sz="2800" b="1" dirty="0"/>
              <a:t> </a:t>
            </a:r>
            <a:r>
              <a:rPr lang="en-US" sz="2800" b="1" dirty="0" err="1"/>
              <a:t>validitas</a:t>
            </a:r>
            <a:r>
              <a:rPr lang="en-US" sz="2800" b="1" dirty="0"/>
              <a:t> </a:t>
            </a:r>
            <a:r>
              <a:rPr lang="en-US" sz="2800" b="1" dirty="0" err="1"/>
              <a:t>temuan</a:t>
            </a:r>
            <a:r>
              <a:rPr lang="en-US" sz="2800" b="1" dirty="0"/>
              <a:t> </a:t>
            </a:r>
            <a:r>
              <a:rPr lang="en-US" sz="2800" b="1" dirty="0" err="1"/>
              <a:t>penelitian</a:t>
            </a:r>
            <a:r>
              <a:rPr lang="en-US" sz="2800" b="1" dirty="0"/>
              <a:t> </a:t>
            </a:r>
            <a:r>
              <a:rPr lang="en-US" sz="2800" b="1" dirty="0" err="1"/>
              <a:t>dipertanyakan</a:t>
            </a:r>
            <a:r>
              <a:rPr lang="en-US" sz="2800" b="1" dirty="0"/>
              <a:t>. </a:t>
            </a:r>
            <a:r>
              <a:rPr lang="en-US" sz="2800" b="1" dirty="0" err="1"/>
              <a:t>Teori</a:t>
            </a:r>
            <a:r>
              <a:rPr lang="en-US" sz="2800" b="1" dirty="0"/>
              <a:t> </a:t>
            </a:r>
            <a:r>
              <a:rPr lang="en-US" sz="2800" b="1" dirty="0" err="1"/>
              <a:t>ini</a:t>
            </a:r>
            <a:r>
              <a:rPr lang="en-US" sz="2800" b="1" dirty="0"/>
              <a:t> </a:t>
            </a:r>
            <a:r>
              <a:rPr lang="en-US" sz="2800" b="1" dirty="0" err="1"/>
              <a:t>juga</a:t>
            </a:r>
            <a:r>
              <a:rPr lang="en-US" sz="2800" b="1" dirty="0"/>
              <a:t> </a:t>
            </a:r>
            <a:r>
              <a:rPr lang="en-US" sz="2800" b="1" dirty="0" err="1"/>
              <a:t>telah</a:t>
            </a:r>
            <a:r>
              <a:rPr lang="en-US" sz="2800" b="1" dirty="0"/>
              <a:t> </a:t>
            </a:r>
            <a:r>
              <a:rPr lang="en-US" sz="2800" b="1" dirty="0" err="1"/>
              <a:t>dikritik</a:t>
            </a:r>
            <a:r>
              <a:rPr lang="en-US" sz="2800" b="1" dirty="0"/>
              <a:t> </a:t>
            </a:r>
            <a:r>
              <a:rPr lang="en-US" sz="2800" b="1" dirty="0" err="1"/>
              <a:t>karena</a:t>
            </a:r>
            <a:r>
              <a:rPr lang="en-US" sz="2800" b="1" dirty="0"/>
              <a:t> </a:t>
            </a:r>
            <a:r>
              <a:rPr lang="en-US" sz="2800" b="1" dirty="0" err="1"/>
              <a:t>tidak</a:t>
            </a:r>
            <a:r>
              <a:rPr lang="en-US" sz="2800" b="1" dirty="0"/>
              <a:t> </a:t>
            </a:r>
            <a:r>
              <a:rPr lang="en-US" sz="2800" b="1" dirty="0" err="1"/>
              <a:t>mempertimbangkan</a:t>
            </a:r>
            <a:r>
              <a:rPr lang="en-US" sz="2800" b="1" dirty="0"/>
              <a:t> </a:t>
            </a:r>
            <a:r>
              <a:rPr lang="en-US" sz="2800" b="1" dirty="0" err="1"/>
              <a:t>faktor-faktor</a:t>
            </a:r>
            <a:r>
              <a:rPr lang="en-US" sz="2800" b="1" dirty="0"/>
              <a:t> lain yang </a:t>
            </a:r>
            <a:r>
              <a:rPr lang="en-US" sz="2800" b="1" dirty="0" err="1"/>
              <a:t>mempengaruhi</a:t>
            </a:r>
            <a:r>
              <a:rPr lang="en-US" sz="2800" b="1" dirty="0"/>
              <a:t> </a:t>
            </a:r>
            <a:r>
              <a:rPr lang="en-US" sz="2800" b="1" dirty="0" err="1"/>
              <a:t>perilaku</a:t>
            </a:r>
            <a:r>
              <a:rPr lang="en-US" sz="2800" b="1" dirty="0"/>
              <a:t> </a:t>
            </a:r>
            <a:r>
              <a:rPr lang="en-US" sz="2800" b="1" dirty="0" err="1"/>
              <a:t>seperti</a:t>
            </a:r>
            <a:r>
              <a:rPr lang="en-US" sz="2800" b="1" dirty="0"/>
              <a:t> Palmer </a:t>
            </a:r>
            <a:r>
              <a:rPr lang="en-US" sz="2800" b="1" dirty="0" err="1"/>
              <a:t>dan</a:t>
            </a:r>
            <a:r>
              <a:rPr lang="en-US" sz="2800" b="1" dirty="0"/>
              <a:t> </a:t>
            </a:r>
            <a:r>
              <a:rPr lang="en-US" sz="2800" b="1" dirty="0" err="1"/>
              <a:t>Hollin</a:t>
            </a:r>
            <a:r>
              <a:rPr lang="en-US" sz="2800" b="1" dirty="0"/>
              <a:t>. </a:t>
            </a:r>
            <a:r>
              <a:rPr lang="en-US" sz="2800" b="1" dirty="0" err="1"/>
              <a:t>Teori</a:t>
            </a:r>
            <a:r>
              <a:rPr lang="en-US" sz="2800" b="1" dirty="0"/>
              <a:t> </a:t>
            </a:r>
            <a:r>
              <a:rPr lang="en-US" sz="2800" b="1" dirty="0" err="1"/>
              <a:t>ini</a:t>
            </a:r>
            <a:r>
              <a:rPr lang="en-US" sz="2800" b="1" dirty="0"/>
              <a:t> </a:t>
            </a:r>
            <a:r>
              <a:rPr lang="en-US" sz="2800" b="1" dirty="0" err="1"/>
              <a:t>telah</a:t>
            </a:r>
            <a:r>
              <a:rPr lang="en-US" sz="2800" b="1" dirty="0"/>
              <a:t> </a:t>
            </a:r>
            <a:r>
              <a:rPr lang="en-US" sz="2800" b="1" dirty="0" err="1"/>
              <a:t>dilabeli</a:t>
            </a:r>
            <a:r>
              <a:rPr lang="en-US" sz="2800" b="1" dirty="0"/>
              <a:t> </a:t>
            </a:r>
            <a:r>
              <a:rPr lang="en-US" sz="2800" b="1" dirty="0" err="1"/>
              <a:t>sebagai</a:t>
            </a:r>
            <a:r>
              <a:rPr lang="en-US" sz="2800" b="1" dirty="0"/>
              <a:t> </a:t>
            </a:r>
            <a:r>
              <a:rPr lang="en-US" sz="2800" b="1" dirty="0" err="1"/>
              <a:t>reduksionis</a:t>
            </a:r>
            <a:r>
              <a:rPr lang="en-US" sz="2800" b="1" dirty="0"/>
              <a:t> </a:t>
            </a:r>
            <a:r>
              <a:rPr lang="en-US" sz="2800" b="1" dirty="0" err="1"/>
              <a:t>karena</a:t>
            </a:r>
            <a:r>
              <a:rPr lang="en-US" sz="2800" b="1" dirty="0"/>
              <a:t> </a:t>
            </a:r>
            <a:r>
              <a:rPr lang="en-US" sz="2800" b="1" dirty="0" err="1"/>
              <a:t>fokusnya</a:t>
            </a:r>
            <a:r>
              <a:rPr lang="en-US" sz="2800" b="1" dirty="0"/>
              <a:t> </a:t>
            </a:r>
            <a:r>
              <a:rPr lang="en-US" sz="2800" b="1" dirty="0" err="1"/>
              <a:t>hanya</a:t>
            </a:r>
            <a:r>
              <a:rPr lang="en-US" sz="2800" b="1" dirty="0"/>
              <a:t> </a:t>
            </a:r>
            <a:r>
              <a:rPr lang="en-US" sz="2800" b="1" dirty="0" err="1"/>
              <a:t>pada</a:t>
            </a:r>
            <a:r>
              <a:rPr lang="en-US" sz="2800" b="1" dirty="0"/>
              <a:t> 5 proses </a:t>
            </a:r>
            <a:r>
              <a:rPr lang="en-US" sz="2800" b="1" dirty="0" err="1"/>
              <a:t>kognitif</a:t>
            </a:r>
            <a:r>
              <a:rPr lang="en-US" sz="2800" b="1" dirty="0"/>
              <a:t> </a:t>
            </a:r>
            <a:r>
              <a:rPr lang="en-US" sz="2800" b="1" dirty="0" err="1"/>
              <a:t>seperti</a:t>
            </a:r>
            <a:r>
              <a:rPr lang="en-US" sz="2800" b="1" dirty="0"/>
              <a:t> </a:t>
            </a:r>
            <a:r>
              <a:rPr lang="en-US" sz="2800" b="1" dirty="0" err="1"/>
              <a:t>perhatian</a:t>
            </a:r>
            <a:r>
              <a:rPr lang="en-US" sz="2800" b="1" dirty="0"/>
              <a:t>, </a:t>
            </a:r>
            <a:r>
              <a:rPr lang="en-US" sz="2800" b="1" dirty="0" err="1"/>
              <a:t>pikiran</a:t>
            </a:r>
            <a:r>
              <a:rPr lang="en-US" sz="2800" b="1" dirty="0"/>
              <a:t>, </a:t>
            </a:r>
            <a:r>
              <a:rPr lang="en-US" sz="2800" b="1" dirty="0" err="1"/>
              <a:t>persepsi</a:t>
            </a:r>
            <a:r>
              <a:rPr lang="en-US" sz="2800" b="1" dirty="0"/>
              <a:t>, </a:t>
            </a:r>
            <a:r>
              <a:rPr lang="en-US" sz="2800" b="1" dirty="0" err="1"/>
              <a:t>memori</a:t>
            </a:r>
            <a:r>
              <a:rPr lang="en-US" sz="2800" b="1" dirty="0"/>
              <a:t> </a:t>
            </a:r>
            <a:r>
              <a:rPr lang="en-US" sz="2800" b="1" dirty="0" err="1"/>
              <a:t>dan</a:t>
            </a:r>
            <a:r>
              <a:rPr lang="en-US" sz="2800" b="1" dirty="0"/>
              <a:t> </a:t>
            </a:r>
            <a:r>
              <a:rPr lang="en-US" sz="2800" b="1" dirty="0" err="1"/>
              <a:t>bahasa</a:t>
            </a:r>
            <a:r>
              <a:rPr lang="en-US" sz="2800" b="1" dirty="0"/>
              <a:t>, </a:t>
            </a:r>
            <a:r>
              <a:rPr lang="en-US" sz="2800" b="1" dirty="0" err="1"/>
              <a:t>sedangkan</a:t>
            </a:r>
            <a:r>
              <a:rPr lang="en-US" sz="2800" b="1" dirty="0"/>
              <a:t> </a:t>
            </a:r>
            <a:r>
              <a:rPr lang="en-US" sz="2800" b="1" dirty="0" err="1"/>
              <a:t>faktor-faktor</a:t>
            </a:r>
            <a:r>
              <a:rPr lang="en-US" sz="2800" b="1" dirty="0"/>
              <a:t> lain </a:t>
            </a:r>
            <a:r>
              <a:rPr lang="en-US" sz="2800" b="1" dirty="0" err="1"/>
              <a:t>telah</a:t>
            </a:r>
            <a:r>
              <a:rPr lang="en-US" sz="2800" b="1" dirty="0"/>
              <a:t> </a:t>
            </a:r>
            <a:r>
              <a:rPr lang="en-US" sz="2800" b="1" dirty="0" err="1"/>
              <a:t>diabaikan</a:t>
            </a:r>
            <a:endParaRPr lang="en-US" sz="2800" b="1" dirty="0"/>
          </a:p>
        </p:txBody>
      </p:sp>
    </p:spTree>
    <p:extLst>
      <p:ext uri="{BB962C8B-B14F-4D97-AF65-F5344CB8AC3E}">
        <p14:creationId xmlns:p14="http://schemas.microsoft.com/office/powerpoint/2010/main" val="4023521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329</Words>
  <Application>Microsoft Office PowerPoint</Application>
  <PresentationFormat>On-screen Show (4:3)</PresentationFormat>
  <Paragraphs>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COGNITIVE PSYCHOLOGICAL RESEARCH METHODS</vt:lpstr>
      <vt:lpstr>PowerPoint Presentation</vt:lpstr>
      <vt:lpstr> Metode penelitian yang digunakan dalam psikologi kognitif bersumber dari metode yang digunakan para peneliti Jerman untuk mempelajari memori, asosiasi, dan proses-proses psikologis. Teknik-teknik penelitian tersebut menjadi alat utama psikologi eksperimen</vt:lpstr>
      <vt:lpstr>Para psikolog kognitif menggunakan sejumlah metode ketika mempelajari fenomena kognitif. Metode-metode riset yang digunakan psikolog kognitif dalam mengeksplorasi bagaimana manusia berpikir diantaranya sebagai berikut: Eksperimen-eksperimen laboratorium terkontrol mengenai perilaku manusia Riset psikobiologis Laporan diri (seperti penceritaan verbal, penilaian diri, buku harian) Studi-studi kasus Pengamatan naturalistik Simulasi komputer dan kecerdasan buatan (AI) Sedangkan tujuan-tujuan riset sendiri meliputi pengumpulan data, analisis data, pengembangan teori, dan perumusan hipotesis.  </vt:lpstr>
      <vt:lpstr>Psikologi Kognitif memiliki aplikasi di berbagai bidang lain yang terkait dengan psikologi untuk menyelesaikan masalah psikologis baik dalam konteks organisasi maupun pribadi.  Depresi: Dengan bantuan teknik konseling dan terapi kognitif, psikiater atau konselor membantu pasien mereka untuk melawan depresi bersama dengan antidepresan untuk mengobati depresi.  Perilaku Anti-Sosial dan Agresif: Perilaku orang yang agresif dan anti-sosial tergantung pada bagaimana orang memproses informasi sosial dan merespons orang lain sebagai respons terhadap perilaku orang lain</vt:lpstr>
      <vt:lpstr>Pendekatan kognitif memiliki keuntungan karena dapat diterapkan secara praktis di berbagai bidang dan dihargai karena sangat bergantung pada teknik atau eksperimen ilmiah sebagai metode utama penelitian dan investigasi. Kerugian dari pendekatan kognitif adalah bahwa ia sangat bergantung pada proses mental kognitif atau internal, yang tidak dapat diamati secara langsung. Karena temuan didasarkan pada investigasi atau studi tentang proses yang tidak terlihat, maka teori tersebut telah dikritik karena bersifat subyektif dan kurang pendekatan ilmiah, sehingga validitas temuan penelitian dipertanyakan. Teori ini juga telah dikritik karena tidak mempertimbangkan faktor-faktor lain yang mempengaruhi perilaku seperti Palmer dan Hollin. Teori ini telah dilabeli sebagai reduksionis karena fokusnya hanya pada 5 proses kognitif seperti perhatian, pikiran, persepsi, memori dan bahasa, sedangkan faktor-faktor lain telah diabaikan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PENELITIAN PSIKOLOGI KOGNITIF</dc:title>
  <dc:creator>windows</dc:creator>
  <cp:lastModifiedBy>Muhammad Dandy</cp:lastModifiedBy>
  <cp:revision>7</cp:revision>
  <dcterms:created xsi:type="dcterms:W3CDTF">2020-03-17T13:58:06Z</dcterms:created>
  <dcterms:modified xsi:type="dcterms:W3CDTF">2020-08-04T02:18:30Z</dcterms:modified>
</cp:coreProperties>
</file>