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3" r:id="rId3"/>
    <p:sldId id="304" r:id="rId4"/>
    <p:sldId id="305" r:id="rId5"/>
    <p:sldId id="306" r:id="rId6"/>
    <p:sldId id="257" r:id="rId7"/>
    <p:sldId id="258" r:id="rId8"/>
    <p:sldId id="259" r:id="rId9"/>
    <p:sldId id="289" r:id="rId10"/>
    <p:sldId id="290" r:id="rId11"/>
    <p:sldId id="291" r:id="rId12"/>
    <p:sldId id="292" r:id="rId13"/>
    <p:sldId id="293" r:id="rId14"/>
    <p:sldId id="295" r:id="rId15"/>
    <p:sldId id="296" r:id="rId16"/>
    <p:sldId id="297" r:id="rId17"/>
    <p:sldId id="298" r:id="rId18"/>
    <p:sldId id="299" r:id="rId19"/>
    <p:sldId id="300" r:id="rId20"/>
    <p:sldId id="301" r:id="rId21"/>
    <p:sldId id="282" r:id="rId22"/>
    <p:sldId id="283" r:id="rId23"/>
    <p:sldId id="284" r:id="rId24"/>
    <p:sldId id="285" r:id="rId25"/>
    <p:sldId id="286" r:id="rId26"/>
    <p:sldId id="287" r:id="rId27"/>
    <p:sldId id="264" r:id="rId28"/>
    <p:sldId id="265" r:id="rId29"/>
    <p:sldId id="266" r:id="rId30"/>
    <p:sldId id="267" r:id="rId31"/>
    <p:sldId id="268" r:id="rId32"/>
    <p:sldId id="269" r:id="rId33"/>
    <p:sldId id="270" r:id="rId34"/>
    <p:sldId id="271" r:id="rId35"/>
    <p:sldId id="273" r:id="rId36"/>
    <p:sldId id="275" r:id="rId37"/>
    <p:sldId id="276" r:id="rId38"/>
    <p:sldId id="307"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242424"/>
            </a:gs>
            <a:gs pos="30000">
              <a:srgbClr val="2D2D2D"/>
            </a:gs>
            <a:gs pos="100000">
              <a:srgbClr val="7D7D7D"/>
            </a:gs>
          </a:gsLst>
          <a:lin ang="12960000"/>
        </a:gradFill>
        <a:effectLst/>
      </p:bgPr>
    </p:bg>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A1CA8F9F-08CE-4329-8E3E-F2B7367047B6}"/>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latin typeface="Arial" charset="0"/>
              <a:cs typeface="Arial" charset="0"/>
            </a:endParaRPr>
          </a:p>
        </p:txBody>
      </p:sp>
      <p:sp>
        <p:nvSpPr>
          <p:cNvPr id="5" name="Freeform 10">
            <a:extLst>
              <a:ext uri="{FF2B5EF4-FFF2-40B4-BE49-F238E27FC236}">
                <a16:creationId xmlns:a16="http://schemas.microsoft.com/office/drawing/2014/main" id="{A45D71D7-607C-4258-8115-F43BC72A9162}"/>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latin typeface="Arial" charset="0"/>
              <a:cs typeface="Arial" charset="0"/>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6" name="Date Placeholder 29">
            <a:extLst>
              <a:ext uri="{FF2B5EF4-FFF2-40B4-BE49-F238E27FC236}">
                <a16:creationId xmlns:a16="http://schemas.microsoft.com/office/drawing/2014/main" id="{777D11DB-96C5-4B2C-8EA9-D942911AEEAD}"/>
              </a:ext>
            </a:extLst>
          </p:cNvPr>
          <p:cNvSpPr>
            <a:spLocks noGrp="1"/>
          </p:cNvSpPr>
          <p:nvPr>
            <p:ph type="dt" sz="half" idx="10"/>
          </p:nvPr>
        </p:nvSpPr>
        <p:spPr/>
        <p:txBody>
          <a:bodyPr/>
          <a:lstStyle>
            <a:lvl1pPr>
              <a:defRPr/>
            </a:lvl1pPr>
          </a:lstStyle>
          <a:p>
            <a:pPr>
              <a:defRPr/>
            </a:pPr>
            <a:fld id="{B2A80F57-50F1-4A2E-8916-1E7351DD8EE4}" type="datetimeFigureOut">
              <a:rPr lang="en-US"/>
              <a:pPr>
                <a:defRPr/>
              </a:pPr>
              <a:t>8/4/2020</a:t>
            </a:fld>
            <a:endParaRPr lang="en-US"/>
          </a:p>
        </p:txBody>
      </p:sp>
      <p:sp>
        <p:nvSpPr>
          <p:cNvPr id="7" name="Footer Placeholder 18">
            <a:extLst>
              <a:ext uri="{FF2B5EF4-FFF2-40B4-BE49-F238E27FC236}">
                <a16:creationId xmlns:a16="http://schemas.microsoft.com/office/drawing/2014/main" id="{6AADBA8E-93E6-483F-B6D7-FEE087128FF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26">
            <a:extLst>
              <a:ext uri="{FF2B5EF4-FFF2-40B4-BE49-F238E27FC236}">
                <a16:creationId xmlns:a16="http://schemas.microsoft.com/office/drawing/2014/main" id="{9B95FEB8-DBCA-4791-BB06-F69403101AA9}"/>
              </a:ext>
            </a:extLst>
          </p:cNvPr>
          <p:cNvSpPr>
            <a:spLocks noGrp="1"/>
          </p:cNvSpPr>
          <p:nvPr>
            <p:ph type="sldNum" sz="quarter" idx="12"/>
          </p:nvPr>
        </p:nvSpPr>
        <p:spPr/>
        <p:txBody>
          <a:bodyPr/>
          <a:lstStyle>
            <a:lvl1pPr>
              <a:defRPr/>
            </a:lvl1pPr>
          </a:lstStyle>
          <a:p>
            <a:fld id="{C0289093-BC88-48F1-8B9E-C560AAFFE440}" type="slidenum">
              <a:rPr lang="en-US" altLang="en-US"/>
              <a:pPr/>
              <a:t>‹#›</a:t>
            </a:fld>
            <a:endParaRPr lang="en-US" altLang="en-US"/>
          </a:p>
        </p:txBody>
      </p:sp>
    </p:spTree>
    <p:extLst>
      <p:ext uri="{BB962C8B-B14F-4D97-AF65-F5344CB8AC3E}">
        <p14:creationId xmlns:p14="http://schemas.microsoft.com/office/powerpoint/2010/main" val="42718023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F6DDE77F-DFD1-42EE-995D-C2762D54F6FF}"/>
              </a:ext>
            </a:extLst>
          </p:cNvPr>
          <p:cNvSpPr>
            <a:spLocks noGrp="1"/>
          </p:cNvSpPr>
          <p:nvPr>
            <p:ph type="dt" sz="half" idx="10"/>
          </p:nvPr>
        </p:nvSpPr>
        <p:spPr/>
        <p:txBody>
          <a:bodyPr/>
          <a:lstStyle>
            <a:lvl1pPr>
              <a:defRPr/>
            </a:lvl1pPr>
          </a:lstStyle>
          <a:p>
            <a:pPr>
              <a:defRPr/>
            </a:pPr>
            <a:fld id="{70BDC5D9-83ED-437B-AABC-88E9701011C6}" type="datetimeFigureOut">
              <a:rPr lang="en-US"/>
              <a:pPr>
                <a:defRPr/>
              </a:pPr>
              <a:t>8/4/2020</a:t>
            </a:fld>
            <a:endParaRPr lang="en-US"/>
          </a:p>
        </p:txBody>
      </p:sp>
      <p:sp>
        <p:nvSpPr>
          <p:cNvPr id="5" name="Footer Placeholder 21">
            <a:extLst>
              <a:ext uri="{FF2B5EF4-FFF2-40B4-BE49-F238E27FC236}">
                <a16:creationId xmlns:a16="http://schemas.microsoft.com/office/drawing/2014/main" id="{D697EBAC-0EBF-4C5A-AE32-E749899430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509E268A-CAE6-4F46-BF99-5E597883F785}"/>
              </a:ext>
            </a:extLst>
          </p:cNvPr>
          <p:cNvSpPr>
            <a:spLocks noGrp="1"/>
          </p:cNvSpPr>
          <p:nvPr>
            <p:ph type="sldNum" sz="quarter" idx="12"/>
          </p:nvPr>
        </p:nvSpPr>
        <p:spPr/>
        <p:txBody>
          <a:bodyPr/>
          <a:lstStyle>
            <a:lvl1pPr>
              <a:defRPr/>
            </a:lvl1pPr>
          </a:lstStyle>
          <a:p>
            <a:fld id="{E92074CA-484F-4CBF-9B2C-0C57145736FC}" type="slidenum">
              <a:rPr lang="en-US" altLang="en-US"/>
              <a:pPr/>
              <a:t>‹#›</a:t>
            </a:fld>
            <a:endParaRPr lang="en-US" altLang="en-US"/>
          </a:p>
        </p:txBody>
      </p:sp>
    </p:spTree>
    <p:extLst>
      <p:ext uri="{BB962C8B-B14F-4D97-AF65-F5344CB8AC3E}">
        <p14:creationId xmlns:p14="http://schemas.microsoft.com/office/powerpoint/2010/main" val="3882103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BADA083-DA93-4788-8F8A-665F01D213F7}"/>
              </a:ext>
            </a:extLst>
          </p:cNvPr>
          <p:cNvSpPr>
            <a:spLocks noGrp="1"/>
          </p:cNvSpPr>
          <p:nvPr>
            <p:ph type="dt" sz="half" idx="10"/>
          </p:nvPr>
        </p:nvSpPr>
        <p:spPr/>
        <p:txBody>
          <a:bodyPr/>
          <a:lstStyle>
            <a:lvl1pPr>
              <a:defRPr/>
            </a:lvl1pPr>
          </a:lstStyle>
          <a:p>
            <a:pPr>
              <a:defRPr/>
            </a:pPr>
            <a:fld id="{F0BA9E47-AB5D-444E-AA0F-7E9F4DBBD58A}" type="datetimeFigureOut">
              <a:rPr lang="en-US"/>
              <a:pPr>
                <a:defRPr/>
              </a:pPr>
              <a:t>8/4/2020</a:t>
            </a:fld>
            <a:endParaRPr lang="en-US"/>
          </a:p>
        </p:txBody>
      </p:sp>
      <p:sp>
        <p:nvSpPr>
          <p:cNvPr id="5" name="Footer Placeholder 21">
            <a:extLst>
              <a:ext uri="{FF2B5EF4-FFF2-40B4-BE49-F238E27FC236}">
                <a16:creationId xmlns:a16="http://schemas.microsoft.com/office/drawing/2014/main" id="{8C8CD9C0-896C-49C2-B6AF-FC769B0AA08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AC607B4D-BCC0-4B7D-94A0-5E3C0C3A5FCC}"/>
              </a:ext>
            </a:extLst>
          </p:cNvPr>
          <p:cNvSpPr>
            <a:spLocks noGrp="1"/>
          </p:cNvSpPr>
          <p:nvPr>
            <p:ph type="sldNum" sz="quarter" idx="12"/>
          </p:nvPr>
        </p:nvSpPr>
        <p:spPr/>
        <p:txBody>
          <a:bodyPr/>
          <a:lstStyle>
            <a:lvl1pPr>
              <a:defRPr/>
            </a:lvl1pPr>
          </a:lstStyle>
          <a:p>
            <a:fld id="{7FA655C9-8F3D-42A5-A524-008DB046C0E3}" type="slidenum">
              <a:rPr lang="en-US" altLang="en-US"/>
              <a:pPr/>
              <a:t>‹#›</a:t>
            </a:fld>
            <a:endParaRPr lang="en-US" altLang="en-US"/>
          </a:p>
        </p:txBody>
      </p:sp>
    </p:spTree>
    <p:extLst>
      <p:ext uri="{BB962C8B-B14F-4D97-AF65-F5344CB8AC3E}">
        <p14:creationId xmlns:p14="http://schemas.microsoft.com/office/powerpoint/2010/main" val="1602608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F24139F-DFC8-49A0-BB2E-19AAAB02C1E9}"/>
              </a:ext>
            </a:extLst>
          </p:cNvPr>
          <p:cNvSpPr>
            <a:spLocks noGrp="1"/>
          </p:cNvSpPr>
          <p:nvPr>
            <p:ph type="dt" sz="half" idx="10"/>
          </p:nvPr>
        </p:nvSpPr>
        <p:spPr/>
        <p:txBody>
          <a:bodyPr/>
          <a:lstStyle>
            <a:lvl1pPr>
              <a:defRPr/>
            </a:lvl1pPr>
          </a:lstStyle>
          <a:p>
            <a:pPr>
              <a:defRPr/>
            </a:pPr>
            <a:fld id="{5421A4A2-2BE6-4F88-9A97-495EDD2B4220}" type="datetimeFigureOut">
              <a:rPr lang="en-US"/>
              <a:pPr>
                <a:defRPr/>
              </a:pPr>
              <a:t>8/4/2020</a:t>
            </a:fld>
            <a:endParaRPr lang="en-US"/>
          </a:p>
        </p:txBody>
      </p:sp>
      <p:sp>
        <p:nvSpPr>
          <p:cNvPr id="5" name="Footer Placeholder 21">
            <a:extLst>
              <a:ext uri="{FF2B5EF4-FFF2-40B4-BE49-F238E27FC236}">
                <a16:creationId xmlns:a16="http://schemas.microsoft.com/office/drawing/2014/main" id="{D6CBBA54-36E5-4B4B-B77D-7FD0D9A9C93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D4389F83-7F72-4B73-864F-1C3C227CCB5A}"/>
              </a:ext>
            </a:extLst>
          </p:cNvPr>
          <p:cNvSpPr>
            <a:spLocks noGrp="1"/>
          </p:cNvSpPr>
          <p:nvPr>
            <p:ph type="sldNum" sz="quarter" idx="12"/>
          </p:nvPr>
        </p:nvSpPr>
        <p:spPr/>
        <p:txBody>
          <a:bodyPr/>
          <a:lstStyle>
            <a:lvl1pPr>
              <a:defRPr/>
            </a:lvl1pPr>
          </a:lstStyle>
          <a:p>
            <a:fld id="{6A8FB67D-9ED8-435B-A75D-FC9830EFE8E1}" type="slidenum">
              <a:rPr lang="en-US" altLang="en-US"/>
              <a:pPr/>
              <a:t>‹#›</a:t>
            </a:fld>
            <a:endParaRPr lang="en-US" altLang="en-US"/>
          </a:p>
        </p:txBody>
      </p:sp>
    </p:spTree>
    <p:extLst>
      <p:ext uri="{BB962C8B-B14F-4D97-AF65-F5344CB8AC3E}">
        <p14:creationId xmlns:p14="http://schemas.microsoft.com/office/powerpoint/2010/main" val="391635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rotWithShape="1">
          <a:gsLst>
            <a:gs pos="0">
              <a:srgbClr val="242424"/>
            </a:gs>
            <a:gs pos="30000">
              <a:srgbClr val="2D2D2D"/>
            </a:gs>
            <a:gs pos="100000">
              <a:srgbClr val="7D7D7D"/>
            </a:gs>
          </a:gsLst>
          <a:lin ang="12960000"/>
        </a:gradFill>
        <a:effectLst/>
      </p:bgPr>
    </p:bg>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7FE1591B-E400-4444-8038-F52BE5713208}"/>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latin typeface="Arial" charset="0"/>
              <a:cs typeface="Arial" charset="0"/>
            </a:endParaRPr>
          </a:p>
        </p:txBody>
      </p:sp>
      <p:sp>
        <p:nvSpPr>
          <p:cNvPr id="5" name="Freeform 10">
            <a:extLst>
              <a:ext uri="{FF2B5EF4-FFF2-40B4-BE49-F238E27FC236}">
                <a16:creationId xmlns:a16="http://schemas.microsoft.com/office/drawing/2014/main" id="{8D406B0D-4211-4EDE-A0EF-FCFB5593C2D8}"/>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latin typeface="Arial" charset="0"/>
              <a:cs typeface="Arial" charset="0"/>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a:extLst>
              <a:ext uri="{FF2B5EF4-FFF2-40B4-BE49-F238E27FC236}">
                <a16:creationId xmlns:a16="http://schemas.microsoft.com/office/drawing/2014/main" id="{84472168-81F1-4EF6-8F93-E0D88AA2F386}"/>
              </a:ext>
            </a:extLst>
          </p:cNvPr>
          <p:cNvSpPr>
            <a:spLocks noGrp="1"/>
          </p:cNvSpPr>
          <p:nvPr>
            <p:ph type="dt" sz="half" idx="10"/>
          </p:nvPr>
        </p:nvSpPr>
        <p:spPr/>
        <p:txBody>
          <a:bodyPr/>
          <a:lstStyle>
            <a:lvl1pPr>
              <a:defRPr/>
            </a:lvl1pPr>
          </a:lstStyle>
          <a:p>
            <a:pPr>
              <a:defRPr/>
            </a:pPr>
            <a:fld id="{663FD6AE-DF32-4F64-92EE-C7DD29621A54}" type="datetimeFigureOut">
              <a:rPr lang="en-US"/>
              <a:pPr>
                <a:defRPr/>
              </a:pPr>
              <a:t>8/4/2020</a:t>
            </a:fld>
            <a:endParaRPr lang="en-US"/>
          </a:p>
        </p:txBody>
      </p:sp>
      <p:sp>
        <p:nvSpPr>
          <p:cNvPr id="7" name="Footer Placeholder 4">
            <a:extLst>
              <a:ext uri="{FF2B5EF4-FFF2-40B4-BE49-F238E27FC236}">
                <a16:creationId xmlns:a16="http://schemas.microsoft.com/office/drawing/2014/main" id="{3192C8B3-0898-475F-9E6C-C3756E8953A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CDF17D2A-EDFA-42BC-98CA-653E542949C5}"/>
              </a:ext>
            </a:extLst>
          </p:cNvPr>
          <p:cNvSpPr>
            <a:spLocks noGrp="1"/>
          </p:cNvSpPr>
          <p:nvPr>
            <p:ph type="sldNum" sz="quarter" idx="12"/>
          </p:nvPr>
        </p:nvSpPr>
        <p:spPr/>
        <p:txBody>
          <a:bodyPr/>
          <a:lstStyle>
            <a:lvl1pPr>
              <a:defRPr/>
            </a:lvl1pPr>
          </a:lstStyle>
          <a:p>
            <a:fld id="{20BE8E5F-93F6-4FEC-83A3-522D4327F0A6}" type="slidenum">
              <a:rPr lang="en-US" altLang="en-US"/>
              <a:pPr/>
              <a:t>‹#›</a:t>
            </a:fld>
            <a:endParaRPr lang="en-US" altLang="en-US"/>
          </a:p>
        </p:txBody>
      </p:sp>
    </p:spTree>
    <p:extLst>
      <p:ext uri="{BB962C8B-B14F-4D97-AF65-F5344CB8AC3E}">
        <p14:creationId xmlns:p14="http://schemas.microsoft.com/office/powerpoint/2010/main" val="930859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3EA2BB2F-B186-4C3F-8567-BE64F096E104}"/>
              </a:ext>
            </a:extLst>
          </p:cNvPr>
          <p:cNvSpPr>
            <a:spLocks noGrp="1"/>
          </p:cNvSpPr>
          <p:nvPr>
            <p:ph type="dt" sz="half" idx="10"/>
          </p:nvPr>
        </p:nvSpPr>
        <p:spPr/>
        <p:txBody>
          <a:bodyPr/>
          <a:lstStyle>
            <a:lvl1pPr>
              <a:defRPr/>
            </a:lvl1pPr>
          </a:lstStyle>
          <a:p>
            <a:pPr>
              <a:defRPr/>
            </a:pPr>
            <a:fld id="{91BBD8AF-AD1C-4EEF-9F0D-024E9251277C}" type="datetimeFigureOut">
              <a:rPr lang="en-US"/>
              <a:pPr>
                <a:defRPr/>
              </a:pPr>
              <a:t>8/4/2020</a:t>
            </a:fld>
            <a:endParaRPr lang="en-US"/>
          </a:p>
        </p:txBody>
      </p:sp>
      <p:sp>
        <p:nvSpPr>
          <p:cNvPr id="6" name="Footer Placeholder 21">
            <a:extLst>
              <a:ext uri="{FF2B5EF4-FFF2-40B4-BE49-F238E27FC236}">
                <a16:creationId xmlns:a16="http://schemas.microsoft.com/office/drawing/2014/main" id="{5525C049-D7E5-498F-BD0E-E15D62A0029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060D9132-3495-448B-B473-5621B839FE82}"/>
              </a:ext>
            </a:extLst>
          </p:cNvPr>
          <p:cNvSpPr>
            <a:spLocks noGrp="1"/>
          </p:cNvSpPr>
          <p:nvPr>
            <p:ph type="sldNum" sz="quarter" idx="12"/>
          </p:nvPr>
        </p:nvSpPr>
        <p:spPr/>
        <p:txBody>
          <a:bodyPr/>
          <a:lstStyle>
            <a:lvl1pPr>
              <a:defRPr/>
            </a:lvl1pPr>
          </a:lstStyle>
          <a:p>
            <a:fld id="{7DA3ABCA-9D21-4968-AB59-738BCFB75218}" type="slidenum">
              <a:rPr lang="en-US" altLang="en-US"/>
              <a:pPr/>
              <a:t>‹#›</a:t>
            </a:fld>
            <a:endParaRPr lang="en-US" altLang="en-US"/>
          </a:p>
        </p:txBody>
      </p:sp>
    </p:spTree>
    <p:extLst>
      <p:ext uri="{BB962C8B-B14F-4D97-AF65-F5344CB8AC3E}">
        <p14:creationId xmlns:p14="http://schemas.microsoft.com/office/powerpoint/2010/main" val="177574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CBFE72-880E-4E3A-B30D-5622A34BE16B}"/>
              </a:ext>
            </a:extLst>
          </p:cNvPr>
          <p:cNvSpPr>
            <a:spLocks noGrp="1"/>
          </p:cNvSpPr>
          <p:nvPr>
            <p:ph type="dt" sz="half" idx="10"/>
          </p:nvPr>
        </p:nvSpPr>
        <p:spPr/>
        <p:txBody>
          <a:bodyPr/>
          <a:lstStyle>
            <a:lvl1pPr>
              <a:defRPr/>
            </a:lvl1pPr>
          </a:lstStyle>
          <a:p>
            <a:pPr>
              <a:defRPr/>
            </a:pPr>
            <a:fld id="{77017070-5333-48EE-B320-C4E83478A2D8}" type="datetimeFigureOut">
              <a:rPr lang="en-US"/>
              <a:pPr>
                <a:defRPr/>
              </a:pPr>
              <a:t>8/4/2020</a:t>
            </a:fld>
            <a:endParaRPr lang="en-US"/>
          </a:p>
        </p:txBody>
      </p:sp>
      <p:sp>
        <p:nvSpPr>
          <p:cNvPr id="8" name="Footer Placeholder 7">
            <a:extLst>
              <a:ext uri="{FF2B5EF4-FFF2-40B4-BE49-F238E27FC236}">
                <a16:creationId xmlns:a16="http://schemas.microsoft.com/office/drawing/2014/main" id="{F8901034-A7DE-43DA-B134-5AED2BE2147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97E03874-CD43-41CA-9762-7FB159A5F1AD}"/>
              </a:ext>
            </a:extLst>
          </p:cNvPr>
          <p:cNvSpPr>
            <a:spLocks noGrp="1"/>
          </p:cNvSpPr>
          <p:nvPr>
            <p:ph type="sldNum" sz="quarter" idx="12"/>
          </p:nvPr>
        </p:nvSpPr>
        <p:spPr/>
        <p:txBody>
          <a:bodyPr/>
          <a:lstStyle>
            <a:lvl1pPr>
              <a:defRPr/>
            </a:lvl1pPr>
          </a:lstStyle>
          <a:p>
            <a:fld id="{9101EFD9-5E56-4C31-9BF0-9F9A11585DD1}" type="slidenum">
              <a:rPr lang="en-US" altLang="en-US"/>
              <a:pPr/>
              <a:t>‹#›</a:t>
            </a:fld>
            <a:endParaRPr lang="en-US" altLang="en-US"/>
          </a:p>
        </p:txBody>
      </p:sp>
    </p:spTree>
    <p:extLst>
      <p:ext uri="{BB962C8B-B14F-4D97-AF65-F5344CB8AC3E}">
        <p14:creationId xmlns:p14="http://schemas.microsoft.com/office/powerpoint/2010/main" val="64673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a:extLst>
              <a:ext uri="{FF2B5EF4-FFF2-40B4-BE49-F238E27FC236}">
                <a16:creationId xmlns:a16="http://schemas.microsoft.com/office/drawing/2014/main" id="{B04278CF-B099-4586-8FFF-7F58A3DEE039}"/>
              </a:ext>
            </a:extLst>
          </p:cNvPr>
          <p:cNvSpPr>
            <a:spLocks noGrp="1"/>
          </p:cNvSpPr>
          <p:nvPr>
            <p:ph type="dt" sz="half" idx="10"/>
          </p:nvPr>
        </p:nvSpPr>
        <p:spPr/>
        <p:txBody>
          <a:bodyPr/>
          <a:lstStyle>
            <a:lvl1pPr>
              <a:defRPr/>
            </a:lvl1pPr>
          </a:lstStyle>
          <a:p>
            <a:pPr>
              <a:defRPr/>
            </a:pPr>
            <a:fld id="{6B250DD9-26A1-4EF7-9101-3BAD9ECE4587}" type="datetimeFigureOut">
              <a:rPr lang="en-US"/>
              <a:pPr>
                <a:defRPr/>
              </a:pPr>
              <a:t>8/4/2020</a:t>
            </a:fld>
            <a:endParaRPr lang="en-US"/>
          </a:p>
        </p:txBody>
      </p:sp>
      <p:sp>
        <p:nvSpPr>
          <p:cNvPr id="4" name="Footer Placeholder 21">
            <a:extLst>
              <a:ext uri="{FF2B5EF4-FFF2-40B4-BE49-F238E27FC236}">
                <a16:creationId xmlns:a16="http://schemas.microsoft.com/office/drawing/2014/main" id="{60040F23-EB53-4664-B988-585E040E212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E6305F9C-0286-43CE-82FC-C57960088ADD}"/>
              </a:ext>
            </a:extLst>
          </p:cNvPr>
          <p:cNvSpPr>
            <a:spLocks noGrp="1"/>
          </p:cNvSpPr>
          <p:nvPr>
            <p:ph type="sldNum" sz="quarter" idx="12"/>
          </p:nvPr>
        </p:nvSpPr>
        <p:spPr/>
        <p:txBody>
          <a:bodyPr/>
          <a:lstStyle>
            <a:lvl1pPr>
              <a:defRPr/>
            </a:lvl1pPr>
          </a:lstStyle>
          <a:p>
            <a:fld id="{84C3243B-6F64-402B-BB70-401C86889C38}" type="slidenum">
              <a:rPr lang="en-US" altLang="en-US"/>
              <a:pPr/>
              <a:t>‹#›</a:t>
            </a:fld>
            <a:endParaRPr lang="en-US" altLang="en-US"/>
          </a:p>
        </p:txBody>
      </p:sp>
    </p:spTree>
    <p:extLst>
      <p:ext uri="{BB962C8B-B14F-4D97-AF65-F5344CB8AC3E}">
        <p14:creationId xmlns:p14="http://schemas.microsoft.com/office/powerpoint/2010/main" val="3190251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129542E8-0F54-41F0-B735-4CD5EA000B06}"/>
              </a:ext>
            </a:extLst>
          </p:cNvPr>
          <p:cNvSpPr>
            <a:spLocks noGrp="1"/>
          </p:cNvSpPr>
          <p:nvPr>
            <p:ph type="dt" sz="half" idx="10"/>
          </p:nvPr>
        </p:nvSpPr>
        <p:spPr/>
        <p:txBody>
          <a:bodyPr/>
          <a:lstStyle>
            <a:lvl1pPr>
              <a:defRPr/>
            </a:lvl1pPr>
          </a:lstStyle>
          <a:p>
            <a:pPr>
              <a:defRPr/>
            </a:pPr>
            <a:fld id="{6DCEBD11-B0C2-4611-9081-9B9EC7F27A05}" type="datetimeFigureOut">
              <a:rPr lang="en-US"/>
              <a:pPr>
                <a:defRPr/>
              </a:pPr>
              <a:t>8/4/2020</a:t>
            </a:fld>
            <a:endParaRPr lang="en-US"/>
          </a:p>
        </p:txBody>
      </p:sp>
      <p:sp>
        <p:nvSpPr>
          <p:cNvPr id="3" name="Footer Placeholder 21">
            <a:extLst>
              <a:ext uri="{FF2B5EF4-FFF2-40B4-BE49-F238E27FC236}">
                <a16:creationId xmlns:a16="http://schemas.microsoft.com/office/drawing/2014/main" id="{3F740399-633A-45F3-93F5-95B81CFA16C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43683027-06C2-4793-835A-BDA1AB6B8E46}"/>
              </a:ext>
            </a:extLst>
          </p:cNvPr>
          <p:cNvSpPr>
            <a:spLocks noGrp="1"/>
          </p:cNvSpPr>
          <p:nvPr>
            <p:ph type="sldNum" sz="quarter" idx="12"/>
          </p:nvPr>
        </p:nvSpPr>
        <p:spPr/>
        <p:txBody>
          <a:bodyPr/>
          <a:lstStyle>
            <a:lvl1pPr>
              <a:defRPr/>
            </a:lvl1pPr>
          </a:lstStyle>
          <a:p>
            <a:fld id="{B0E0068E-62BE-4C06-8FD1-50DAE970FB63}" type="slidenum">
              <a:rPr lang="en-US" altLang="en-US"/>
              <a:pPr/>
              <a:t>‹#›</a:t>
            </a:fld>
            <a:endParaRPr lang="en-US" altLang="en-US"/>
          </a:p>
        </p:txBody>
      </p:sp>
    </p:spTree>
    <p:extLst>
      <p:ext uri="{BB962C8B-B14F-4D97-AF65-F5344CB8AC3E}">
        <p14:creationId xmlns:p14="http://schemas.microsoft.com/office/powerpoint/2010/main" val="3066048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34855A-951C-48DA-A9E9-7A28223F33B3}"/>
              </a:ext>
            </a:extLst>
          </p:cNvPr>
          <p:cNvSpPr>
            <a:spLocks noGrp="1"/>
          </p:cNvSpPr>
          <p:nvPr>
            <p:ph type="dt" sz="half" idx="10"/>
          </p:nvPr>
        </p:nvSpPr>
        <p:spPr/>
        <p:txBody>
          <a:bodyPr/>
          <a:lstStyle>
            <a:lvl1pPr>
              <a:defRPr/>
            </a:lvl1pPr>
          </a:lstStyle>
          <a:p>
            <a:pPr>
              <a:defRPr/>
            </a:pPr>
            <a:fld id="{B9D52380-7FDB-46AE-9101-EA1A4770FC66}" type="datetimeFigureOut">
              <a:rPr lang="en-US"/>
              <a:pPr>
                <a:defRPr/>
              </a:pPr>
              <a:t>8/4/2020</a:t>
            </a:fld>
            <a:endParaRPr lang="en-US"/>
          </a:p>
        </p:txBody>
      </p:sp>
      <p:sp>
        <p:nvSpPr>
          <p:cNvPr id="6" name="Footer Placeholder 5">
            <a:extLst>
              <a:ext uri="{FF2B5EF4-FFF2-40B4-BE49-F238E27FC236}">
                <a16:creationId xmlns:a16="http://schemas.microsoft.com/office/drawing/2014/main" id="{DCD94EEF-D388-49EB-9F81-C4DD7419086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22AC12AF-C5CB-45F0-929A-7A1B72629E66}"/>
              </a:ext>
            </a:extLst>
          </p:cNvPr>
          <p:cNvSpPr>
            <a:spLocks noGrp="1"/>
          </p:cNvSpPr>
          <p:nvPr>
            <p:ph type="sldNum" sz="quarter" idx="12"/>
          </p:nvPr>
        </p:nvSpPr>
        <p:spPr>
          <a:xfrm>
            <a:off x="8156575" y="6421438"/>
            <a:ext cx="762000" cy="365125"/>
          </a:xfrm>
        </p:spPr>
        <p:txBody>
          <a:bodyPr/>
          <a:lstStyle>
            <a:lvl1pPr>
              <a:defRPr/>
            </a:lvl1pPr>
          </a:lstStyle>
          <a:p>
            <a:fld id="{92F25969-C2C7-4D0A-B799-9723C1EFF259}" type="slidenum">
              <a:rPr lang="en-US" altLang="en-US"/>
              <a:pPr/>
              <a:t>‹#›</a:t>
            </a:fld>
            <a:endParaRPr lang="en-US" altLang="en-US"/>
          </a:p>
        </p:txBody>
      </p:sp>
    </p:spTree>
    <p:extLst>
      <p:ext uri="{BB962C8B-B14F-4D97-AF65-F5344CB8AC3E}">
        <p14:creationId xmlns:p14="http://schemas.microsoft.com/office/powerpoint/2010/main" val="231044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a:extLst>
              <a:ext uri="{FF2B5EF4-FFF2-40B4-BE49-F238E27FC236}">
                <a16:creationId xmlns:a16="http://schemas.microsoft.com/office/drawing/2014/main" id="{473FD07C-A004-4F94-AEC8-0A5CA79E562C}"/>
              </a:ext>
            </a:extLst>
          </p:cNvPr>
          <p:cNvSpPr>
            <a:spLocks noGrp="1"/>
          </p:cNvSpPr>
          <p:nvPr>
            <p:ph type="dt" sz="half" idx="10"/>
          </p:nvPr>
        </p:nvSpPr>
        <p:spPr/>
        <p:txBody>
          <a:bodyPr/>
          <a:lstStyle>
            <a:lvl1pPr>
              <a:defRPr/>
            </a:lvl1pPr>
          </a:lstStyle>
          <a:p>
            <a:pPr>
              <a:defRPr/>
            </a:pPr>
            <a:fld id="{BF25F7C0-501C-45E2-84A8-99EC89DCAB86}" type="datetimeFigureOut">
              <a:rPr lang="en-US"/>
              <a:pPr>
                <a:defRPr/>
              </a:pPr>
              <a:t>8/4/2020</a:t>
            </a:fld>
            <a:endParaRPr lang="en-US"/>
          </a:p>
        </p:txBody>
      </p:sp>
      <p:sp>
        <p:nvSpPr>
          <p:cNvPr id="6" name="Footer Placeholder 5">
            <a:extLst>
              <a:ext uri="{FF2B5EF4-FFF2-40B4-BE49-F238E27FC236}">
                <a16:creationId xmlns:a16="http://schemas.microsoft.com/office/drawing/2014/main" id="{85009632-2EC5-4023-9A9F-1BBF4E5024C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E49BE4FC-8728-4DE0-BFC2-37B8C4616F73}"/>
              </a:ext>
            </a:extLst>
          </p:cNvPr>
          <p:cNvSpPr>
            <a:spLocks noGrp="1"/>
          </p:cNvSpPr>
          <p:nvPr>
            <p:ph type="sldNum" sz="quarter" idx="12"/>
          </p:nvPr>
        </p:nvSpPr>
        <p:spPr/>
        <p:txBody>
          <a:bodyPr/>
          <a:lstStyle>
            <a:lvl1pPr>
              <a:defRPr/>
            </a:lvl1pPr>
          </a:lstStyle>
          <a:p>
            <a:fld id="{EA0DE796-5AE4-4446-82F1-E090BE725519}" type="slidenum">
              <a:rPr lang="en-US" altLang="en-US"/>
              <a:pPr/>
              <a:t>‹#›</a:t>
            </a:fld>
            <a:endParaRPr lang="en-US" altLang="en-US"/>
          </a:p>
        </p:txBody>
      </p:sp>
    </p:spTree>
    <p:extLst>
      <p:ext uri="{BB962C8B-B14F-4D97-AF65-F5344CB8AC3E}">
        <p14:creationId xmlns:p14="http://schemas.microsoft.com/office/powerpoint/2010/main" val="580430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837AAEB3-DBDA-4763-A888-109CB2BC7962}"/>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defRPr/>
            </a:pPr>
            <a:endParaRPr lang="en-US">
              <a:latin typeface="Arial" charset="0"/>
              <a:cs typeface="Arial" charset="0"/>
            </a:endParaRPr>
          </a:p>
        </p:txBody>
      </p:sp>
      <p:sp>
        <p:nvSpPr>
          <p:cNvPr id="16" name="Freeform 15">
            <a:extLst>
              <a:ext uri="{FF2B5EF4-FFF2-40B4-BE49-F238E27FC236}">
                <a16:creationId xmlns:a16="http://schemas.microsoft.com/office/drawing/2014/main" id="{78B2F660-1136-4179-9818-27F63A6EE9E2}"/>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defRPr/>
            </a:pPr>
            <a:endParaRPr lang="en-US">
              <a:latin typeface="Arial" charset="0"/>
              <a:cs typeface="Arial" charset="0"/>
            </a:endParaRPr>
          </a:p>
        </p:txBody>
      </p:sp>
      <p:sp>
        <p:nvSpPr>
          <p:cNvPr id="1028" name="Title Placeholder 8">
            <a:extLst>
              <a:ext uri="{FF2B5EF4-FFF2-40B4-BE49-F238E27FC236}">
                <a16:creationId xmlns:a16="http://schemas.microsoft.com/office/drawing/2014/main" id="{5FC17F7F-704D-473D-B9EF-B4B90F796CE8}"/>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F532C395-42BE-4248-A37D-799F85B3DC06}"/>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2093B21B-B02C-406E-ABA2-DF4D77375752}"/>
              </a:ext>
            </a:extLst>
          </p:cNvPr>
          <p:cNvSpPr>
            <a:spLocks noGrp="1"/>
          </p:cNvSpPr>
          <p:nvPr>
            <p:ph type="dt" sz="half" idx="2"/>
          </p:nvPr>
        </p:nvSpPr>
        <p:spPr>
          <a:xfrm>
            <a:off x="457200" y="6421438"/>
            <a:ext cx="2133600" cy="365125"/>
          </a:xfrm>
          <a:prstGeom prst="rect">
            <a:avLst/>
          </a:prstGeom>
        </p:spPr>
        <p:txBody>
          <a:bodyPr vert="horz" bIns="0" anchor="b"/>
          <a:lstStyle>
            <a:lvl1pPr algn="l" eaLnBrk="1" latinLnBrk="0" hangingPunct="1">
              <a:defRPr kumimoji="0" sz="1000">
                <a:solidFill>
                  <a:schemeClr val="tx2">
                    <a:shade val="50000"/>
                  </a:schemeClr>
                </a:solidFill>
                <a:latin typeface="Arial" charset="0"/>
                <a:cs typeface="Arial" charset="0"/>
              </a:defRPr>
            </a:lvl1pPr>
          </a:lstStyle>
          <a:p>
            <a:pPr>
              <a:defRPr/>
            </a:pPr>
            <a:fld id="{6EF1C842-D20D-4E19-BB77-15A23717EAA7}" type="datetimeFigureOut">
              <a:rPr lang="en-US"/>
              <a:pPr>
                <a:defRPr/>
              </a:pPr>
              <a:t>8/4/2020</a:t>
            </a:fld>
            <a:endParaRPr lang="en-US"/>
          </a:p>
        </p:txBody>
      </p:sp>
      <p:sp>
        <p:nvSpPr>
          <p:cNvPr id="22" name="Footer Placeholder 21">
            <a:extLst>
              <a:ext uri="{FF2B5EF4-FFF2-40B4-BE49-F238E27FC236}">
                <a16:creationId xmlns:a16="http://schemas.microsoft.com/office/drawing/2014/main" id="{4CE8F3F7-4434-4AB0-9779-4D04BEA2F2E9}"/>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eaLnBrk="1" latinLnBrk="0" hangingPunct="1">
              <a:defRPr kumimoji="0" sz="1000">
                <a:solidFill>
                  <a:schemeClr val="tx2">
                    <a:shade val="50000"/>
                  </a:schemeClr>
                </a:solidFill>
                <a:latin typeface="Arial" charset="0"/>
                <a:cs typeface="Arial" charset="0"/>
              </a:defRPr>
            </a:lvl1pPr>
          </a:lstStyle>
          <a:p>
            <a:pPr>
              <a:defRPr/>
            </a:pPr>
            <a:endParaRPr lang="en-US"/>
          </a:p>
        </p:txBody>
      </p:sp>
      <p:sp>
        <p:nvSpPr>
          <p:cNvPr id="18" name="Slide Number Placeholder 17">
            <a:extLst>
              <a:ext uri="{FF2B5EF4-FFF2-40B4-BE49-F238E27FC236}">
                <a16:creationId xmlns:a16="http://schemas.microsoft.com/office/drawing/2014/main" id="{FF1498F0-BCC1-4FF3-9582-630323A08B81}"/>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a:defRPr sz="1000">
                <a:solidFill>
                  <a:srgbClr val="9B9A98"/>
                </a:solidFill>
              </a:defRPr>
            </a:lvl1pPr>
          </a:lstStyle>
          <a:p>
            <a:fld id="{CEBEAEA5-E15C-4684-A8FC-B13AB707219F}"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791" r:id="rId1"/>
    <p:sldLayoutId id="2147483785" r:id="rId2"/>
    <p:sldLayoutId id="2147483792" r:id="rId3"/>
    <p:sldLayoutId id="2147483786" r:id="rId4"/>
    <p:sldLayoutId id="2147483793" r:id="rId5"/>
    <p:sldLayoutId id="2147483787" r:id="rId6"/>
    <p:sldLayoutId id="2147483788" r:id="rId7"/>
    <p:sldLayoutId id="2147483794" r:id="rId8"/>
    <p:sldLayoutId id="2147483795" r:id="rId9"/>
    <p:sldLayoutId id="2147483789" r:id="rId10"/>
    <p:sldLayoutId id="2147483790" r:id="rId11"/>
  </p:sldLayoutIdLst>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941CEEB6-1B8A-4D50-A08D-52C8081B696A}"/>
              </a:ext>
            </a:extLst>
          </p:cNvPr>
          <p:cNvSpPr>
            <a:spLocks noGrp="1"/>
          </p:cNvSpPr>
          <p:nvPr>
            <p:ph type="ctrTitle"/>
          </p:nvPr>
        </p:nvSpPr>
        <p:spPr>
          <a:ln>
            <a:miter lim="800000"/>
            <a:headEnd/>
            <a:tailEnd/>
          </a:ln>
        </p:spPr>
        <p:txBody>
          <a:bodyPr>
            <a:normAutofit/>
          </a:bodyPr>
          <a:lstStyle/>
          <a:p>
            <a:pPr eaLnBrk="1" fontAlgn="auto" hangingPunct="1">
              <a:spcAft>
                <a:spcPts val="0"/>
              </a:spcAft>
              <a:defRPr/>
            </a:pPr>
            <a:r>
              <a:rPr dirty="0"/>
              <a:t>COACHING IN WORK PLACE</a:t>
            </a:r>
          </a:p>
        </p:txBody>
      </p:sp>
      <p:sp>
        <p:nvSpPr>
          <p:cNvPr id="7171" name="Subtitle 2">
            <a:extLst>
              <a:ext uri="{FF2B5EF4-FFF2-40B4-BE49-F238E27FC236}">
                <a16:creationId xmlns:a16="http://schemas.microsoft.com/office/drawing/2014/main" id="{91B6540B-CAFB-4BA5-80F7-D932446937F4}"/>
              </a:ext>
            </a:extLst>
          </p:cNvPr>
          <p:cNvSpPr>
            <a:spLocks noGrp="1"/>
          </p:cNvSpPr>
          <p:nvPr>
            <p:ph type="subTitle" idx="1"/>
          </p:nvPr>
        </p:nvSpPr>
        <p:spPr>
          <a:xfrm>
            <a:off x="433388" y="1544638"/>
            <a:ext cx="6480175" cy="1752600"/>
          </a:xfrm>
        </p:spPr>
        <p:txBody>
          <a:bodyPr/>
          <a:lstStyle/>
          <a:p>
            <a:pPr eaLnBrk="1" hangingPunct="1">
              <a:buFont typeface="Arial" panose="020B0604020202020204" pitchFamily="34" charset="0"/>
              <a:buNone/>
            </a:pP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9EAEE-5761-4E32-B1F5-2C030A8A0D52}"/>
              </a:ext>
            </a:extLst>
          </p:cNvPr>
          <p:cNvSpPr>
            <a:spLocks noGrp="1"/>
          </p:cNvSpPr>
          <p:nvPr>
            <p:ph type="title"/>
          </p:nvPr>
        </p:nvSpPr>
        <p:spPr>
          <a:xfrm>
            <a:off x="457200" y="268288"/>
            <a:ext cx="8229600" cy="1408112"/>
          </a:xfrm>
        </p:spPr>
        <p:txBody>
          <a:bodyPr>
            <a:normAutofit fontScale="90000"/>
          </a:bodyPr>
          <a:lstStyle/>
          <a:p>
            <a:pPr>
              <a:defRPr/>
            </a:pPr>
            <a:r>
              <a:rPr lang="en-US" sz="4000" b="1" dirty="0"/>
              <a:t>PRINSIP DASAR MANUSIA YANG HARUS DIMENGERTI (Effective Coaching; </a:t>
            </a:r>
            <a:r>
              <a:rPr lang="en-US" sz="4000" b="1" dirty="0" err="1"/>
              <a:t>Gendro</a:t>
            </a:r>
            <a:r>
              <a:rPr lang="en-US" sz="4000" b="1" dirty="0"/>
              <a:t> </a:t>
            </a:r>
            <a:r>
              <a:rPr lang="en-US" sz="4000" b="1" dirty="0" err="1"/>
              <a:t>Salim</a:t>
            </a:r>
            <a:r>
              <a:rPr lang="en-US" sz="4000" b="1" dirty="0"/>
              <a:t>)</a:t>
            </a:r>
          </a:p>
        </p:txBody>
      </p:sp>
      <p:sp>
        <p:nvSpPr>
          <p:cNvPr id="16387" name="Content Placeholder 2">
            <a:extLst>
              <a:ext uri="{FF2B5EF4-FFF2-40B4-BE49-F238E27FC236}">
                <a16:creationId xmlns:a16="http://schemas.microsoft.com/office/drawing/2014/main" id="{9C5353DE-B45F-4A6A-966A-3C4653771CC4}"/>
              </a:ext>
            </a:extLst>
          </p:cNvPr>
          <p:cNvSpPr>
            <a:spLocks noGrp="1"/>
          </p:cNvSpPr>
          <p:nvPr>
            <p:ph idx="1"/>
          </p:nvPr>
        </p:nvSpPr>
        <p:spPr>
          <a:xfrm>
            <a:off x="304800" y="2133600"/>
            <a:ext cx="8534400" cy="4321175"/>
          </a:xfrm>
        </p:spPr>
        <p:txBody>
          <a:bodyPr/>
          <a:lstStyle/>
          <a:p>
            <a:r>
              <a:rPr lang="en-US" altLang="en-US" sz="2800" b="1"/>
              <a:t>The Maps is Not The Territory </a:t>
            </a:r>
            <a:r>
              <a:rPr lang="en-US" altLang="en-US" sz="2800"/>
              <a:t>: Jangan menilai buku dari sampulnya</a:t>
            </a:r>
          </a:p>
          <a:p>
            <a:r>
              <a:rPr lang="en-US" altLang="en-US" sz="2800" b="1"/>
              <a:t>There is a distinction between intention and behavior </a:t>
            </a:r>
            <a:r>
              <a:rPr lang="en-US" altLang="en-US" sz="2800"/>
              <a:t>: Ada perbedaan yang sangat mencolok antara maksud dan perilaku yang dihasilkan</a:t>
            </a:r>
          </a:p>
          <a:p>
            <a:r>
              <a:rPr lang="en-US" altLang="en-US" sz="2800" b="1"/>
              <a:t>Everyone is a Unique models of the Wold </a:t>
            </a:r>
            <a:r>
              <a:rPr lang="en-US" altLang="en-US" sz="2800"/>
              <a:t>: Setiap orang memiliki keunikan masing-masing.</a:t>
            </a:r>
          </a:p>
          <a:p>
            <a:endParaRPr lang="en-US" altLang="en-US" sz="2800"/>
          </a:p>
          <a:p>
            <a:endParaRPr lang="en-US" altLang="en-US" sz="2800"/>
          </a:p>
          <a:p>
            <a:endParaRPr lang="en-US"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CEA6EEEE-623B-43A5-8233-83A33E370534}"/>
              </a:ext>
            </a:extLst>
          </p:cNvPr>
          <p:cNvSpPr>
            <a:spLocks noGrp="1"/>
          </p:cNvSpPr>
          <p:nvPr>
            <p:ph type="title"/>
          </p:nvPr>
        </p:nvSpPr>
        <p:spPr>
          <a:xfrm>
            <a:off x="457200" y="268288"/>
            <a:ext cx="8229600" cy="1398587"/>
          </a:xfrm>
        </p:spPr>
        <p:txBody>
          <a:bodyPr/>
          <a:lstStyle/>
          <a:p>
            <a:endParaRPr lang="en-US" altLang="en-US"/>
          </a:p>
        </p:txBody>
      </p:sp>
      <p:sp>
        <p:nvSpPr>
          <p:cNvPr id="17411" name="Content Placeholder 2">
            <a:extLst>
              <a:ext uri="{FF2B5EF4-FFF2-40B4-BE49-F238E27FC236}">
                <a16:creationId xmlns:a16="http://schemas.microsoft.com/office/drawing/2014/main" id="{4E088671-159D-466C-89E9-D8AA3841BD0E}"/>
              </a:ext>
            </a:extLst>
          </p:cNvPr>
          <p:cNvSpPr>
            <a:spLocks noGrp="1"/>
          </p:cNvSpPr>
          <p:nvPr>
            <p:ph idx="1"/>
          </p:nvPr>
        </p:nvSpPr>
        <p:spPr>
          <a:xfrm>
            <a:off x="457200" y="1882775"/>
            <a:ext cx="8229600" cy="4572000"/>
          </a:xfrm>
        </p:spPr>
        <p:txBody>
          <a:bodyPr/>
          <a:lstStyle/>
          <a:p>
            <a:r>
              <a:rPr lang="en-US" altLang="en-US" sz="3200" b="1"/>
              <a:t>There is always solution to every problem, as long as there is a derirable outcome</a:t>
            </a:r>
            <a:r>
              <a:rPr lang="en-US" altLang="en-US" sz="3200"/>
              <a:t> : Selalu ada jalan keluar untuk setiap permasalahan, sejauh ada hasil yang sangat diinginkan</a:t>
            </a:r>
          </a:p>
          <a:p>
            <a:r>
              <a:rPr lang="en-US" altLang="en-US" b="1"/>
              <a:t>We have all the resources we need to get success </a:t>
            </a:r>
            <a:r>
              <a:rPr lang="en-US" altLang="en-US"/>
              <a:t>: Kita memiliki sumber daya yang diperlukan untuk sukses.</a:t>
            </a:r>
          </a:p>
          <a:p>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2410EC1E-39E4-44E1-B49E-E54411B06A2F}"/>
              </a:ext>
            </a:extLst>
          </p:cNvPr>
          <p:cNvSpPr>
            <a:spLocks noGrp="1"/>
          </p:cNvSpPr>
          <p:nvPr>
            <p:ph idx="1"/>
          </p:nvPr>
        </p:nvSpPr>
        <p:spPr>
          <a:xfrm>
            <a:off x="457200" y="304800"/>
            <a:ext cx="8229600" cy="6149975"/>
          </a:xfrm>
        </p:spPr>
        <p:txBody>
          <a:bodyPr/>
          <a:lstStyle/>
          <a:p>
            <a:r>
              <a:rPr lang="en-US" altLang="en-US" b="1"/>
              <a:t>The meaning of communication is the response you get </a:t>
            </a:r>
            <a:r>
              <a:rPr lang="en-US" altLang="en-US"/>
              <a:t>: Arti sebuah komunikasi adalah respon yang anda dapatkan</a:t>
            </a:r>
          </a:p>
          <a:p>
            <a:r>
              <a:rPr lang="en-US" altLang="en-US" b="1"/>
              <a:t>Memory, Imajination and real time events use the same neurological circuit  and have the same level of impact when neurology fully engaged</a:t>
            </a:r>
            <a:r>
              <a:rPr lang="en-US" altLang="en-US"/>
              <a:t> : Bayangan, imajinasi dan kejadian sebenarnya menggunakan sistem syaraf yang sama dan memiliki tingkatan dampak yang sama ketika sistem syarat terlibat penuh.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E92564F9-339F-469C-9C01-87C6AE903A71}"/>
              </a:ext>
            </a:extLst>
          </p:cNvPr>
          <p:cNvSpPr>
            <a:spLocks noGrp="1"/>
          </p:cNvSpPr>
          <p:nvPr>
            <p:ph idx="1"/>
          </p:nvPr>
        </p:nvSpPr>
        <p:spPr>
          <a:xfrm>
            <a:off x="457200" y="304800"/>
            <a:ext cx="8229600" cy="6149975"/>
          </a:xfrm>
        </p:spPr>
        <p:txBody>
          <a:bodyPr/>
          <a:lstStyle/>
          <a:p>
            <a:r>
              <a:rPr lang="en-US" altLang="en-US" b="1"/>
              <a:t>Body and mind are the part of same cybernatic structure</a:t>
            </a:r>
            <a:r>
              <a:rPr lang="en-US" altLang="en-US"/>
              <a:t> : Badan dan pikiran adalah bagina dari stuktur sibernatic yang sama</a:t>
            </a:r>
          </a:p>
          <a:p>
            <a:r>
              <a:rPr lang="en-US" altLang="en-US" b="1"/>
              <a:t>The one with the most flexibility In a system will have the most influence </a:t>
            </a:r>
            <a:r>
              <a:rPr lang="en-US" altLang="en-US"/>
              <a:t>: orang yang paling fleksibel dalam hal sistem akan mempunyai pengaruh paling besar.</a:t>
            </a:r>
          </a:p>
          <a:p>
            <a:r>
              <a:rPr lang="en-US" altLang="en-US" b="1"/>
              <a:t>If what are you doing is not working do something else</a:t>
            </a:r>
            <a:r>
              <a:rPr lang="en-US" altLang="en-US"/>
              <a:t>. : jika apa yang anda kerjakan tidak berhasil, segera lakukan dengan cara yang berbeda.</a:t>
            </a:r>
          </a:p>
          <a:p>
            <a:endParaRPr lang="en-US" altLang="en-US"/>
          </a:p>
          <a:p>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5ED93-7A88-4B9B-BBE0-9D04B9A27354}"/>
              </a:ext>
            </a:extLst>
          </p:cNvPr>
          <p:cNvSpPr>
            <a:spLocks noGrp="1"/>
          </p:cNvSpPr>
          <p:nvPr>
            <p:ph type="title"/>
          </p:nvPr>
        </p:nvSpPr>
        <p:spPr>
          <a:xfrm>
            <a:off x="457200" y="268288"/>
            <a:ext cx="8229600" cy="1179512"/>
          </a:xfrm>
        </p:spPr>
        <p:txBody>
          <a:bodyPr>
            <a:normAutofit fontScale="90000"/>
          </a:bodyPr>
          <a:lstStyle/>
          <a:p>
            <a:pPr>
              <a:defRPr/>
            </a:pPr>
            <a:r>
              <a:rPr lang="en-US" b="1" dirty="0" err="1"/>
              <a:t>Supaya</a:t>
            </a:r>
            <a:r>
              <a:rPr lang="en-US" b="1" dirty="0"/>
              <a:t> </a:t>
            </a:r>
            <a:r>
              <a:rPr lang="en-US" b="1" dirty="0" err="1"/>
              <a:t>menjadi</a:t>
            </a:r>
            <a:r>
              <a:rPr lang="en-US" b="1" dirty="0"/>
              <a:t> Coach Yang </a:t>
            </a:r>
            <a:r>
              <a:rPr lang="en-US" b="1" dirty="0" err="1"/>
              <a:t>Efektif</a:t>
            </a:r>
            <a:r>
              <a:rPr lang="en-US" b="1" dirty="0"/>
              <a:t> (Dale </a:t>
            </a:r>
            <a:r>
              <a:rPr lang="en-US" b="1" dirty="0" err="1"/>
              <a:t>Carnagie</a:t>
            </a:r>
            <a:r>
              <a:rPr lang="en-US" b="1" dirty="0"/>
              <a:t>, 2011)</a:t>
            </a:r>
          </a:p>
        </p:txBody>
      </p:sp>
      <p:sp>
        <p:nvSpPr>
          <p:cNvPr id="20483" name="Content Placeholder 2">
            <a:extLst>
              <a:ext uri="{FF2B5EF4-FFF2-40B4-BE49-F238E27FC236}">
                <a16:creationId xmlns:a16="http://schemas.microsoft.com/office/drawing/2014/main" id="{EDF98E45-49AB-458F-AE96-9FEB7C7E7DBD}"/>
              </a:ext>
            </a:extLst>
          </p:cNvPr>
          <p:cNvSpPr>
            <a:spLocks noGrp="1"/>
          </p:cNvSpPr>
          <p:nvPr>
            <p:ph idx="1"/>
          </p:nvPr>
        </p:nvSpPr>
        <p:spPr>
          <a:xfrm>
            <a:off x="304800" y="1524000"/>
            <a:ext cx="8382000" cy="5105400"/>
          </a:xfrm>
        </p:spPr>
        <p:txBody>
          <a:bodyPr/>
          <a:lstStyle/>
          <a:p>
            <a:r>
              <a:rPr lang="en-US" altLang="en-US" sz="2800" b="1"/>
              <a:t>1. Identify Opportunities (Identifikasi peluang untuk coaching); </a:t>
            </a:r>
            <a:r>
              <a:rPr lang="en-US" altLang="en-US" sz="2800"/>
              <a:t> Sebagai seorang coach kita perlu memiliki kemampuan observasi yang detail. Amati, lihat, dan dengarkan. Orang-orang di sekitar kita: pekerjaannya, proses kerjanya, dan hasilnya. Bandingkan antara kondisi ideal yang ingin kita capai (should be condition) dan kondisi kenyataan saat ini (as is condition). Temukan jurang pemisahnya, peluang apa yang ada, dan bidang-bidang yang perlu kita kembangkan.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EA7DBC44-8394-49F5-B667-3D57882E9C1C}"/>
              </a:ext>
            </a:extLst>
          </p:cNvPr>
          <p:cNvSpPr>
            <a:spLocks noGrp="1"/>
          </p:cNvSpPr>
          <p:nvPr>
            <p:ph idx="1"/>
          </p:nvPr>
        </p:nvSpPr>
        <p:spPr>
          <a:xfrm>
            <a:off x="457200" y="381000"/>
            <a:ext cx="8229600" cy="6073775"/>
          </a:xfrm>
        </p:spPr>
        <p:txBody>
          <a:bodyPr/>
          <a:lstStyle/>
          <a:p>
            <a:r>
              <a:rPr lang="en-US" altLang="en-US" sz="2800" b="1"/>
              <a:t>2. Picture the Desired Outcome </a:t>
            </a:r>
            <a:r>
              <a:rPr lang="en-US" altLang="en-US" sz="2800"/>
              <a:t>:  Seorang coach yang efektif tidak perlu menjadi seorang yang sangat ahli di bidangnya, tetapi dia memiliki pengalaman dan pengetahuan untuk melakukan hal-hal dalam bidangnya dengan cara yang terbaik. </a:t>
            </a:r>
            <a:r>
              <a:rPr lang="en-US" altLang="en-US" sz="2800" b="1" i="1"/>
              <a:t>Good coach had never been a star player</a:t>
            </a:r>
            <a:r>
              <a:rPr lang="en-US" altLang="en-US" sz="2800"/>
              <a:t>. Tetapi mereka tahu cara-cara terbaik untuk melakukan proses tertentu di bidangnya. Pikirkanlah kondisi ideal dan cara kerja ideal yang perlu dicapai dan dilakukan.</a:t>
            </a:r>
            <a:endParaRPr lang="en-US" altLang="en-US" sz="28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9BC680D5-3861-4520-9A52-DE851D536960}"/>
              </a:ext>
            </a:extLst>
          </p:cNvPr>
          <p:cNvSpPr>
            <a:spLocks noGrp="1"/>
          </p:cNvSpPr>
          <p:nvPr>
            <p:ph idx="1"/>
          </p:nvPr>
        </p:nvSpPr>
        <p:spPr>
          <a:xfrm>
            <a:off x="304800" y="304800"/>
            <a:ext cx="8458200" cy="6553200"/>
          </a:xfrm>
        </p:spPr>
        <p:txBody>
          <a:bodyPr/>
          <a:lstStyle/>
          <a:p>
            <a:r>
              <a:rPr lang="en-US" altLang="en-US" sz="2800"/>
              <a:t>3. </a:t>
            </a:r>
            <a:r>
              <a:rPr lang="en-US" altLang="en-US" sz="2800" b="1"/>
              <a:t>Establish the Right Attitude ; </a:t>
            </a:r>
            <a:r>
              <a:rPr lang="en-US" altLang="en-US" sz="2800"/>
              <a:t> Mulailah pertemuan coaching dengan bawahan kita dengan membangun sikap positif dari individu yang akan di-coach. Secara tulus, sampaikan manfaat-manfaat pengembangan dan buah-buah sebagai hasil dari coaching kita pada individu tersebut. Misalnya, “Ini adalah kesempatan Pak... / Ibu... untuk mengasah keterampilan interpersonal dan komunikasi supaya di kemudian hari Bapak / Ibu bisa menjadi pribadi yang lebih fleksibel.” Juallah, dan juallah sebaik mungkin, manfaat dari coaching dan pengembangan yang akan didapatkan oleh bawahan kita.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37AABB5-4A96-472F-BC3A-8D83C4B9C018}"/>
              </a:ext>
            </a:extLst>
          </p:cNvPr>
          <p:cNvSpPr>
            <a:spLocks noGrp="1"/>
          </p:cNvSpPr>
          <p:nvPr>
            <p:ph type="title"/>
          </p:nvPr>
        </p:nvSpPr>
        <p:spPr>
          <a:xfrm>
            <a:off x="457200" y="268288"/>
            <a:ext cx="8229600" cy="1398587"/>
          </a:xfrm>
        </p:spPr>
        <p:txBody>
          <a:bodyPr/>
          <a:lstStyle/>
          <a:p>
            <a:endParaRPr lang="en-US" altLang="en-US"/>
          </a:p>
        </p:txBody>
      </p:sp>
      <p:sp>
        <p:nvSpPr>
          <p:cNvPr id="23555" name="Content Placeholder 2">
            <a:extLst>
              <a:ext uri="{FF2B5EF4-FFF2-40B4-BE49-F238E27FC236}">
                <a16:creationId xmlns:a16="http://schemas.microsoft.com/office/drawing/2014/main" id="{82FFBB12-9664-4177-9919-56F005438543}"/>
              </a:ext>
            </a:extLst>
          </p:cNvPr>
          <p:cNvSpPr>
            <a:spLocks noGrp="1"/>
          </p:cNvSpPr>
          <p:nvPr>
            <p:ph idx="1"/>
          </p:nvPr>
        </p:nvSpPr>
        <p:spPr>
          <a:xfrm>
            <a:off x="457200" y="1882775"/>
            <a:ext cx="8229600" cy="4572000"/>
          </a:xfrm>
        </p:spPr>
        <p:txBody>
          <a:bodyPr/>
          <a:lstStyle/>
          <a:p>
            <a:r>
              <a:rPr lang="en-US" altLang="en-US" b="1"/>
              <a:t>4. Provide Resources ;</a:t>
            </a:r>
            <a:r>
              <a:rPr lang="en-US" altLang="en-US"/>
              <a:t> Berikan panduan-panduan praktis yang diperlukan untuk meningkatkan skills/knowledge/attitude yang dimaksud. Sertakan ilustrasi, contoh-contoh, gambar, bahkan kalau perlu demonstrasikan caranya. Gunakan juga analogi-analogi untuk mempermudah pemahaman dari orang yang akan kita coach.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A08F9818-9820-41E5-AEBD-6ADECA7981DF}"/>
              </a:ext>
            </a:extLst>
          </p:cNvPr>
          <p:cNvSpPr>
            <a:spLocks noGrp="1"/>
          </p:cNvSpPr>
          <p:nvPr>
            <p:ph idx="1"/>
          </p:nvPr>
        </p:nvSpPr>
        <p:spPr>
          <a:xfrm>
            <a:off x="457200" y="304800"/>
            <a:ext cx="8229600" cy="6149975"/>
          </a:xfrm>
        </p:spPr>
        <p:txBody>
          <a:bodyPr/>
          <a:lstStyle/>
          <a:p>
            <a:r>
              <a:rPr lang="en-US" altLang="en-US" sz="2800" b="1"/>
              <a:t>5. Practice &amp; Skills Development :</a:t>
            </a:r>
            <a:r>
              <a:rPr lang="en-US" altLang="en-US" sz="2800"/>
              <a:t> Menunjukkan sesi coaching akan efektif bila di dalamnya orang yang kita coach kita libatkan juga dalam proses latihan. Ajak mereka mempraktikkan apa yang kita berikan kepada mereka. Seperti kita tahu, ada dua jenis cara berlatih, yaitu berlatih sendiri, atau bisa dikenal dengan nama otodidak, atau latihan dengan pembimbing. Di sesi coaching yang efektif, pastikan kita berperan sebagai pembimbing, yang memberikan masukan yang positif bila dia melakukan apa yang kita sarankan, dan mengarahkan bila masih ada yang belum tepat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5F2DE0EB-C272-4AD3-947F-3976E039FAA8}"/>
              </a:ext>
            </a:extLst>
          </p:cNvPr>
          <p:cNvSpPr>
            <a:spLocks noGrp="1"/>
          </p:cNvSpPr>
          <p:nvPr>
            <p:ph idx="1"/>
          </p:nvPr>
        </p:nvSpPr>
        <p:spPr>
          <a:xfrm>
            <a:off x="304800" y="381000"/>
            <a:ext cx="8382000" cy="6073775"/>
          </a:xfrm>
        </p:spPr>
        <p:txBody>
          <a:bodyPr/>
          <a:lstStyle/>
          <a:p>
            <a:r>
              <a:rPr lang="en-US" altLang="en-US" sz="2800" b="1"/>
              <a:t>6. Reinforce Progress ;</a:t>
            </a:r>
            <a:r>
              <a:rPr lang="en-US" altLang="en-US" sz="2800"/>
              <a:t> Hindari menggunakan kata-kata yang menjatuhkan semangat seperti, “Anda memang kurang berbakat,” atau, “Cara belajar Anda lama sekali, ya... “ atau “Anda hanya menghabiskan waktu saya.” Sebaliknya, berikan kata-kata dukungan dengan mengatakan “Saya yakin, Anda pasti mampu,” atau “Saya berharap ketekunan Anda segera memberikan hasil,” atau “Mari tetap bersemangat walaupun prosesnya perlu kesabaran.” Hal ini membuat bawahan kita memiliki motivasi tambahan untuk melakukan apa yang kita arahkan.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C2C43-BB45-4E65-8B1E-38E9B0285A8D}"/>
              </a:ext>
            </a:extLst>
          </p:cNvPr>
          <p:cNvSpPr>
            <a:spLocks noGrp="1"/>
          </p:cNvSpPr>
          <p:nvPr>
            <p:ph type="title"/>
          </p:nvPr>
        </p:nvSpPr>
        <p:spPr>
          <a:xfrm>
            <a:off x="457200" y="268288"/>
            <a:ext cx="8229600" cy="1179512"/>
          </a:xfrm>
        </p:spPr>
        <p:txBody>
          <a:bodyPr>
            <a:normAutofit fontScale="90000"/>
          </a:bodyPr>
          <a:lstStyle/>
          <a:p>
            <a:pPr>
              <a:defRPr/>
            </a:pPr>
            <a:r>
              <a:rPr lang="en-US" b="1" dirty="0" err="1"/>
              <a:t>Pengertian</a:t>
            </a:r>
            <a:r>
              <a:rPr lang="en-US" b="1" dirty="0"/>
              <a:t> Coaching </a:t>
            </a:r>
            <a:br>
              <a:rPr lang="en-US" b="1" dirty="0"/>
            </a:br>
            <a:r>
              <a:rPr lang="en-US" b="1" dirty="0"/>
              <a:t>(Adie E. Yusuf, 2016)</a:t>
            </a:r>
          </a:p>
        </p:txBody>
      </p:sp>
      <p:sp>
        <p:nvSpPr>
          <p:cNvPr id="8195" name="Content Placeholder 2">
            <a:extLst>
              <a:ext uri="{FF2B5EF4-FFF2-40B4-BE49-F238E27FC236}">
                <a16:creationId xmlns:a16="http://schemas.microsoft.com/office/drawing/2014/main" id="{DB280C02-7F7E-41D9-9C6D-D1EE57D45C73}"/>
              </a:ext>
            </a:extLst>
          </p:cNvPr>
          <p:cNvSpPr>
            <a:spLocks noGrp="1"/>
          </p:cNvSpPr>
          <p:nvPr>
            <p:ph idx="1"/>
          </p:nvPr>
        </p:nvSpPr>
        <p:spPr>
          <a:xfrm>
            <a:off x="457200" y="1752600"/>
            <a:ext cx="8229600" cy="4702175"/>
          </a:xfrm>
        </p:spPr>
        <p:txBody>
          <a:bodyPr/>
          <a:lstStyle/>
          <a:p>
            <a:r>
              <a:rPr lang="en-US" altLang="en-US" sz="2800"/>
              <a:t>Coaching merupakan salah satu teknik untuk menciptakan tim kelas bintang</a:t>
            </a:r>
            <a:r>
              <a:rPr lang="en-US" altLang="en-US" sz="2800" i="1"/>
              <a:t>. </a:t>
            </a:r>
            <a:r>
              <a:rPr lang="en-US" altLang="en-US" sz="2800"/>
              <a:t>Teknik </a:t>
            </a:r>
            <a:r>
              <a:rPr lang="en-US" altLang="en-US" sz="2800" i="1"/>
              <a:t>coaching </a:t>
            </a:r>
            <a:r>
              <a:rPr lang="en-US" altLang="en-US" sz="2800"/>
              <a:t>adalah suatu proses pengarahan untuk menghadapi realitas lingkungan pekerjaan dan membantu menghilangkan kendala-kendala untuk mencapai kinerja yang optimal.Memimpin tim kecil seringkali membuat kita perlu untuk bisa menjadi seorang </a:t>
            </a:r>
            <a:r>
              <a:rPr lang="en-US" altLang="en-US" sz="2800" i="1"/>
              <a:t>coach </a:t>
            </a:r>
            <a:r>
              <a:rPr lang="en-US" altLang="en-US" sz="2800"/>
              <a:t>bagi orang yang kita pimpin.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127297A2-E9E5-4BB8-AEE8-B7DDEC7C66A1}"/>
              </a:ext>
            </a:extLst>
          </p:cNvPr>
          <p:cNvSpPr>
            <a:spLocks noGrp="1"/>
          </p:cNvSpPr>
          <p:nvPr>
            <p:ph idx="1"/>
          </p:nvPr>
        </p:nvSpPr>
        <p:spPr>
          <a:xfrm>
            <a:off x="304800" y="304800"/>
            <a:ext cx="8534400" cy="6324600"/>
          </a:xfrm>
        </p:spPr>
        <p:txBody>
          <a:bodyPr/>
          <a:lstStyle/>
          <a:p>
            <a:r>
              <a:rPr lang="en-US" altLang="en-US" b="1"/>
              <a:t>7. Reward ;</a:t>
            </a:r>
            <a:r>
              <a:rPr lang="en-US" altLang="en-US"/>
              <a:t> Setelah bawahan kita mencoba hal-hal baru yang kita sarankan, hal penting yang perlu kita lakukan adalah apresiasi. Pendiri kami Dale Carnegie berkata, “Berikan pujian untuk setiap kemajuan betapapun kecilnya. Berikan dorongan, buatlah kesalahan mudah untuk diperbaiki.” Kata-kata sederhana seperti “Bagus”, “Good Job”, “Well Done”, “Terima kasih”, “Excellent”, itulah yang akan menyemangati bawahan kita dan memastikan hasil coaching menjadi lebih permanen.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08232-3F97-4D96-BBB8-87653F29C1C9}"/>
              </a:ext>
            </a:extLst>
          </p:cNvPr>
          <p:cNvSpPr>
            <a:spLocks noGrp="1"/>
          </p:cNvSpPr>
          <p:nvPr>
            <p:ph type="title"/>
          </p:nvPr>
        </p:nvSpPr>
        <p:spPr>
          <a:xfrm>
            <a:off x="457200" y="228600"/>
            <a:ext cx="8229600" cy="1600200"/>
          </a:xfrm>
        </p:spPr>
        <p:txBody>
          <a:bodyPr>
            <a:normAutofit fontScale="90000"/>
          </a:bodyPr>
          <a:lstStyle/>
          <a:p>
            <a:pPr>
              <a:defRPr/>
            </a:pPr>
            <a:r>
              <a:rPr lang="en-US" dirty="0"/>
              <a:t>4 </a:t>
            </a:r>
            <a:r>
              <a:rPr lang="en-US" dirty="0" err="1"/>
              <a:t>Prinsip</a:t>
            </a:r>
            <a:r>
              <a:rPr lang="en-US" dirty="0"/>
              <a:t> </a:t>
            </a:r>
            <a:r>
              <a:rPr lang="en-US" dirty="0" err="1"/>
              <a:t>Dasar</a:t>
            </a:r>
            <a:r>
              <a:rPr lang="en-US" dirty="0"/>
              <a:t> Coaching (O’Connor </a:t>
            </a:r>
            <a:r>
              <a:rPr lang="en-US" dirty="0" err="1"/>
              <a:t>dan</a:t>
            </a:r>
            <a:r>
              <a:rPr lang="en-US" dirty="0"/>
              <a:t> </a:t>
            </a:r>
            <a:r>
              <a:rPr lang="en-US" dirty="0" err="1"/>
              <a:t>Lages</a:t>
            </a:r>
            <a:r>
              <a:rPr lang="en-US" dirty="0"/>
              <a:t> (</a:t>
            </a:r>
            <a:r>
              <a:rPr lang="en-US" dirty="0" err="1"/>
              <a:t>dalam</a:t>
            </a:r>
            <a:r>
              <a:rPr lang="en-US" dirty="0"/>
              <a:t> </a:t>
            </a:r>
            <a:r>
              <a:rPr lang="en-US" dirty="0" err="1"/>
              <a:t>Atmonadi</a:t>
            </a:r>
            <a:r>
              <a:rPr lang="en-US" dirty="0"/>
              <a:t>, 2016))</a:t>
            </a:r>
          </a:p>
        </p:txBody>
      </p:sp>
      <p:sp>
        <p:nvSpPr>
          <p:cNvPr id="27651" name="Content Placeholder 2">
            <a:extLst>
              <a:ext uri="{FF2B5EF4-FFF2-40B4-BE49-F238E27FC236}">
                <a16:creationId xmlns:a16="http://schemas.microsoft.com/office/drawing/2014/main" id="{0B56148E-8BC8-476B-A31C-FF034E9FAF8E}"/>
              </a:ext>
            </a:extLst>
          </p:cNvPr>
          <p:cNvSpPr>
            <a:spLocks noGrp="1"/>
          </p:cNvSpPr>
          <p:nvPr>
            <p:ph idx="1"/>
          </p:nvPr>
        </p:nvSpPr>
        <p:spPr>
          <a:xfrm>
            <a:off x="457200" y="2057400"/>
            <a:ext cx="8229600" cy="4397375"/>
          </a:xfrm>
        </p:spPr>
        <p:txBody>
          <a:bodyPr/>
          <a:lstStyle/>
          <a:p>
            <a:r>
              <a:rPr lang="en-US" altLang="en-US" sz="2800"/>
              <a:t>Perubahan (</a:t>
            </a:r>
            <a:r>
              <a:rPr lang="en-US" altLang="en-US" sz="2800" i="1"/>
              <a:t>change</a:t>
            </a:r>
            <a:r>
              <a:rPr lang="en-US" altLang="en-US" sz="2800"/>
              <a:t>). Dalam percakapan coaching harus mengacu pada sebuah aksi yang dapat mengubah kondisi awal ke kondisi yang lebih baik, sesuai dengan tujuan yang diinginkan pihak yang coachee. Biasanya ukuran keberhasilan sebuah percakapan coaching adalah pada dampak yang dihasilkan setelah coachee melakukan tindakan nyata, untuk memecahkan masalahnya.</a:t>
            </a:r>
          </a:p>
          <a:p>
            <a:endParaRPr lang="en-US" altLang="en-US" sz="2800"/>
          </a:p>
          <a:p>
            <a:endParaRPr lang="en-US" altLang="en-US"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F53F6EE4-79DD-4397-B030-DEA8A117036C}"/>
              </a:ext>
            </a:extLst>
          </p:cNvPr>
          <p:cNvSpPr>
            <a:spLocks noGrp="1"/>
          </p:cNvSpPr>
          <p:nvPr>
            <p:ph idx="1"/>
          </p:nvPr>
        </p:nvSpPr>
        <p:spPr>
          <a:xfrm>
            <a:off x="457200" y="533400"/>
            <a:ext cx="8229600" cy="5921375"/>
          </a:xfrm>
        </p:spPr>
        <p:txBody>
          <a:bodyPr/>
          <a:lstStyle/>
          <a:p>
            <a:r>
              <a:rPr lang="en-US" altLang="en-US" sz="2800"/>
              <a:t>Kepedulian (</a:t>
            </a:r>
            <a:r>
              <a:rPr lang="en-US" altLang="en-US" sz="2800" i="1"/>
              <a:t>concern</a:t>
            </a:r>
            <a:r>
              <a:rPr lang="en-US" altLang="en-US" sz="2800"/>
              <a:t>). Seorang coach akan menanyakan apa yang menjadi kepedulian coachee. Kepedulian coachee biasanya menyangkut isu-isu yang mau dibicarakan, harapan atau sasaran apa yang mau dicapai. Coach terlebih dahulu harus yakin bahwa coachee membutuhkan pemecahan masalah. Coachee adalah orang yang membutuhkan coach, bukan coach membutuhkan coachee, walaupun dalam proses coaching kedua-duanya harus saling berinteraksi.</a:t>
            </a:r>
          </a:p>
          <a:p>
            <a:endParaRPr lang="en-US" alt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22AE5B11-C0F0-4300-A6D1-7AE96D93A888}"/>
              </a:ext>
            </a:extLst>
          </p:cNvPr>
          <p:cNvSpPr>
            <a:spLocks noGrp="1"/>
          </p:cNvSpPr>
          <p:nvPr>
            <p:ph idx="1"/>
          </p:nvPr>
        </p:nvSpPr>
        <p:spPr>
          <a:xfrm>
            <a:off x="457200" y="457200"/>
            <a:ext cx="8229600" cy="5997575"/>
          </a:xfrm>
        </p:spPr>
        <p:txBody>
          <a:bodyPr/>
          <a:lstStyle/>
          <a:p>
            <a:r>
              <a:rPr lang="en-US" altLang="en-US" sz="2800"/>
              <a:t>Pembelajaran </a:t>
            </a:r>
            <a:r>
              <a:rPr lang="en-US" altLang="en-US" sz="2800" i="1"/>
              <a:t>(learning</a:t>
            </a:r>
            <a:r>
              <a:rPr lang="en-US" altLang="en-US" sz="2800"/>
              <a:t>). Selain tujuan akhir tercapai, coachee perlu memiliki pengalaman belajar ketika sedang menghadapi masalah. Pengalaman belajar yang paling penting di antaranya ialah: belajar merefleksikan pemikiran-pemikiran sendiri, belajar menemukan sendiri jawaban-jawaban yang muncul dari hasil analisa dan refleksi pribadinya, dan belajar merayakan penemuan-penemuan kecil yang dihasilkan untuk pengembangan diri di masa yang akan datang.</a:t>
            </a:r>
          </a:p>
          <a:p>
            <a:endParaRPr lang="en-US" altLang="en-US"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366DE64B-4A71-4E49-AF8B-E3665B9C1935}"/>
              </a:ext>
            </a:extLst>
          </p:cNvPr>
          <p:cNvSpPr>
            <a:spLocks noGrp="1"/>
          </p:cNvSpPr>
          <p:nvPr>
            <p:ph idx="1"/>
          </p:nvPr>
        </p:nvSpPr>
        <p:spPr>
          <a:xfrm>
            <a:off x="457200" y="609600"/>
            <a:ext cx="8229600" cy="5845175"/>
          </a:xfrm>
        </p:spPr>
        <p:txBody>
          <a:bodyPr/>
          <a:lstStyle/>
          <a:p>
            <a:r>
              <a:rPr lang="en-US" altLang="en-US" sz="2800"/>
              <a:t>Hubungan (</a:t>
            </a:r>
            <a:r>
              <a:rPr lang="en-US" altLang="en-US" sz="2800" i="1"/>
              <a:t>relationship</a:t>
            </a:r>
            <a:r>
              <a:rPr lang="en-US" altLang="en-US" sz="2800"/>
              <a:t>). Selalu melibatkan dua orang yakni coach dan coachee. Coaching tidak akan pernah terjadi bila salah satu dari dua orang ini tidak hadir. Oleh sebab itu, kedua orang ini harus menjalin sebuah hubungan yang baik, menyenangkan, saling mempercayai, saling menjaga rahasia percakapan, dan tetap saling menghormati. Semakin baik relasi kedua orang ini, semakin baik pula suasana dan hasil sebuah percakapan coaching.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AA2C6ED5-910E-4EC3-80AA-FF9C61F61CA0}"/>
              </a:ext>
            </a:extLst>
          </p:cNvPr>
          <p:cNvSpPr>
            <a:spLocks noGrp="1"/>
          </p:cNvSpPr>
          <p:nvPr>
            <p:ph type="title"/>
          </p:nvPr>
        </p:nvSpPr>
        <p:spPr/>
        <p:txBody>
          <a:bodyPr/>
          <a:lstStyle/>
          <a:p>
            <a:pPr eaLnBrk="1" hangingPunct="1"/>
            <a:r>
              <a:rPr lang="en-US" altLang="en-US"/>
              <a:t>6 Prinsip Dalam Coaching</a:t>
            </a:r>
          </a:p>
        </p:txBody>
      </p:sp>
      <p:sp>
        <p:nvSpPr>
          <p:cNvPr id="31747" name="Content Placeholder 2">
            <a:extLst>
              <a:ext uri="{FF2B5EF4-FFF2-40B4-BE49-F238E27FC236}">
                <a16:creationId xmlns:a16="http://schemas.microsoft.com/office/drawing/2014/main" id="{D071438D-AE05-4767-96ED-21C9E68CE99B}"/>
              </a:ext>
            </a:extLst>
          </p:cNvPr>
          <p:cNvSpPr>
            <a:spLocks noGrp="1"/>
          </p:cNvSpPr>
          <p:nvPr>
            <p:ph idx="1"/>
          </p:nvPr>
        </p:nvSpPr>
        <p:spPr>
          <a:xfrm>
            <a:off x="457200" y="1882775"/>
            <a:ext cx="8229600" cy="4572000"/>
          </a:xfrm>
        </p:spPr>
        <p:txBody>
          <a:bodyPr/>
          <a:lstStyle/>
          <a:p>
            <a:pPr eaLnBrk="1" hangingPunct="1"/>
            <a:r>
              <a:rPr lang="en-US" altLang="en-US" sz="2800" b="1"/>
              <a:t>Purpose, </a:t>
            </a:r>
            <a:r>
              <a:rPr lang="en-US" altLang="en-US" sz="2800"/>
              <a:t>yaitu setiap </a:t>
            </a:r>
            <a:r>
              <a:rPr lang="en-US" altLang="en-US" sz="2800" i="1"/>
              <a:t>coaching </a:t>
            </a:r>
            <a:r>
              <a:rPr lang="en-US" altLang="en-US" sz="2800"/>
              <a:t>yang dilakukan seorang </a:t>
            </a:r>
            <a:r>
              <a:rPr lang="en-US" altLang="en-US" sz="2800" i="1"/>
              <a:t>coach </a:t>
            </a:r>
            <a:r>
              <a:rPr lang="en-US" altLang="en-US" sz="2800"/>
              <a:t>perlu menegaskan pentingnya isu atau hal yang diangkat dalam </a:t>
            </a:r>
            <a:r>
              <a:rPr lang="en-US" altLang="en-US" sz="2800" i="1"/>
              <a:t>coaching </a:t>
            </a:r>
            <a:r>
              <a:rPr lang="en-US" altLang="en-US" sz="2800"/>
              <a:t>ini</a:t>
            </a:r>
          </a:p>
          <a:p>
            <a:pPr eaLnBrk="1" hangingPunct="1"/>
            <a:r>
              <a:rPr lang="en-US" altLang="en-US" sz="2800" b="1"/>
              <a:t>Process, </a:t>
            </a:r>
            <a:r>
              <a:rPr lang="en-US" altLang="en-US" sz="2800"/>
              <a:t>yaitu seorang </a:t>
            </a:r>
            <a:r>
              <a:rPr lang="en-US" altLang="en-US" sz="2800" i="1"/>
              <a:t>coach </a:t>
            </a:r>
            <a:r>
              <a:rPr lang="en-US" altLang="en-US" sz="2800"/>
              <a:t>memberikan bagaimana proses melakukannya secara </a:t>
            </a:r>
            <a:r>
              <a:rPr lang="en-US" altLang="en-US" sz="2800" i="1"/>
              <a:t>step by step</a:t>
            </a:r>
          </a:p>
          <a:p>
            <a:pPr eaLnBrk="1" hangingPunct="1"/>
            <a:r>
              <a:rPr lang="en-US" altLang="en-US" sz="2800" b="1"/>
              <a:t>Picture, </a:t>
            </a:r>
            <a:r>
              <a:rPr lang="en-US" altLang="en-US" sz="2800"/>
              <a:t>yaitu memeragakan bagaimana cara melakukannya</a:t>
            </a:r>
          </a:p>
          <a:p>
            <a:pPr eaLnBrk="1" hangingPunct="1"/>
            <a:endParaRPr lang="en-US" alt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id="{0FA1FA52-3E23-4BAA-8609-E23EFE4BC839}"/>
              </a:ext>
            </a:extLst>
          </p:cNvPr>
          <p:cNvSpPr>
            <a:spLocks noGrp="1"/>
          </p:cNvSpPr>
          <p:nvPr>
            <p:ph idx="1"/>
          </p:nvPr>
        </p:nvSpPr>
        <p:spPr>
          <a:xfrm>
            <a:off x="457200" y="381000"/>
            <a:ext cx="8229600" cy="5745163"/>
          </a:xfrm>
        </p:spPr>
        <p:txBody>
          <a:bodyPr>
            <a:normAutofit lnSpcReduction="10000"/>
          </a:bodyPr>
          <a:lstStyle/>
          <a:p>
            <a:pPr marL="420624" indent="-384048" eaLnBrk="1" fontAlgn="auto" hangingPunct="1">
              <a:spcAft>
                <a:spcPts val="0"/>
              </a:spcAft>
              <a:buFont typeface="Wingdings 2"/>
              <a:buChar char=""/>
              <a:defRPr/>
            </a:pPr>
            <a:r>
              <a:rPr lang="en-US" b="1" dirty="0"/>
              <a:t>Practice, </a:t>
            </a:r>
            <a:r>
              <a:rPr lang="en-US" dirty="0" err="1"/>
              <a:t>saat</a:t>
            </a:r>
            <a:r>
              <a:rPr lang="en-US" dirty="0"/>
              <a:t> </a:t>
            </a:r>
            <a:r>
              <a:rPr lang="en-US" dirty="0" err="1"/>
              <a:t>kita</a:t>
            </a:r>
            <a:r>
              <a:rPr lang="en-US" dirty="0"/>
              <a:t> </a:t>
            </a:r>
            <a:r>
              <a:rPr lang="en-US" dirty="0" err="1"/>
              <a:t>sudah</a:t>
            </a:r>
            <a:r>
              <a:rPr lang="en-US" dirty="0"/>
              <a:t> </a:t>
            </a:r>
            <a:r>
              <a:rPr lang="en-US" dirty="0" err="1"/>
              <a:t>memberikan</a:t>
            </a:r>
            <a:r>
              <a:rPr lang="en-US" dirty="0"/>
              <a:t> </a:t>
            </a:r>
            <a:r>
              <a:rPr lang="en-US" dirty="0" err="1"/>
              <a:t>contoh</a:t>
            </a:r>
            <a:r>
              <a:rPr lang="en-US" dirty="0"/>
              <a:t> </a:t>
            </a:r>
            <a:r>
              <a:rPr lang="en-US" dirty="0" err="1"/>
              <a:t>saatnya</a:t>
            </a:r>
            <a:r>
              <a:rPr lang="en-US" dirty="0"/>
              <a:t> </a:t>
            </a:r>
            <a:r>
              <a:rPr lang="en-US" dirty="0" err="1"/>
              <a:t>kita</a:t>
            </a:r>
            <a:r>
              <a:rPr lang="en-US" dirty="0"/>
              <a:t> </a:t>
            </a:r>
            <a:r>
              <a:rPr lang="en-US" dirty="0" err="1"/>
              <a:t>melakukan</a:t>
            </a:r>
            <a:r>
              <a:rPr lang="en-US" dirty="0"/>
              <a:t> </a:t>
            </a:r>
            <a:r>
              <a:rPr lang="en-US" dirty="0" err="1"/>
              <a:t>pengawasan</a:t>
            </a:r>
            <a:r>
              <a:rPr lang="en-US" dirty="0"/>
              <a:t> </a:t>
            </a:r>
            <a:r>
              <a:rPr lang="en-US" dirty="0" err="1"/>
              <a:t>pada</a:t>
            </a:r>
            <a:r>
              <a:rPr lang="en-US" dirty="0"/>
              <a:t> </a:t>
            </a:r>
            <a:r>
              <a:rPr lang="en-US" i="1" dirty="0" err="1"/>
              <a:t>coachee</a:t>
            </a:r>
            <a:r>
              <a:rPr lang="en-US" i="1" dirty="0"/>
              <a:t> </a:t>
            </a:r>
            <a:r>
              <a:rPr lang="en-US" dirty="0" err="1"/>
              <a:t>kita</a:t>
            </a:r>
            <a:r>
              <a:rPr lang="en-US" dirty="0"/>
              <a:t> </a:t>
            </a:r>
            <a:r>
              <a:rPr lang="en-US" dirty="0" err="1"/>
              <a:t>apakah</a:t>
            </a:r>
            <a:r>
              <a:rPr lang="en-US" dirty="0"/>
              <a:t> yang </a:t>
            </a:r>
            <a:r>
              <a:rPr lang="en-US" dirty="0" err="1"/>
              <a:t>diperagakan</a:t>
            </a:r>
            <a:r>
              <a:rPr lang="en-US" dirty="0"/>
              <a:t> </a:t>
            </a:r>
            <a:r>
              <a:rPr lang="en-US" dirty="0" err="1"/>
              <a:t>sudah</a:t>
            </a:r>
            <a:r>
              <a:rPr lang="en-US" dirty="0"/>
              <a:t> </a:t>
            </a:r>
            <a:r>
              <a:rPr lang="en-US" dirty="0" err="1"/>
              <a:t>sesuai</a:t>
            </a:r>
            <a:r>
              <a:rPr lang="en-US" dirty="0"/>
              <a:t> </a:t>
            </a:r>
            <a:r>
              <a:rPr lang="en-US" dirty="0" err="1"/>
              <a:t>dan</a:t>
            </a:r>
            <a:r>
              <a:rPr lang="en-US" dirty="0"/>
              <a:t> </a:t>
            </a:r>
            <a:r>
              <a:rPr lang="en-US" dirty="0" err="1"/>
              <a:t>memenuhi</a:t>
            </a:r>
            <a:r>
              <a:rPr lang="en-US" dirty="0"/>
              <a:t> </a:t>
            </a:r>
            <a:r>
              <a:rPr lang="en-US" dirty="0" err="1"/>
              <a:t>ekspektasi</a:t>
            </a:r>
            <a:r>
              <a:rPr lang="en-US" dirty="0"/>
              <a:t> </a:t>
            </a:r>
            <a:r>
              <a:rPr lang="en-US" dirty="0" err="1"/>
              <a:t>atau</a:t>
            </a:r>
            <a:r>
              <a:rPr lang="en-US" dirty="0"/>
              <a:t> </a:t>
            </a:r>
            <a:r>
              <a:rPr lang="en-US" dirty="0" err="1"/>
              <a:t>tidak</a:t>
            </a:r>
            <a:endParaRPr lang="en-US" dirty="0"/>
          </a:p>
          <a:p>
            <a:pPr marL="420624" indent="-384048" eaLnBrk="1" fontAlgn="auto" hangingPunct="1">
              <a:spcAft>
                <a:spcPts val="0"/>
              </a:spcAft>
              <a:buFont typeface="Wingdings 2"/>
              <a:buChar char=""/>
              <a:defRPr/>
            </a:pPr>
            <a:r>
              <a:rPr lang="en-US" b="1" dirty="0"/>
              <a:t>Point of Feedback, </a:t>
            </a:r>
            <a:r>
              <a:rPr lang="en-US" dirty="0" err="1"/>
              <a:t>ini</a:t>
            </a:r>
            <a:r>
              <a:rPr lang="en-US" dirty="0"/>
              <a:t> </a:t>
            </a:r>
            <a:r>
              <a:rPr lang="en-US" dirty="0" err="1"/>
              <a:t>setelah</a:t>
            </a:r>
            <a:r>
              <a:rPr lang="en-US" dirty="0"/>
              <a:t> </a:t>
            </a:r>
            <a:r>
              <a:rPr lang="en-US" dirty="0" err="1"/>
              <a:t>kita</a:t>
            </a:r>
            <a:r>
              <a:rPr lang="en-US" dirty="0"/>
              <a:t> </a:t>
            </a:r>
            <a:r>
              <a:rPr lang="en-US" dirty="0" err="1"/>
              <a:t>melakukan</a:t>
            </a:r>
            <a:r>
              <a:rPr lang="en-US" dirty="0"/>
              <a:t> </a:t>
            </a:r>
            <a:r>
              <a:rPr lang="en-US" dirty="0" err="1"/>
              <a:t>pengawasan</a:t>
            </a:r>
            <a:r>
              <a:rPr lang="en-US" dirty="0"/>
              <a:t> </a:t>
            </a:r>
            <a:r>
              <a:rPr lang="en-US" dirty="0" err="1"/>
              <a:t>dan</a:t>
            </a:r>
            <a:r>
              <a:rPr lang="en-US" dirty="0"/>
              <a:t> </a:t>
            </a:r>
            <a:r>
              <a:rPr lang="en-US" dirty="0" err="1"/>
              <a:t>evaluasi</a:t>
            </a:r>
            <a:r>
              <a:rPr lang="en-US" dirty="0"/>
              <a:t>, </a:t>
            </a:r>
            <a:r>
              <a:rPr lang="en-US" dirty="0" err="1"/>
              <a:t>maka</a:t>
            </a:r>
            <a:r>
              <a:rPr lang="en-US" dirty="0"/>
              <a:t> </a:t>
            </a:r>
            <a:r>
              <a:rPr lang="en-US" dirty="0" err="1"/>
              <a:t>selanjutnya</a:t>
            </a:r>
            <a:r>
              <a:rPr lang="en-US" dirty="0"/>
              <a:t> </a:t>
            </a:r>
            <a:r>
              <a:rPr lang="en-US" dirty="0" err="1"/>
              <a:t>adalah</a:t>
            </a:r>
            <a:r>
              <a:rPr lang="en-US" dirty="0"/>
              <a:t> </a:t>
            </a:r>
            <a:r>
              <a:rPr lang="en-US" dirty="0" err="1"/>
              <a:t>memberikan</a:t>
            </a:r>
            <a:r>
              <a:rPr lang="en-US" dirty="0"/>
              <a:t> </a:t>
            </a:r>
            <a:r>
              <a:rPr lang="en-US" i="1" dirty="0"/>
              <a:t>feedback</a:t>
            </a:r>
            <a:endParaRPr lang="en-US" dirty="0"/>
          </a:p>
          <a:p>
            <a:pPr marL="420624" indent="-384048" eaLnBrk="1" fontAlgn="auto" hangingPunct="1">
              <a:spcAft>
                <a:spcPts val="0"/>
              </a:spcAft>
              <a:buFont typeface="Wingdings 2"/>
              <a:buChar char=""/>
              <a:defRPr/>
            </a:pPr>
            <a:r>
              <a:rPr lang="en-US" b="1" dirty="0"/>
              <a:t>Proceed on Next Path, </a:t>
            </a:r>
            <a:r>
              <a:rPr lang="en-US" dirty="0" err="1"/>
              <a:t>langkah</a:t>
            </a:r>
            <a:r>
              <a:rPr lang="en-US" dirty="0"/>
              <a:t> </a:t>
            </a:r>
            <a:r>
              <a:rPr lang="en-US" dirty="0" err="1"/>
              <a:t>ini</a:t>
            </a:r>
            <a:r>
              <a:rPr lang="en-US" dirty="0"/>
              <a:t> </a:t>
            </a:r>
            <a:r>
              <a:rPr lang="en-US" dirty="0" err="1"/>
              <a:t>adalah</a:t>
            </a:r>
            <a:r>
              <a:rPr lang="en-US" dirty="0"/>
              <a:t> </a:t>
            </a:r>
            <a:r>
              <a:rPr lang="en-US" dirty="0" err="1"/>
              <a:t>langkah</a:t>
            </a:r>
            <a:r>
              <a:rPr lang="en-US" dirty="0"/>
              <a:t> </a:t>
            </a:r>
            <a:r>
              <a:rPr lang="en-US" dirty="0" err="1"/>
              <a:t>terakhir</a:t>
            </a:r>
            <a:r>
              <a:rPr lang="en-US" dirty="0"/>
              <a:t> </a:t>
            </a:r>
            <a:r>
              <a:rPr lang="en-US" dirty="0" err="1"/>
              <a:t>di</a:t>
            </a:r>
            <a:r>
              <a:rPr lang="en-US" dirty="0"/>
              <a:t> </a:t>
            </a:r>
            <a:r>
              <a:rPr lang="en-US" dirty="0" err="1"/>
              <a:t>mana</a:t>
            </a:r>
            <a:r>
              <a:rPr lang="en-US" dirty="0"/>
              <a:t> </a:t>
            </a:r>
            <a:r>
              <a:rPr lang="en-US" dirty="0" err="1"/>
              <a:t>kita</a:t>
            </a:r>
            <a:r>
              <a:rPr lang="en-US" dirty="0"/>
              <a:t> </a:t>
            </a:r>
            <a:r>
              <a:rPr lang="en-US" dirty="0" err="1"/>
              <a:t>membuat</a:t>
            </a:r>
            <a:r>
              <a:rPr lang="en-US" dirty="0"/>
              <a:t> </a:t>
            </a:r>
            <a:r>
              <a:rPr lang="en-US" dirty="0" err="1"/>
              <a:t>kesepakatan</a:t>
            </a:r>
            <a:r>
              <a:rPr lang="en-US" dirty="0"/>
              <a:t> </a:t>
            </a:r>
            <a:r>
              <a:rPr lang="en-US" dirty="0" err="1"/>
              <a:t>dengan</a:t>
            </a:r>
            <a:r>
              <a:rPr lang="en-US" dirty="0"/>
              <a:t> </a:t>
            </a:r>
            <a:r>
              <a:rPr lang="en-US" i="1" dirty="0" err="1"/>
              <a:t>coachee</a:t>
            </a:r>
            <a:r>
              <a:rPr lang="en-US" i="1" dirty="0"/>
              <a:t>, </a:t>
            </a:r>
            <a:r>
              <a:rPr lang="en-US" dirty="0" err="1"/>
              <a:t>apa</a:t>
            </a:r>
            <a:r>
              <a:rPr lang="en-US" dirty="0"/>
              <a:t> </a:t>
            </a:r>
            <a:r>
              <a:rPr lang="en-US" dirty="0" err="1"/>
              <a:t>langkah</a:t>
            </a:r>
            <a:r>
              <a:rPr lang="en-US" dirty="0"/>
              <a:t> </a:t>
            </a:r>
            <a:r>
              <a:rPr lang="en-US" dirty="0" err="1"/>
              <a:t>selanjutnya</a:t>
            </a:r>
            <a:r>
              <a:rPr lang="en-US" dirty="0"/>
              <a:t> yang </a:t>
            </a:r>
            <a:r>
              <a:rPr lang="en-US" dirty="0" err="1"/>
              <a:t>ingin</a:t>
            </a:r>
            <a:r>
              <a:rPr lang="en-US" dirty="0"/>
              <a:t> </a:t>
            </a:r>
            <a:r>
              <a:rPr lang="en-US" dirty="0" err="1"/>
              <a:t>dicapai</a:t>
            </a:r>
            <a:r>
              <a:rPr lang="en-US" dirty="0"/>
              <a:t>?</a:t>
            </a:r>
          </a:p>
          <a:p>
            <a:pPr marL="420624" indent="-384048" eaLnBrk="1" fontAlgn="auto" hangingPunct="1">
              <a:spcAft>
                <a:spcPts val="0"/>
              </a:spcAft>
              <a:buFont typeface="Wingdings 2"/>
              <a:buChar char=""/>
              <a:defRPr/>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11F6A27E-2B7C-4959-BA1B-DC410A514E37}"/>
              </a:ext>
            </a:extLst>
          </p:cNvPr>
          <p:cNvSpPr>
            <a:spLocks noGrp="1"/>
          </p:cNvSpPr>
          <p:nvPr>
            <p:ph type="title"/>
          </p:nvPr>
        </p:nvSpPr>
        <p:spPr/>
        <p:txBody>
          <a:bodyPr/>
          <a:lstStyle/>
          <a:p>
            <a:pPr eaLnBrk="1" hangingPunct="1"/>
            <a:r>
              <a:rPr lang="en-US" altLang="en-US"/>
              <a:t>5 Langkah Efektif Coaching</a:t>
            </a:r>
          </a:p>
        </p:txBody>
      </p:sp>
      <p:sp>
        <p:nvSpPr>
          <p:cNvPr id="33795" name="Content Placeholder 2">
            <a:extLst>
              <a:ext uri="{FF2B5EF4-FFF2-40B4-BE49-F238E27FC236}">
                <a16:creationId xmlns:a16="http://schemas.microsoft.com/office/drawing/2014/main" id="{3BB9250F-FB30-4CB7-9C72-FB9FF34503E7}"/>
              </a:ext>
            </a:extLst>
          </p:cNvPr>
          <p:cNvSpPr>
            <a:spLocks noGrp="1"/>
          </p:cNvSpPr>
          <p:nvPr>
            <p:ph idx="1"/>
          </p:nvPr>
        </p:nvSpPr>
        <p:spPr>
          <a:xfrm>
            <a:off x="457200" y="1600200"/>
            <a:ext cx="8153400" cy="4525963"/>
          </a:xfrm>
        </p:spPr>
        <p:txBody>
          <a:bodyPr/>
          <a:lstStyle/>
          <a:p>
            <a:pPr eaLnBrk="1" hangingPunct="1"/>
            <a:r>
              <a:rPr lang="en-US" altLang="en-US" b="1"/>
              <a:t>Pastikan hasil akhir apa yang ingin Anda capai</a:t>
            </a:r>
          </a:p>
          <a:p>
            <a:pPr eaLnBrk="1" hangingPunct="1"/>
            <a:r>
              <a:rPr lang="en-US" altLang="en-US" b="1"/>
              <a:t>Tetapkan tujuan dengan bawahan Anda</a:t>
            </a:r>
          </a:p>
          <a:p>
            <a:pPr eaLnBrk="1" hangingPunct="1"/>
            <a:r>
              <a:rPr lang="en-US" altLang="en-US" b="1"/>
              <a:t>Membuat peta strategi untuk mencapai hasil akhir</a:t>
            </a:r>
          </a:p>
          <a:p>
            <a:pPr eaLnBrk="1" hangingPunct="1"/>
            <a:r>
              <a:rPr lang="id-ID" altLang="en-US" b="1"/>
              <a:t>Berikan tanggapan</a:t>
            </a:r>
            <a:endParaRPr lang="en-US" altLang="en-US" b="1"/>
          </a:p>
          <a:p>
            <a:pPr eaLnBrk="1" hangingPunct="1"/>
            <a:r>
              <a:rPr lang="id-ID" altLang="en-US" b="1"/>
              <a:t>Pastikan, Anda selalu bersikap kolaboratif</a:t>
            </a:r>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07DAC21-23EC-463B-A95C-93545ACE6633}"/>
              </a:ext>
            </a:extLst>
          </p:cNvPr>
          <p:cNvSpPr>
            <a:spLocks noGrp="1"/>
          </p:cNvSpPr>
          <p:nvPr>
            <p:ph type="title"/>
          </p:nvPr>
        </p:nvSpPr>
        <p:spPr>
          <a:xfrm>
            <a:off x="457200" y="274638"/>
            <a:ext cx="8229600" cy="715962"/>
          </a:xfrm>
        </p:spPr>
        <p:txBody>
          <a:bodyPr>
            <a:normAutofit fontScale="90000"/>
          </a:bodyPr>
          <a:lstStyle/>
          <a:p>
            <a:pPr eaLnBrk="1" fontAlgn="auto" hangingPunct="1">
              <a:spcAft>
                <a:spcPts val="0"/>
              </a:spcAft>
              <a:defRPr/>
            </a:pPr>
            <a:r>
              <a:rPr lang="en-US" dirty="0" err="1"/>
              <a:t>Manfaat</a:t>
            </a:r>
            <a:r>
              <a:rPr lang="en-US" dirty="0"/>
              <a:t> Coaching</a:t>
            </a:r>
          </a:p>
        </p:txBody>
      </p:sp>
      <p:sp>
        <p:nvSpPr>
          <p:cNvPr id="3" name="Content Placeholder 2">
            <a:extLst>
              <a:ext uri="{FF2B5EF4-FFF2-40B4-BE49-F238E27FC236}">
                <a16:creationId xmlns:a16="http://schemas.microsoft.com/office/drawing/2014/main" id="{CE62A4BE-8252-4A03-B85F-CB6BB1F6AFFA}"/>
              </a:ext>
            </a:extLst>
          </p:cNvPr>
          <p:cNvSpPr>
            <a:spLocks noGrp="1"/>
          </p:cNvSpPr>
          <p:nvPr>
            <p:ph idx="1"/>
          </p:nvPr>
        </p:nvSpPr>
        <p:spPr>
          <a:xfrm>
            <a:off x="457200" y="1219200"/>
            <a:ext cx="8229600" cy="4906963"/>
          </a:xfrm>
        </p:spPr>
        <p:txBody>
          <a:bodyPr>
            <a:normAutofit lnSpcReduction="10000"/>
          </a:bodyPr>
          <a:lstStyle/>
          <a:p>
            <a:pPr marL="420624" indent="-384048" eaLnBrk="1" fontAlgn="auto" hangingPunct="1">
              <a:spcAft>
                <a:spcPts val="0"/>
              </a:spcAft>
              <a:buFont typeface="Wingdings 2"/>
              <a:buChar char=""/>
              <a:defRPr/>
            </a:pPr>
            <a:r>
              <a:rPr lang="en-US" b="1" dirty="0" err="1"/>
              <a:t>Untuk</a:t>
            </a:r>
            <a:r>
              <a:rPr lang="en-US" b="1" dirty="0"/>
              <a:t> Leader:</a:t>
            </a:r>
            <a:endParaRPr lang="en-US" dirty="0"/>
          </a:p>
          <a:p>
            <a:pPr marL="514350" indent="-514350" eaLnBrk="1" fontAlgn="auto" hangingPunct="1">
              <a:spcAft>
                <a:spcPts val="0"/>
              </a:spcAft>
              <a:buFont typeface="Arial" charset="0"/>
              <a:buAutoNum type="arabicPeriod"/>
              <a:defRPr/>
            </a:pPr>
            <a:r>
              <a:rPr lang="en-US" dirty="0" err="1"/>
              <a:t>Memiliki</a:t>
            </a:r>
            <a:r>
              <a:rPr lang="en-US" dirty="0"/>
              <a:t> </a:t>
            </a:r>
            <a:r>
              <a:rPr lang="en-US" dirty="0" err="1"/>
              <a:t>tim</a:t>
            </a:r>
            <a:r>
              <a:rPr lang="en-US" dirty="0"/>
              <a:t> yang </a:t>
            </a:r>
            <a:r>
              <a:rPr lang="en-US" dirty="0" err="1"/>
              <a:t>kuat</a:t>
            </a:r>
            <a:r>
              <a:rPr lang="en-US" dirty="0"/>
              <a:t> </a:t>
            </a:r>
            <a:r>
              <a:rPr lang="en-US" dirty="0" err="1"/>
              <a:t>menjadi</a:t>
            </a:r>
            <a:r>
              <a:rPr lang="en-US" dirty="0"/>
              <a:t> </a:t>
            </a:r>
            <a:r>
              <a:rPr lang="en-US" dirty="0" err="1"/>
              <a:t>investasi</a:t>
            </a:r>
            <a:r>
              <a:rPr lang="en-US" dirty="0"/>
              <a:t> </a:t>
            </a:r>
            <a:r>
              <a:rPr lang="en-US" dirty="0" err="1"/>
              <a:t>masa</a:t>
            </a:r>
            <a:r>
              <a:rPr lang="en-US" dirty="0"/>
              <a:t> </a:t>
            </a:r>
            <a:r>
              <a:rPr lang="en-US" dirty="0" err="1"/>
              <a:t>depan</a:t>
            </a:r>
            <a:r>
              <a:rPr lang="en-US" dirty="0"/>
              <a:t>. </a:t>
            </a:r>
            <a:r>
              <a:rPr lang="en-US" dirty="0" err="1"/>
              <a:t>Jelas</a:t>
            </a:r>
            <a:r>
              <a:rPr lang="en-US" dirty="0"/>
              <a:t> </a:t>
            </a:r>
            <a:r>
              <a:rPr lang="en-US" dirty="0" err="1"/>
              <a:t>terlihat</a:t>
            </a:r>
            <a:r>
              <a:rPr lang="en-US" dirty="0"/>
              <a:t> </a:t>
            </a:r>
            <a:r>
              <a:rPr lang="en-US" dirty="0" err="1"/>
              <a:t>dari</a:t>
            </a:r>
            <a:r>
              <a:rPr lang="en-US" dirty="0"/>
              <a:t> </a:t>
            </a:r>
            <a:r>
              <a:rPr lang="en-US" dirty="0" err="1"/>
              <a:t>segmen</a:t>
            </a:r>
            <a:r>
              <a:rPr lang="en-US" dirty="0"/>
              <a:t> </a:t>
            </a:r>
            <a:r>
              <a:rPr lang="en-US" dirty="0" err="1"/>
              <a:t>sebelumnya</a:t>
            </a:r>
            <a:r>
              <a:rPr lang="en-US" dirty="0"/>
              <a:t> </a:t>
            </a:r>
            <a:r>
              <a:rPr lang="en-US" dirty="0" err="1"/>
              <a:t>mengenai</a:t>
            </a:r>
            <a:r>
              <a:rPr lang="en-US" dirty="0"/>
              <a:t> ROI (</a:t>
            </a:r>
            <a:r>
              <a:rPr lang="en-US" b="1" dirty="0"/>
              <a:t>return on investment</a:t>
            </a:r>
            <a:r>
              <a:rPr lang="en-US" dirty="0"/>
              <a:t> yang </a:t>
            </a:r>
            <a:r>
              <a:rPr lang="en-US" dirty="0" err="1"/>
              <a:t>berlipat</a:t>
            </a:r>
            <a:r>
              <a:rPr lang="en-US" dirty="0"/>
              <a:t> </a:t>
            </a:r>
            <a:r>
              <a:rPr lang="en-US" dirty="0" err="1"/>
              <a:t>ganda</a:t>
            </a:r>
            <a:r>
              <a:rPr lang="en-US" dirty="0"/>
              <a:t> </a:t>
            </a:r>
            <a:r>
              <a:rPr lang="en-US" dirty="0" err="1"/>
              <a:t>dari</a:t>
            </a:r>
            <a:r>
              <a:rPr lang="en-US" dirty="0"/>
              <a:t> </a:t>
            </a:r>
            <a:r>
              <a:rPr lang="en-US" dirty="0" err="1"/>
              <a:t>implementasi</a:t>
            </a:r>
            <a:r>
              <a:rPr lang="en-US" dirty="0"/>
              <a:t> coaching yang </a:t>
            </a:r>
            <a:r>
              <a:rPr lang="en-US" dirty="0" err="1"/>
              <a:t>tepat</a:t>
            </a:r>
            <a:r>
              <a:rPr lang="en-US" dirty="0"/>
              <a:t>.</a:t>
            </a:r>
          </a:p>
          <a:p>
            <a:pPr marL="514350" indent="-514350" eaLnBrk="1" fontAlgn="auto" hangingPunct="1">
              <a:spcAft>
                <a:spcPts val="0"/>
              </a:spcAft>
              <a:buFont typeface="Arial" charset="0"/>
              <a:buAutoNum type="arabicPeriod"/>
              <a:defRPr/>
            </a:pPr>
            <a:r>
              <a:rPr lang="en-US" i="1" dirty="0"/>
              <a:t>Leader</a:t>
            </a:r>
            <a:r>
              <a:rPr lang="en-US" dirty="0"/>
              <a:t> </a:t>
            </a:r>
            <a:r>
              <a:rPr lang="en-US" dirty="0" err="1"/>
              <a:t>tidak</a:t>
            </a:r>
            <a:r>
              <a:rPr lang="en-US" dirty="0"/>
              <a:t> </a:t>
            </a:r>
            <a:r>
              <a:rPr lang="en-US" dirty="0" err="1"/>
              <a:t>perlu</a:t>
            </a:r>
            <a:r>
              <a:rPr lang="en-US" dirty="0"/>
              <a:t> </a:t>
            </a:r>
            <a:r>
              <a:rPr lang="en-US" dirty="0" err="1"/>
              <a:t>menangani</a:t>
            </a:r>
            <a:r>
              <a:rPr lang="en-US" dirty="0"/>
              <a:t> </a:t>
            </a:r>
            <a:r>
              <a:rPr lang="en-US" dirty="0" err="1"/>
              <a:t>kesalahan</a:t>
            </a:r>
            <a:r>
              <a:rPr lang="en-US" dirty="0"/>
              <a:t> </a:t>
            </a:r>
            <a:r>
              <a:rPr lang="en-US" dirty="0" err="1"/>
              <a:t>anggota</a:t>
            </a:r>
            <a:r>
              <a:rPr lang="en-US" dirty="0"/>
              <a:t> </a:t>
            </a:r>
            <a:r>
              <a:rPr lang="en-US" dirty="0" err="1"/>
              <a:t>tim</a:t>
            </a:r>
            <a:r>
              <a:rPr lang="en-US" dirty="0"/>
              <a:t> </a:t>
            </a:r>
            <a:r>
              <a:rPr lang="en-US" dirty="0" err="1"/>
              <a:t>terus</a:t>
            </a:r>
            <a:r>
              <a:rPr lang="en-US" dirty="0"/>
              <a:t> </a:t>
            </a:r>
            <a:r>
              <a:rPr lang="en-US" dirty="0" err="1"/>
              <a:t>menerus</a:t>
            </a:r>
            <a:r>
              <a:rPr lang="en-US" dirty="0"/>
              <a:t>.</a:t>
            </a:r>
          </a:p>
          <a:p>
            <a:pPr marL="514350" indent="-514350" eaLnBrk="1" fontAlgn="auto" hangingPunct="1">
              <a:spcAft>
                <a:spcPts val="0"/>
              </a:spcAft>
              <a:buFont typeface="Arial" charset="0"/>
              <a:buAutoNum type="arabicPeriod"/>
              <a:defRPr/>
            </a:pPr>
            <a:r>
              <a:rPr lang="en-US" dirty="0" err="1"/>
              <a:t>Waktu</a:t>
            </a:r>
            <a:r>
              <a:rPr lang="en-US" dirty="0"/>
              <a:t> </a:t>
            </a:r>
            <a:r>
              <a:rPr lang="en-US" dirty="0" err="1"/>
              <a:t>kerja</a:t>
            </a:r>
            <a:r>
              <a:rPr lang="en-US" dirty="0"/>
              <a:t> </a:t>
            </a:r>
            <a:r>
              <a:rPr lang="en-US" dirty="0" err="1"/>
              <a:t>dapat</a:t>
            </a:r>
            <a:r>
              <a:rPr lang="en-US" dirty="0"/>
              <a:t> </a:t>
            </a:r>
            <a:r>
              <a:rPr lang="en-US" dirty="0" err="1"/>
              <a:t>dialokasikan</a:t>
            </a:r>
            <a:r>
              <a:rPr lang="en-US" dirty="0"/>
              <a:t> </a:t>
            </a:r>
            <a:r>
              <a:rPr lang="en-US" dirty="0" err="1"/>
              <a:t>untuk</a:t>
            </a:r>
            <a:r>
              <a:rPr lang="en-US" dirty="0"/>
              <a:t> </a:t>
            </a:r>
            <a:r>
              <a:rPr lang="en-US" dirty="0" err="1"/>
              <a:t>pengembangan</a:t>
            </a:r>
            <a:r>
              <a:rPr lang="en-US" dirty="0"/>
              <a:t> </a:t>
            </a:r>
            <a:r>
              <a:rPr lang="en-US" dirty="0" err="1"/>
              <a:t>kerja</a:t>
            </a:r>
            <a:r>
              <a:rPr lang="en-US" dirty="0"/>
              <a:t> yang </a:t>
            </a:r>
            <a:r>
              <a:rPr lang="en-US" dirty="0" err="1"/>
              <a:t>lebih</a:t>
            </a:r>
            <a:r>
              <a:rPr lang="en-US" dirty="0"/>
              <a:t> </a:t>
            </a:r>
            <a:r>
              <a:rPr lang="en-US" dirty="0" err="1"/>
              <a:t>strategis</a:t>
            </a:r>
            <a:r>
              <a:rPr lang="en-US" dirty="0"/>
              <a:t>.</a:t>
            </a:r>
          </a:p>
          <a:p>
            <a:pPr marL="420624" indent="-384048" eaLnBrk="1" fontAlgn="auto" hangingPunct="1">
              <a:spcAft>
                <a:spcPts val="0"/>
              </a:spcAft>
              <a:buFont typeface="Wingdings 2"/>
              <a:buChar char=""/>
              <a:defRPr/>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D52E2337-D0B4-411D-81BF-E4B1E42BA0BF}"/>
              </a:ext>
            </a:extLst>
          </p:cNvPr>
          <p:cNvSpPr>
            <a:spLocks noGrp="1"/>
          </p:cNvSpPr>
          <p:nvPr>
            <p:ph type="title"/>
          </p:nvPr>
        </p:nvSpPr>
        <p:spPr/>
        <p:txBody>
          <a:bodyPr/>
          <a:lstStyle/>
          <a:p>
            <a:pPr eaLnBrk="1" hangingPunct="1"/>
            <a:endParaRPr lang="en-US" altLang="en-US"/>
          </a:p>
        </p:txBody>
      </p:sp>
      <p:sp>
        <p:nvSpPr>
          <p:cNvPr id="35843" name="Content Placeholder 2">
            <a:extLst>
              <a:ext uri="{FF2B5EF4-FFF2-40B4-BE49-F238E27FC236}">
                <a16:creationId xmlns:a16="http://schemas.microsoft.com/office/drawing/2014/main" id="{FE48FED1-759A-49D8-9035-D506756BC477}"/>
              </a:ext>
            </a:extLst>
          </p:cNvPr>
          <p:cNvSpPr>
            <a:spLocks noGrp="1"/>
          </p:cNvSpPr>
          <p:nvPr>
            <p:ph idx="1"/>
          </p:nvPr>
        </p:nvSpPr>
        <p:spPr>
          <a:xfrm>
            <a:off x="457200" y="1600200"/>
            <a:ext cx="8077200" cy="4525963"/>
          </a:xfrm>
        </p:spPr>
        <p:txBody>
          <a:bodyPr/>
          <a:lstStyle/>
          <a:p>
            <a:pPr eaLnBrk="1" hangingPunct="1">
              <a:buFont typeface="Arial" panose="020B0604020202020204" pitchFamily="34" charset="0"/>
              <a:buNone/>
            </a:pPr>
            <a:r>
              <a:rPr lang="en-US" altLang="en-US"/>
              <a:t>4. Mendapatkan reputasi sebagai “orang yang menghasilkan bintang </a:t>
            </a:r>
            <a:r>
              <a:rPr lang="en-US" altLang="en-US" i="1"/>
              <a:t>(starmaker)”</a:t>
            </a:r>
            <a:r>
              <a:rPr lang="en-US" altLang="en-US"/>
              <a:t> dan mendapatkan respek yang lebih besar.</a:t>
            </a:r>
          </a:p>
          <a:p>
            <a:pPr eaLnBrk="1" hangingPunct="1">
              <a:buFont typeface="Arial" panose="020B0604020202020204" pitchFamily="34" charset="0"/>
              <a:buNone/>
            </a:pPr>
            <a:r>
              <a:rPr lang="en-US" altLang="en-US"/>
              <a:t>5. Meningkatkan keterampilan pengembangan SDM dengan menjadi coach internal perusahaan.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450F14A-EB80-41BF-BD24-F81036991591}"/>
              </a:ext>
            </a:extLst>
          </p:cNvPr>
          <p:cNvSpPr>
            <a:spLocks noGrp="1"/>
          </p:cNvSpPr>
          <p:nvPr>
            <p:ph type="title"/>
          </p:nvPr>
        </p:nvSpPr>
        <p:spPr/>
        <p:txBody>
          <a:bodyPr/>
          <a:lstStyle/>
          <a:p>
            <a:pPr eaLnBrk="1" hangingPunct="1"/>
            <a:r>
              <a:rPr lang="en-US" altLang="en-US"/>
              <a:t>Coaching</a:t>
            </a:r>
          </a:p>
        </p:txBody>
      </p:sp>
      <p:sp>
        <p:nvSpPr>
          <p:cNvPr id="6147" name="Content Placeholder 2">
            <a:extLst>
              <a:ext uri="{FF2B5EF4-FFF2-40B4-BE49-F238E27FC236}">
                <a16:creationId xmlns:a16="http://schemas.microsoft.com/office/drawing/2014/main" id="{0ECDF585-B5A0-4D11-8C81-FD16AE783563}"/>
              </a:ext>
            </a:extLst>
          </p:cNvPr>
          <p:cNvSpPr>
            <a:spLocks noGrp="1"/>
          </p:cNvSpPr>
          <p:nvPr>
            <p:ph idx="1"/>
          </p:nvPr>
        </p:nvSpPr>
        <p:spPr/>
        <p:txBody>
          <a:bodyPr>
            <a:normAutofit lnSpcReduction="10000"/>
          </a:bodyPr>
          <a:lstStyle/>
          <a:p>
            <a:pPr marL="420624" indent="-384048" eaLnBrk="1" fontAlgn="auto" hangingPunct="1">
              <a:spcAft>
                <a:spcPts val="0"/>
              </a:spcAft>
              <a:buFont typeface="Wingdings 2"/>
              <a:buChar char=""/>
              <a:defRPr/>
            </a:pPr>
            <a:r>
              <a:rPr lang="en-US"/>
              <a:t>Seorang coach adalah fasilitator, bukan guru. Seorang coach adalah motivator yang mendukung tujuan klien. Seorang coach percaya bahwa solusi ada pada setiap orang, jadi seorang coach tidak akan memberikan ilmu / solusi tertentu tapi mengajukan pertanyaan-pertanyaan untuk menggali sehingga seseorang (coachi) bisa menemukan solusinya sendiri.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7E60BA33-0786-47EA-9768-52B1AE1BA2B3}"/>
              </a:ext>
            </a:extLst>
          </p:cNvPr>
          <p:cNvSpPr>
            <a:spLocks noGrp="1"/>
          </p:cNvSpPr>
          <p:nvPr>
            <p:ph type="title"/>
          </p:nvPr>
        </p:nvSpPr>
        <p:spPr/>
        <p:txBody>
          <a:bodyPr/>
          <a:lstStyle/>
          <a:p>
            <a:pPr eaLnBrk="1" hangingPunct="1"/>
            <a:endParaRPr lang="en-US" altLang="en-US"/>
          </a:p>
        </p:txBody>
      </p:sp>
      <p:sp>
        <p:nvSpPr>
          <p:cNvPr id="3" name="Content Placeholder 2">
            <a:extLst>
              <a:ext uri="{FF2B5EF4-FFF2-40B4-BE49-F238E27FC236}">
                <a16:creationId xmlns:a16="http://schemas.microsoft.com/office/drawing/2014/main" id="{3B42C40F-FABA-4664-8DDA-B98C82D23B85}"/>
              </a:ext>
            </a:extLst>
          </p:cNvPr>
          <p:cNvSpPr>
            <a:spLocks noGrp="1"/>
          </p:cNvSpPr>
          <p:nvPr>
            <p:ph idx="1"/>
          </p:nvPr>
        </p:nvSpPr>
        <p:spPr/>
        <p:txBody>
          <a:bodyPr>
            <a:normAutofit/>
          </a:bodyPr>
          <a:lstStyle/>
          <a:p>
            <a:pPr marL="420624" indent="-384048" eaLnBrk="1" fontAlgn="auto" hangingPunct="1">
              <a:spcAft>
                <a:spcPts val="0"/>
              </a:spcAft>
              <a:buFont typeface="Wingdings 2"/>
              <a:buChar char=""/>
              <a:defRPr/>
            </a:pPr>
            <a:r>
              <a:rPr lang="en-US" b="1" dirty="0" err="1"/>
              <a:t>Untuk</a:t>
            </a:r>
            <a:r>
              <a:rPr lang="en-US" b="1" dirty="0"/>
              <a:t> </a:t>
            </a:r>
            <a:r>
              <a:rPr lang="en-US" b="1" dirty="0" err="1"/>
              <a:t>Coachee</a:t>
            </a:r>
            <a:r>
              <a:rPr lang="en-US" b="1" dirty="0"/>
              <a:t>:</a:t>
            </a:r>
            <a:endParaRPr lang="en-US" dirty="0"/>
          </a:p>
          <a:p>
            <a:pPr marL="514350" indent="-514350" eaLnBrk="1" fontAlgn="auto" hangingPunct="1">
              <a:spcAft>
                <a:spcPts val="0"/>
              </a:spcAft>
              <a:buFont typeface="Arial" charset="0"/>
              <a:buAutoNum type="arabicPeriod"/>
              <a:defRPr/>
            </a:pPr>
            <a:r>
              <a:rPr lang="en-US" dirty="0" err="1"/>
              <a:t>Mendapatkan</a:t>
            </a:r>
            <a:r>
              <a:rPr lang="en-US" dirty="0"/>
              <a:t> </a:t>
            </a:r>
            <a:r>
              <a:rPr lang="en-US" dirty="0" err="1"/>
              <a:t>pengakuan</a:t>
            </a:r>
            <a:r>
              <a:rPr lang="en-US" dirty="0"/>
              <a:t> </a:t>
            </a:r>
            <a:r>
              <a:rPr lang="en-US" dirty="0" err="1"/>
              <a:t>atas</a:t>
            </a:r>
            <a:r>
              <a:rPr lang="en-US" dirty="0"/>
              <a:t> </a:t>
            </a:r>
            <a:r>
              <a:rPr lang="en-US" dirty="0" err="1"/>
              <a:t>keberadaan</a:t>
            </a:r>
            <a:r>
              <a:rPr lang="en-US" dirty="0"/>
              <a:t> </a:t>
            </a:r>
            <a:r>
              <a:rPr lang="en-US" dirty="0" err="1"/>
              <a:t>Coachee</a:t>
            </a:r>
            <a:r>
              <a:rPr lang="en-US" dirty="0"/>
              <a:t> </a:t>
            </a:r>
            <a:r>
              <a:rPr lang="en-US" dirty="0" err="1"/>
              <a:t>dalam</a:t>
            </a:r>
            <a:r>
              <a:rPr lang="en-US" dirty="0"/>
              <a:t> </a:t>
            </a:r>
            <a:r>
              <a:rPr lang="en-US" dirty="0" err="1"/>
              <a:t>organisasi</a:t>
            </a:r>
            <a:r>
              <a:rPr lang="en-US" dirty="0"/>
              <a:t>.</a:t>
            </a:r>
          </a:p>
          <a:p>
            <a:pPr marL="514350" indent="-514350" eaLnBrk="1" fontAlgn="auto" hangingPunct="1">
              <a:spcAft>
                <a:spcPts val="0"/>
              </a:spcAft>
              <a:buFont typeface="Arial" charset="0"/>
              <a:buAutoNum type="arabicPeriod"/>
              <a:defRPr/>
            </a:pPr>
            <a:r>
              <a:rPr lang="en-US" dirty="0" err="1"/>
              <a:t>Mengembangkan</a:t>
            </a:r>
            <a:r>
              <a:rPr lang="en-US" dirty="0"/>
              <a:t> </a:t>
            </a:r>
            <a:r>
              <a:rPr lang="en-US" dirty="0" err="1"/>
              <a:t>kompetensi</a:t>
            </a:r>
            <a:r>
              <a:rPr lang="en-US" dirty="0"/>
              <a:t> </a:t>
            </a:r>
            <a:r>
              <a:rPr lang="en-US" dirty="0" err="1"/>
              <a:t>pribadi</a:t>
            </a:r>
            <a:r>
              <a:rPr lang="en-US" dirty="0"/>
              <a:t> </a:t>
            </a:r>
            <a:r>
              <a:rPr lang="en-US" dirty="0" err="1"/>
              <a:t>Coachee</a:t>
            </a:r>
            <a:r>
              <a:rPr lang="en-US" dirty="0"/>
              <a:t>.</a:t>
            </a:r>
          </a:p>
          <a:p>
            <a:pPr marL="514350" indent="-514350" eaLnBrk="1" fontAlgn="auto" hangingPunct="1">
              <a:spcAft>
                <a:spcPts val="0"/>
              </a:spcAft>
              <a:buFont typeface="Arial" charset="0"/>
              <a:buAutoNum type="arabicPeriod"/>
              <a:defRPr/>
            </a:pPr>
            <a:r>
              <a:rPr lang="en-US" dirty="0" err="1"/>
              <a:t>Meningkatkan</a:t>
            </a:r>
            <a:r>
              <a:rPr lang="en-US" dirty="0"/>
              <a:t> </a:t>
            </a:r>
            <a:r>
              <a:rPr lang="en-US" dirty="0" err="1"/>
              <a:t>kepuasan</a:t>
            </a:r>
            <a:r>
              <a:rPr lang="en-US" dirty="0"/>
              <a:t> </a:t>
            </a:r>
            <a:r>
              <a:rPr lang="en-US" dirty="0" err="1"/>
              <a:t>atas</a:t>
            </a:r>
            <a:r>
              <a:rPr lang="en-US" dirty="0"/>
              <a:t> </a:t>
            </a:r>
            <a:r>
              <a:rPr lang="en-US" dirty="0" err="1"/>
              <a:t>prestasi</a:t>
            </a:r>
            <a:r>
              <a:rPr lang="en-US" dirty="0"/>
              <a:t> </a:t>
            </a:r>
            <a:r>
              <a:rPr lang="en-US" dirty="0" err="1"/>
              <a:t>kinerja</a:t>
            </a:r>
            <a:r>
              <a:rPr lang="en-US" dirty="0"/>
              <a:t> </a:t>
            </a:r>
            <a:r>
              <a:rPr lang="en-US" dirty="0" err="1"/>
              <a:t>Coachee</a:t>
            </a:r>
            <a:r>
              <a:rPr lang="en-US" dirty="0"/>
              <a:t>.</a:t>
            </a:r>
          </a:p>
          <a:p>
            <a:pPr marL="420624" indent="-384048" eaLnBrk="1" fontAlgn="auto" hangingPunct="1">
              <a:spcAft>
                <a:spcPts val="0"/>
              </a:spcAft>
              <a:buFont typeface="Wingdings 2"/>
              <a:buChar char=""/>
              <a:defRPr/>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E396AA7-8ABB-493F-B29A-BE598B3320B5}"/>
              </a:ext>
            </a:extLst>
          </p:cNvPr>
          <p:cNvSpPr>
            <a:spLocks noGrp="1"/>
          </p:cNvSpPr>
          <p:nvPr>
            <p:ph type="title"/>
          </p:nvPr>
        </p:nvSpPr>
        <p:spPr/>
        <p:txBody>
          <a:bodyPr/>
          <a:lstStyle/>
          <a:p>
            <a:pPr eaLnBrk="1" hangingPunct="1"/>
            <a:endParaRPr lang="en-US" altLang="en-US"/>
          </a:p>
        </p:txBody>
      </p:sp>
      <p:sp>
        <p:nvSpPr>
          <p:cNvPr id="37891" name="Content Placeholder 2">
            <a:extLst>
              <a:ext uri="{FF2B5EF4-FFF2-40B4-BE49-F238E27FC236}">
                <a16:creationId xmlns:a16="http://schemas.microsoft.com/office/drawing/2014/main" id="{1319821F-8214-4B8F-B2D5-11585329A4B2}"/>
              </a:ext>
            </a:extLst>
          </p:cNvPr>
          <p:cNvSpPr>
            <a:spLocks noGrp="1"/>
          </p:cNvSpPr>
          <p:nvPr>
            <p:ph idx="1"/>
          </p:nvPr>
        </p:nvSpPr>
        <p:spPr/>
        <p:txBody>
          <a:bodyPr/>
          <a:lstStyle/>
          <a:p>
            <a:pPr eaLnBrk="1" hangingPunct="1">
              <a:buFont typeface="Arial" panose="020B0604020202020204" pitchFamily="34" charset="0"/>
              <a:buNone/>
            </a:pPr>
            <a:r>
              <a:rPr lang="en-US" altLang="en-US"/>
              <a:t>4. Membangkitkan kemandirian, motivasi, dan komitmen dalam penyelesaian tugas.</a:t>
            </a:r>
          </a:p>
          <a:p>
            <a:pPr eaLnBrk="1" hangingPunct="1">
              <a:buFont typeface="Arial" panose="020B0604020202020204" pitchFamily="34" charset="0"/>
              <a:buNone/>
            </a:pPr>
            <a:r>
              <a:rPr lang="en-US" altLang="en-US"/>
              <a:t>5. Menyeimbangkan aspek personal dan profesional dalam diri Coachee.</a:t>
            </a:r>
          </a:p>
          <a:p>
            <a:pPr eaLnBrk="1" hangingPunct="1">
              <a:buFont typeface="Arial" panose="020B0604020202020204" pitchFamily="34" charset="0"/>
              <a:buNone/>
            </a:pPr>
            <a:r>
              <a:rPr lang="en-US" altLang="en-US"/>
              <a:t>6. Mendorong kesadaran dan refleksi diri Coachee.</a:t>
            </a:r>
          </a:p>
          <a:p>
            <a:pPr eaLnBrk="1" hangingPunct="1">
              <a:buFont typeface="Arial" panose="020B0604020202020204" pitchFamily="34" charset="0"/>
              <a:buNone/>
            </a:pPr>
            <a:r>
              <a:rPr lang="en-US" altLang="en-US"/>
              <a:t>7. Melatih keterampilan Coachee dalam mengambil keputusan.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C098DA-8D50-4256-B85A-866F543385C4}"/>
              </a:ext>
            </a:extLst>
          </p:cNvPr>
          <p:cNvSpPr>
            <a:spLocks noGrp="1"/>
          </p:cNvSpPr>
          <p:nvPr>
            <p:ph idx="1"/>
          </p:nvPr>
        </p:nvSpPr>
        <p:spPr>
          <a:xfrm>
            <a:off x="457200" y="609600"/>
            <a:ext cx="8229600" cy="5516563"/>
          </a:xfrm>
        </p:spPr>
        <p:txBody>
          <a:bodyPr>
            <a:normAutofit/>
          </a:bodyPr>
          <a:lstStyle/>
          <a:p>
            <a:pPr marL="420624" indent="-384048" eaLnBrk="1" fontAlgn="auto" hangingPunct="1">
              <a:spcAft>
                <a:spcPts val="0"/>
              </a:spcAft>
              <a:buFont typeface="Wingdings 2"/>
              <a:buChar char=""/>
              <a:defRPr/>
            </a:pPr>
            <a:r>
              <a:rPr lang="en-US" b="1" dirty="0" err="1"/>
              <a:t>Untuk</a:t>
            </a:r>
            <a:r>
              <a:rPr lang="en-US" b="1" dirty="0"/>
              <a:t> </a:t>
            </a:r>
            <a:r>
              <a:rPr lang="en-US" b="1" dirty="0" err="1"/>
              <a:t>Organisasi</a:t>
            </a:r>
            <a:endParaRPr lang="en-US" dirty="0"/>
          </a:p>
          <a:p>
            <a:pPr marL="514350" indent="-514350" eaLnBrk="1" fontAlgn="auto" hangingPunct="1">
              <a:spcAft>
                <a:spcPts val="0"/>
              </a:spcAft>
              <a:buFont typeface="Arial" charset="0"/>
              <a:buAutoNum type="arabicPeriod"/>
              <a:defRPr/>
            </a:pPr>
            <a:r>
              <a:rPr lang="en-US" dirty="0" err="1"/>
              <a:t>Pengembangan</a:t>
            </a:r>
            <a:r>
              <a:rPr lang="en-US" dirty="0"/>
              <a:t> </a:t>
            </a:r>
            <a:r>
              <a:rPr lang="en-US" dirty="0" err="1"/>
              <a:t>produktivitas</a:t>
            </a:r>
            <a:r>
              <a:rPr lang="en-US" dirty="0"/>
              <a:t> </a:t>
            </a:r>
            <a:r>
              <a:rPr lang="en-US" dirty="0" err="1"/>
              <a:t>kerjaa</a:t>
            </a:r>
            <a:r>
              <a:rPr lang="en-US" dirty="0"/>
              <a:t> </a:t>
            </a:r>
            <a:r>
              <a:rPr lang="en-US" dirty="0" err="1"/>
              <a:t>organisasi</a:t>
            </a:r>
            <a:endParaRPr lang="en-US" dirty="0"/>
          </a:p>
          <a:p>
            <a:pPr marL="514350" indent="-514350" eaLnBrk="1" fontAlgn="auto" hangingPunct="1">
              <a:spcAft>
                <a:spcPts val="0"/>
              </a:spcAft>
              <a:buFont typeface="Arial" charset="0"/>
              <a:buAutoNum type="arabicPeriod"/>
              <a:defRPr/>
            </a:pPr>
            <a:r>
              <a:rPr lang="en-US" dirty="0" err="1"/>
              <a:t>Peningkatan</a:t>
            </a:r>
            <a:r>
              <a:rPr lang="en-US" dirty="0"/>
              <a:t> profit </a:t>
            </a:r>
            <a:r>
              <a:rPr lang="en-US" dirty="0" err="1"/>
              <a:t>organisasi</a:t>
            </a:r>
            <a:endParaRPr lang="en-US" dirty="0"/>
          </a:p>
          <a:p>
            <a:pPr marL="514350" indent="-514350" eaLnBrk="1" fontAlgn="auto" hangingPunct="1">
              <a:spcAft>
                <a:spcPts val="0"/>
              </a:spcAft>
              <a:buFont typeface="Arial" charset="0"/>
              <a:buAutoNum type="arabicPeriod"/>
              <a:defRPr/>
            </a:pPr>
            <a:r>
              <a:rPr lang="en-US" dirty="0" err="1"/>
              <a:t>Pola</a:t>
            </a:r>
            <a:r>
              <a:rPr lang="en-US" dirty="0"/>
              <a:t> </a:t>
            </a:r>
            <a:r>
              <a:rPr lang="en-US" dirty="0" err="1"/>
              <a:t>komunikasi</a:t>
            </a:r>
            <a:r>
              <a:rPr lang="en-US" dirty="0"/>
              <a:t> </a:t>
            </a:r>
            <a:r>
              <a:rPr lang="en-US" dirty="0" err="1"/>
              <a:t>dan</a:t>
            </a:r>
            <a:r>
              <a:rPr lang="en-US" dirty="0"/>
              <a:t> </a:t>
            </a:r>
            <a:r>
              <a:rPr lang="en-US" dirty="0" err="1"/>
              <a:t>budaya</a:t>
            </a:r>
            <a:r>
              <a:rPr lang="en-US" dirty="0"/>
              <a:t> </a:t>
            </a:r>
            <a:r>
              <a:rPr lang="en-US" dirty="0" err="1"/>
              <a:t>organisasi</a:t>
            </a:r>
            <a:r>
              <a:rPr lang="en-US" dirty="0"/>
              <a:t> yang </a:t>
            </a:r>
            <a:r>
              <a:rPr lang="en-US" dirty="0" err="1"/>
              <a:t>lebih</a:t>
            </a:r>
            <a:r>
              <a:rPr lang="en-US" dirty="0"/>
              <a:t> </a:t>
            </a:r>
            <a:r>
              <a:rPr lang="en-US" dirty="0" err="1"/>
              <a:t>terbuka</a:t>
            </a:r>
            <a:r>
              <a:rPr lang="en-US" dirty="0"/>
              <a:t> </a:t>
            </a:r>
            <a:r>
              <a:rPr lang="en-US" dirty="0" err="1"/>
              <a:t>dan</a:t>
            </a:r>
            <a:r>
              <a:rPr lang="en-US" dirty="0"/>
              <a:t> </a:t>
            </a:r>
            <a:r>
              <a:rPr lang="en-US" dirty="0" err="1"/>
              <a:t>efektif</a:t>
            </a:r>
            <a:r>
              <a:rPr lang="en-US" dirty="0"/>
              <a:t>.</a:t>
            </a:r>
          </a:p>
          <a:p>
            <a:pPr marL="514350" indent="-514350" eaLnBrk="1" fontAlgn="auto" hangingPunct="1">
              <a:spcAft>
                <a:spcPts val="0"/>
              </a:spcAft>
              <a:buFont typeface="Arial" charset="0"/>
              <a:buAutoNum type="arabicPeriod"/>
              <a:defRPr/>
            </a:pPr>
            <a:r>
              <a:rPr lang="en-US" dirty="0" err="1"/>
              <a:t>Pengembangan</a:t>
            </a:r>
            <a:r>
              <a:rPr lang="en-US" dirty="0"/>
              <a:t> SDM yang </a:t>
            </a:r>
            <a:r>
              <a:rPr lang="en-US" dirty="0" err="1"/>
              <a:t>berkesinambungan</a:t>
            </a:r>
            <a:endParaRPr lang="en-US" dirty="0"/>
          </a:p>
          <a:p>
            <a:pPr marL="514350" indent="-514350" eaLnBrk="1" fontAlgn="auto" hangingPunct="1">
              <a:spcAft>
                <a:spcPts val="0"/>
              </a:spcAft>
              <a:buFont typeface="Arial" charset="0"/>
              <a:buAutoNum type="arabicPeriod"/>
              <a:defRPr/>
            </a:pPr>
            <a:r>
              <a:rPr lang="en-US" dirty="0" err="1"/>
              <a:t>Peningkatan</a:t>
            </a:r>
            <a:r>
              <a:rPr lang="en-US" dirty="0"/>
              <a:t> </a:t>
            </a:r>
            <a:r>
              <a:rPr lang="en-US" dirty="0" err="1"/>
              <a:t>motivasi</a:t>
            </a:r>
            <a:r>
              <a:rPr lang="en-US" dirty="0"/>
              <a:t> </a:t>
            </a:r>
            <a:r>
              <a:rPr lang="en-US" dirty="0" err="1"/>
              <a:t>dan</a:t>
            </a:r>
            <a:r>
              <a:rPr lang="en-US" dirty="0"/>
              <a:t> </a:t>
            </a:r>
            <a:r>
              <a:rPr lang="en-US" dirty="0" err="1"/>
              <a:t>kepuasan</a:t>
            </a:r>
            <a:r>
              <a:rPr lang="en-US" dirty="0"/>
              <a:t> </a:t>
            </a:r>
            <a:r>
              <a:rPr lang="en-US" dirty="0" err="1"/>
              <a:t>kerja</a:t>
            </a:r>
            <a:r>
              <a:rPr lang="en-US" dirty="0"/>
              <a:t> </a:t>
            </a:r>
            <a:r>
              <a:rPr lang="en-US" dirty="0" err="1"/>
              <a:t>karyawan</a:t>
            </a:r>
            <a:r>
              <a:rPr lang="en-US"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5A9946F2-13AE-45FE-B1F9-7C044087D7A8}"/>
              </a:ext>
            </a:extLst>
          </p:cNvPr>
          <p:cNvSpPr>
            <a:spLocks noGrp="1"/>
          </p:cNvSpPr>
          <p:nvPr>
            <p:ph type="title"/>
          </p:nvPr>
        </p:nvSpPr>
        <p:spPr>
          <a:xfrm>
            <a:off x="533400" y="3048000"/>
            <a:ext cx="8229600" cy="1143000"/>
          </a:xfrm>
        </p:spPr>
        <p:txBody>
          <a:bodyPr/>
          <a:lstStyle/>
          <a:p>
            <a:pPr eaLnBrk="1" hangingPunct="1"/>
            <a:r>
              <a:rPr lang="en-US" altLang="en-US" b="1"/>
              <a:t>Dinamika dalam Coaching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E93D5-A7B0-405B-8F31-DB2A6B15A57E}"/>
              </a:ext>
            </a:extLst>
          </p:cNvPr>
          <p:cNvSpPr>
            <a:spLocks noGrp="1"/>
          </p:cNvSpPr>
          <p:nvPr>
            <p:ph type="title"/>
          </p:nvPr>
        </p:nvSpPr>
        <p:spPr/>
        <p:txBody>
          <a:bodyPr>
            <a:normAutofit fontScale="90000"/>
          </a:bodyPr>
          <a:lstStyle/>
          <a:p>
            <a:pPr eaLnBrk="1" fontAlgn="auto" hangingPunct="1">
              <a:spcAft>
                <a:spcPts val="0"/>
              </a:spcAft>
              <a:defRPr/>
            </a:pPr>
            <a:r>
              <a:rPr lang="en-US" b="1" dirty="0" err="1"/>
              <a:t>Situasi</a:t>
            </a:r>
            <a:r>
              <a:rPr lang="en-US" b="1" dirty="0"/>
              <a:t> </a:t>
            </a:r>
            <a:r>
              <a:rPr lang="en-US" b="1" dirty="0" err="1"/>
              <a:t>Kerja</a:t>
            </a:r>
            <a:r>
              <a:rPr lang="en-US" b="1" dirty="0"/>
              <a:t> yang </a:t>
            </a:r>
            <a:r>
              <a:rPr lang="en-US" b="1" dirty="0" err="1"/>
              <a:t>Membutuhkan</a:t>
            </a:r>
            <a:r>
              <a:rPr lang="en-US" b="1" dirty="0"/>
              <a:t> Coaching</a:t>
            </a:r>
            <a:br>
              <a:rPr lang="en-US" dirty="0"/>
            </a:br>
            <a:endParaRPr lang="en-US" dirty="0"/>
          </a:p>
        </p:txBody>
      </p:sp>
      <p:sp>
        <p:nvSpPr>
          <p:cNvPr id="3" name="Content Placeholder 2">
            <a:extLst>
              <a:ext uri="{FF2B5EF4-FFF2-40B4-BE49-F238E27FC236}">
                <a16:creationId xmlns:a16="http://schemas.microsoft.com/office/drawing/2014/main" id="{05151C13-1270-4AED-80D7-DB12CFDF3DDE}"/>
              </a:ext>
            </a:extLst>
          </p:cNvPr>
          <p:cNvSpPr>
            <a:spLocks noGrp="1"/>
          </p:cNvSpPr>
          <p:nvPr>
            <p:ph idx="1"/>
          </p:nvPr>
        </p:nvSpPr>
        <p:spPr/>
        <p:txBody>
          <a:bodyPr>
            <a:normAutofit fontScale="92500"/>
          </a:bodyPr>
          <a:lstStyle/>
          <a:p>
            <a:pPr marL="420624" indent="-384048" eaLnBrk="1" fontAlgn="auto" hangingPunct="1">
              <a:spcAft>
                <a:spcPts val="0"/>
              </a:spcAft>
              <a:buFont typeface="Wingdings 2"/>
              <a:buChar char=""/>
              <a:defRPr/>
            </a:pPr>
            <a:r>
              <a:rPr lang="en-US" sz="2800" dirty="0"/>
              <a:t> </a:t>
            </a:r>
            <a:r>
              <a:rPr lang="en-US" sz="2800" dirty="0" err="1"/>
              <a:t>Orientasi</a:t>
            </a:r>
            <a:r>
              <a:rPr lang="en-US" sz="2800" dirty="0"/>
              <a:t> </a:t>
            </a:r>
            <a:r>
              <a:rPr lang="en-US" sz="2800" dirty="0" err="1"/>
              <a:t>dan</a:t>
            </a:r>
            <a:r>
              <a:rPr lang="en-US" sz="2800" dirty="0"/>
              <a:t> </a:t>
            </a:r>
            <a:r>
              <a:rPr lang="en-US" sz="2800" dirty="0" err="1"/>
              <a:t>pelatihan</a:t>
            </a:r>
            <a:r>
              <a:rPr lang="en-US" sz="2800" dirty="0"/>
              <a:t> </a:t>
            </a:r>
            <a:r>
              <a:rPr lang="en-US" sz="2800" dirty="0" err="1"/>
              <a:t>bagi</a:t>
            </a:r>
            <a:r>
              <a:rPr lang="en-US" sz="2800" dirty="0"/>
              <a:t> </a:t>
            </a:r>
            <a:r>
              <a:rPr lang="en-US" sz="2800" dirty="0" err="1"/>
              <a:t>karyawan</a:t>
            </a:r>
            <a:r>
              <a:rPr lang="en-US" sz="2800" dirty="0"/>
              <a:t> </a:t>
            </a:r>
            <a:r>
              <a:rPr lang="en-US" sz="2800" dirty="0" err="1"/>
              <a:t>baru</a:t>
            </a:r>
            <a:endParaRPr lang="en-US" sz="2800" dirty="0"/>
          </a:p>
          <a:p>
            <a:pPr marL="420624" indent="-384048" eaLnBrk="1" fontAlgn="auto" hangingPunct="1">
              <a:spcAft>
                <a:spcPts val="0"/>
              </a:spcAft>
              <a:buFont typeface="Wingdings 2"/>
              <a:buChar char=""/>
              <a:defRPr/>
            </a:pPr>
            <a:r>
              <a:rPr lang="en-US" sz="2800" dirty="0" err="1"/>
              <a:t>Adanya</a:t>
            </a:r>
            <a:r>
              <a:rPr lang="en-US" sz="2800" dirty="0"/>
              <a:t> </a:t>
            </a:r>
            <a:r>
              <a:rPr lang="en-US" sz="2800" dirty="0" err="1"/>
              <a:t>kebutuhan</a:t>
            </a:r>
            <a:r>
              <a:rPr lang="en-US" sz="2800" dirty="0"/>
              <a:t> </a:t>
            </a:r>
            <a:r>
              <a:rPr lang="en-US" sz="2800" dirty="0" err="1"/>
              <a:t>untuk</a:t>
            </a:r>
            <a:r>
              <a:rPr lang="en-US" sz="2800" dirty="0"/>
              <a:t> </a:t>
            </a:r>
            <a:r>
              <a:rPr lang="en-US" sz="2800" dirty="0" err="1"/>
              <a:t>mengajarkan</a:t>
            </a:r>
            <a:r>
              <a:rPr lang="en-US" sz="2800" dirty="0"/>
              <a:t> </a:t>
            </a:r>
            <a:r>
              <a:rPr lang="en-US" sz="2800" dirty="0" err="1"/>
              <a:t>ketrampilan</a:t>
            </a:r>
            <a:r>
              <a:rPr lang="en-US" sz="2800" dirty="0"/>
              <a:t> </a:t>
            </a:r>
            <a:r>
              <a:rPr lang="en-US" sz="2800" dirty="0" err="1"/>
              <a:t>dalam</a:t>
            </a:r>
            <a:r>
              <a:rPr lang="en-US" sz="2800" dirty="0"/>
              <a:t> </a:t>
            </a:r>
            <a:r>
              <a:rPr lang="en-US" sz="2800" dirty="0" err="1"/>
              <a:t>pekerjaan</a:t>
            </a:r>
            <a:endParaRPr lang="en-US" sz="2800" dirty="0"/>
          </a:p>
          <a:p>
            <a:pPr marL="420624" indent="-384048" eaLnBrk="1" fontAlgn="auto" hangingPunct="1">
              <a:spcAft>
                <a:spcPts val="0"/>
              </a:spcAft>
              <a:buFont typeface="Wingdings 2"/>
              <a:buChar char=""/>
              <a:defRPr/>
            </a:pPr>
            <a:r>
              <a:rPr lang="en-US" sz="2800" dirty="0" err="1"/>
              <a:t>Komitmen</a:t>
            </a:r>
            <a:r>
              <a:rPr lang="en-US" sz="2800" dirty="0"/>
              <a:t> </a:t>
            </a:r>
            <a:r>
              <a:rPr lang="en-US" sz="2800" dirty="0" err="1"/>
              <a:t>karyawan</a:t>
            </a:r>
            <a:r>
              <a:rPr lang="en-US" sz="2800" dirty="0"/>
              <a:t> yang </a:t>
            </a:r>
            <a:r>
              <a:rPr lang="en-US" sz="2800" dirty="0" err="1"/>
              <a:t>kurang</a:t>
            </a:r>
            <a:endParaRPr lang="en-US" sz="2800" dirty="0"/>
          </a:p>
          <a:p>
            <a:pPr marL="420624" indent="-384048" eaLnBrk="1" fontAlgn="auto" hangingPunct="1">
              <a:spcAft>
                <a:spcPts val="0"/>
              </a:spcAft>
              <a:buFont typeface="Wingdings 2"/>
              <a:buChar char=""/>
              <a:defRPr/>
            </a:pPr>
            <a:r>
              <a:rPr lang="en-US" sz="2800" dirty="0" err="1"/>
              <a:t>Konflik</a:t>
            </a:r>
            <a:r>
              <a:rPr lang="en-US" sz="2800" dirty="0"/>
              <a:t> </a:t>
            </a:r>
            <a:r>
              <a:rPr lang="en-US" sz="2800" dirty="0" err="1"/>
              <a:t>dengan</a:t>
            </a:r>
            <a:r>
              <a:rPr lang="en-US" sz="2800" dirty="0"/>
              <a:t> </a:t>
            </a:r>
            <a:r>
              <a:rPr lang="en-US" sz="2800" dirty="0" err="1"/>
              <a:t>rekan</a:t>
            </a:r>
            <a:r>
              <a:rPr lang="en-US" sz="2800" dirty="0"/>
              <a:t> </a:t>
            </a:r>
            <a:r>
              <a:rPr lang="en-US" sz="2800" dirty="0" err="1"/>
              <a:t>kerja</a:t>
            </a:r>
            <a:endParaRPr lang="en-US" sz="2800" dirty="0"/>
          </a:p>
          <a:p>
            <a:pPr marL="420624" indent="-384048" eaLnBrk="1" fontAlgn="auto" hangingPunct="1">
              <a:spcAft>
                <a:spcPts val="0"/>
              </a:spcAft>
              <a:buFont typeface="Wingdings 2"/>
              <a:buChar char=""/>
              <a:defRPr/>
            </a:pPr>
            <a:r>
              <a:rPr lang="en-US" sz="2800" dirty="0" err="1"/>
              <a:t>Perbaikan</a:t>
            </a:r>
            <a:r>
              <a:rPr lang="en-US" sz="2800" dirty="0"/>
              <a:t> </a:t>
            </a:r>
            <a:r>
              <a:rPr lang="en-US" sz="2800" dirty="0" err="1"/>
              <a:t>prestasi</a:t>
            </a:r>
            <a:r>
              <a:rPr lang="en-US" sz="2800" dirty="0"/>
              <a:t> </a:t>
            </a:r>
            <a:r>
              <a:rPr lang="en-US" sz="2800" dirty="0" err="1"/>
              <a:t>kerja</a:t>
            </a:r>
            <a:endParaRPr lang="en-US" sz="2800" dirty="0"/>
          </a:p>
          <a:p>
            <a:pPr marL="420624" indent="-384048" eaLnBrk="1" fontAlgn="auto" hangingPunct="1">
              <a:spcAft>
                <a:spcPts val="0"/>
              </a:spcAft>
              <a:buFont typeface="Wingdings 2"/>
              <a:buChar char=""/>
              <a:defRPr/>
            </a:pPr>
            <a:r>
              <a:rPr lang="en-US" sz="2800" dirty="0" err="1"/>
              <a:t>Perubahan</a:t>
            </a:r>
            <a:r>
              <a:rPr lang="en-US" sz="2800" dirty="0"/>
              <a:t> </a:t>
            </a:r>
            <a:r>
              <a:rPr lang="en-US" sz="2800" dirty="0" err="1"/>
              <a:t>dalam</a:t>
            </a:r>
            <a:r>
              <a:rPr lang="en-US" sz="2800" dirty="0"/>
              <a:t> </a:t>
            </a:r>
            <a:r>
              <a:rPr lang="en-US" sz="2800" dirty="0" err="1"/>
              <a:t>orientasi</a:t>
            </a:r>
            <a:r>
              <a:rPr lang="en-US" sz="2800" dirty="0"/>
              <a:t> </a:t>
            </a:r>
            <a:r>
              <a:rPr lang="en-US" sz="2800" dirty="0" err="1"/>
              <a:t>bisnis</a:t>
            </a:r>
            <a:endParaRPr lang="en-US" sz="2800" dirty="0"/>
          </a:p>
          <a:p>
            <a:pPr marL="420624" indent="-384048" eaLnBrk="1" fontAlgn="auto" hangingPunct="1">
              <a:spcAft>
                <a:spcPts val="0"/>
              </a:spcAft>
              <a:buFont typeface="Wingdings 2"/>
              <a:buChar char=""/>
              <a:defRPr/>
            </a:pPr>
            <a:r>
              <a:rPr lang="en-US" sz="2800" dirty="0" err="1"/>
              <a:t>Konflik</a:t>
            </a:r>
            <a:r>
              <a:rPr lang="en-US" sz="2800" dirty="0"/>
              <a:t> </a:t>
            </a:r>
            <a:r>
              <a:rPr lang="en-US" sz="2800" dirty="0" err="1"/>
              <a:t>karyawan</a:t>
            </a:r>
            <a:r>
              <a:rPr lang="en-US" sz="2800" dirty="0"/>
              <a:t> </a:t>
            </a:r>
            <a:r>
              <a:rPr lang="en-US" sz="2800" dirty="0" err="1"/>
              <a:t>dengan</a:t>
            </a:r>
            <a:r>
              <a:rPr lang="en-US" sz="2800" dirty="0"/>
              <a:t> </a:t>
            </a:r>
            <a:r>
              <a:rPr lang="en-US" sz="2800" dirty="0" err="1"/>
              <a:t>pelanggan</a:t>
            </a:r>
            <a:endParaRPr lang="en-US" sz="2800" dirty="0"/>
          </a:p>
          <a:p>
            <a:pPr marL="420624" indent="-384048" eaLnBrk="1" fontAlgn="auto" hangingPunct="1">
              <a:spcAft>
                <a:spcPts val="0"/>
              </a:spcAft>
              <a:buFont typeface="Wingdings 2"/>
              <a:buChar char=""/>
              <a:defRPr/>
            </a:pPr>
            <a:r>
              <a:rPr lang="en-US" sz="2800" dirty="0" err="1"/>
              <a:t>Evaluasi</a:t>
            </a:r>
            <a:r>
              <a:rPr lang="en-US" sz="2800" dirty="0"/>
              <a:t> formal </a:t>
            </a:r>
            <a:r>
              <a:rPr lang="en-US" sz="2800" dirty="0" err="1"/>
              <a:t>dan</a:t>
            </a:r>
            <a:r>
              <a:rPr lang="en-US" sz="2800" dirty="0"/>
              <a:t> informal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C31D9-8A42-4D50-A407-3B69C4673F03}"/>
              </a:ext>
            </a:extLst>
          </p:cNvPr>
          <p:cNvSpPr>
            <a:spLocks noGrp="1"/>
          </p:cNvSpPr>
          <p:nvPr>
            <p:ph type="title"/>
          </p:nvPr>
        </p:nvSpPr>
        <p:spPr>
          <a:xfrm>
            <a:off x="457200" y="381000"/>
            <a:ext cx="8229600" cy="762000"/>
          </a:xfrm>
        </p:spPr>
        <p:txBody>
          <a:bodyPr>
            <a:normAutofit fontScale="90000"/>
          </a:bodyPr>
          <a:lstStyle/>
          <a:p>
            <a:pPr eaLnBrk="1" fontAlgn="auto" hangingPunct="1">
              <a:spcAft>
                <a:spcPts val="0"/>
              </a:spcAft>
              <a:defRPr/>
            </a:pPr>
            <a:r>
              <a:rPr lang="en-US" sz="3600" b="1" dirty="0"/>
              <a:t>Hal yang </a:t>
            </a:r>
            <a:r>
              <a:rPr lang="en-US" sz="3600" b="1" dirty="0" err="1"/>
              <a:t>biasanya</a:t>
            </a:r>
            <a:r>
              <a:rPr lang="en-US" sz="3600" b="1" dirty="0"/>
              <a:t> </a:t>
            </a:r>
            <a:r>
              <a:rPr lang="en-US" sz="3600" b="1" dirty="0" err="1"/>
              <a:t>menghambat</a:t>
            </a:r>
            <a:r>
              <a:rPr lang="en-US" sz="3600" b="1" dirty="0"/>
              <a:t> </a:t>
            </a:r>
            <a:r>
              <a:rPr lang="en-US" sz="3600" b="1" dirty="0" err="1"/>
              <a:t>dalam</a:t>
            </a:r>
            <a:r>
              <a:rPr lang="en-US" sz="3600" b="1" dirty="0"/>
              <a:t> </a:t>
            </a:r>
            <a:r>
              <a:rPr lang="en-US" sz="3600" b="1" dirty="0" err="1"/>
              <a:t>memberikan</a:t>
            </a:r>
            <a:r>
              <a:rPr lang="en-US" sz="3600" b="1" dirty="0"/>
              <a:t> coaching</a:t>
            </a:r>
            <a:br>
              <a:rPr lang="en-US" sz="3600" dirty="0"/>
            </a:br>
            <a:endParaRPr lang="en-US" sz="3600" dirty="0"/>
          </a:p>
        </p:txBody>
      </p:sp>
      <p:sp>
        <p:nvSpPr>
          <p:cNvPr id="3" name="Content Placeholder 2">
            <a:extLst>
              <a:ext uri="{FF2B5EF4-FFF2-40B4-BE49-F238E27FC236}">
                <a16:creationId xmlns:a16="http://schemas.microsoft.com/office/drawing/2014/main" id="{4785944A-8FD7-4666-B13B-27E4645760DA}"/>
              </a:ext>
            </a:extLst>
          </p:cNvPr>
          <p:cNvSpPr>
            <a:spLocks noGrp="1"/>
          </p:cNvSpPr>
          <p:nvPr>
            <p:ph idx="1"/>
          </p:nvPr>
        </p:nvSpPr>
        <p:spPr>
          <a:xfrm>
            <a:off x="304800" y="1143000"/>
            <a:ext cx="8382000" cy="5715000"/>
          </a:xfrm>
        </p:spPr>
        <p:txBody>
          <a:bodyPr>
            <a:normAutofit lnSpcReduction="10000"/>
          </a:bodyPr>
          <a:lstStyle/>
          <a:p>
            <a:pPr marL="420624" indent="-384048" eaLnBrk="1" fontAlgn="auto" hangingPunct="1">
              <a:spcAft>
                <a:spcPts val="0"/>
              </a:spcAft>
              <a:buFont typeface="Wingdings 2"/>
              <a:buChar char=""/>
              <a:defRPr/>
            </a:pPr>
            <a:r>
              <a:rPr lang="en-US" sz="2400" dirty="0"/>
              <a:t> </a:t>
            </a:r>
            <a:r>
              <a:rPr lang="en-US" sz="2400" dirty="0" err="1"/>
              <a:t>Merasa</a:t>
            </a:r>
            <a:r>
              <a:rPr lang="en-US" sz="2400" dirty="0"/>
              <a:t> </a:t>
            </a:r>
            <a:r>
              <a:rPr lang="en-US" sz="2400" dirty="0" err="1"/>
              <a:t>tidak</a:t>
            </a:r>
            <a:r>
              <a:rPr lang="en-US" sz="2400" dirty="0"/>
              <a:t> </a:t>
            </a:r>
            <a:r>
              <a:rPr lang="en-US" sz="2400" dirty="0" err="1"/>
              <a:t>punya</a:t>
            </a:r>
            <a:r>
              <a:rPr lang="en-US" sz="2400" dirty="0"/>
              <a:t> </a:t>
            </a:r>
            <a:r>
              <a:rPr lang="en-US" sz="2400" dirty="0" err="1"/>
              <a:t>waktu</a:t>
            </a:r>
            <a:endParaRPr lang="en-US" sz="2400" dirty="0"/>
          </a:p>
          <a:p>
            <a:pPr marL="420624" indent="-384048" eaLnBrk="1" fontAlgn="auto" hangingPunct="1">
              <a:spcAft>
                <a:spcPts val="0"/>
              </a:spcAft>
              <a:buFont typeface="Wingdings 2"/>
              <a:buChar char=""/>
              <a:defRPr/>
            </a:pPr>
            <a:r>
              <a:rPr lang="en-US" sz="2400" dirty="0" err="1"/>
              <a:t>Tidak</a:t>
            </a:r>
            <a:r>
              <a:rPr lang="en-US" sz="2400" dirty="0"/>
              <a:t> </a:t>
            </a:r>
            <a:r>
              <a:rPr lang="en-US" sz="2400" dirty="0" err="1"/>
              <a:t>tahu</a:t>
            </a:r>
            <a:r>
              <a:rPr lang="en-US" sz="2400" dirty="0"/>
              <a:t> </a:t>
            </a:r>
            <a:r>
              <a:rPr lang="en-US" sz="2400" dirty="0" err="1"/>
              <a:t>cara</a:t>
            </a:r>
            <a:r>
              <a:rPr lang="en-US" sz="2400" dirty="0"/>
              <a:t> </a:t>
            </a:r>
            <a:r>
              <a:rPr lang="en-US" sz="2400" dirty="0" err="1"/>
              <a:t>menyampaikan</a:t>
            </a:r>
            <a:r>
              <a:rPr lang="en-US" sz="2400" dirty="0"/>
              <a:t> </a:t>
            </a:r>
            <a:r>
              <a:rPr lang="en-US" sz="2400" dirty="0" err="1"/>
              <a:t>umpan</a:t>
            </a:r>
            <a:r>
              <a:rPr lang="en-US" sz="2400" dirty="0"/>
              <a:t> </a:t>
            </a:r>
            <a:r>
              <a:rPr lang="en-US" sz="2400" dirty="0" err="1"/>
              <a:t>balik</a:t>
            </a:r>
            <a:endParaRPr lang="en-US" sz="2400" dirty="0"/>
          </a:p>
          <a:p>
            <a:pPr marL="420624" indent="-384048" eaLnBrk="1" fontAlgn="auto" hangingPunct="1">
              <a:spcAft>
                <a:spcPts val="0"/>
              </a:spcAft>
              <a:buFont typeface="Wingdings 2"/>
              <a:buChar char=""/>
              <a:defRPr/>
            </a:pPr>
            <a:r>
              <a:rPr lang="en-US" sz="2400" dirty="0" err="1"/>
              <a:t>Tidak</a:t>
            </a:r>
            <a:r>
              <a:rPr lang="en-US" sz="2400" dirty="0"/>
              <a:t> </a:t>
            </a:r>
            <a:r>
              <a:rPr lang="en-US" sz="2400" dirty="0" err="1"/>
              <a:t>ingin</a:t>
            </a:r>
            <a:r>
              <a:rPr lang="en-US" sz="2400" dirty="0"/>
              <a:t> </a:t>
            </a:r>
            <a:r>
              <a:rPr lang="en-US" sz="2400" dirty="0" err="1"/>
              <a:t>membuat</a:t>
            </a:r>
            <a:r>
              <a:rPr lang="en-US" sz="2400" dirty="0"/>
              <a:t> </a:t>
            </a:r>
            <a:r>
              <a:rPr lang="en-US" sz="2400" dirty="0" err="1"/>
              <a:t>karyawan</a:t>
            </a:r>
            <a:r>
              <a:rPr lang="en-US" sz="2400" dirty="0"/>
              <a:t> </a:t>
            </a:r>
            <a:r>
              <a:rPr lang="en-US" sz="2400" dirty="0" err="1"/>
              <a:t>takut</a:t>
            </a:r>
            <a:r>
              <a:rPr lang="en-US" sz="2400" dirty="0"/>
              <a:t> </a:t>
            </a:r>
            <a:r>
              <a:rPr lang="en-US" sz="2400" dirty="0" err="1"/>
              <a:t>dan</a:t>
            </a:r>
            <a:r>
              <a:rPr lang="en-US" sz="2400" dirty="0"/>
              <a:t> </a:t>
            </a:r>
            <a:r>
              <a:rPr lang="en-US" sz="2400" dirty="0" err="1"/>
              <a:t>bingung</a:t>
            </a:r>
            <a:endParaRPr lang="en-US" sz="2400" dirty="0"/>
          </a:p>
          <a:p>
            <a:pPr marL="420624" indent="-384048" eaLnBrk="1" fontAlgn="auto" hangingPunct="1">
              <a:spcAft>
                <a:spcPts val="0"/>
              </a:spcAft>
              <a:buFont typeface="Wingdings 2"/>
              <a:buChar char=""/>
              <a:defRPr/>
            </a:pPr>
            <a:r>
              <a:rPr lang="en-US" sz="2400" dirty="0" err="1"/>
              <a:t>Kegiatan</a:t>
            </a:r>
            <a:r>
              <a:rPr lang="en-US" sz="2400" dirty="0"/>
              <a:t> coaching </a:t>
            </a:r>
            <a:r>
              <a:rPr lang="en-US" sz="2400" dirty="0" err="1"/>
              <a:t>membuat</a:t>
            </a:r>
            <a:r>
              <a:rPr lang="en-US" sz="2400" dirty="0"/>
              <a:t> </a:t>
            </a:r>
            <a:r>
              <a:rPr lang="en-US" sz="2400" dirty="0" err="1"/>
              <a:t>saya</a:t>
            </a:r>
            <a:r>
              <a:rPr lang="en-US" sz="2400" dirty="0"/>
              <a:t> </a:t>
            </a:r>
            <a:r>
              <a:rPr lang="en-US" sz="2400" dirty="0" err="1"/>
              <a:t>canggung</a:t>
            </a:r>
            <a:endParaRPr lang="en-US" sz="2400" dirty="0"/>
          </a:p>
          <a:p>
            <a:pPr marL="420624" indent="-384048" eaLnBrk="1" fontAlgn="auto" hangingPunct="1">
              <a:spcAft>
                <a:spcPts val="0"/>
              </a:spcAft>
              <a:buFont typeface="Wingdings 2"/>
              <a:buChar char=""/>
              <a:defRPr/>
            </a:pPr>
            <a:r>
              <a:rPr lang="en-US" sz="2400" dirty="0" err="1"/>
              <a:t>Saya</a:t>
            </a:r>
            <a:r>
              <a:rPr lang="en-US" sz="2400" dirty="0"/>
              <a:t> </a:t>
            </a:r>
            <a:r>
              <a:rPr lang="en-US" sz="2400" dirty="0" err="1"/>
              <a:t>tidak</a:t>
            </a:r>
            <a:r>
              <a:rPr lang="en-US" sz="2400" dirty="0"/>
              <a:t> </a:t>
            </a:r>
            <a:r>
              <a:rPr lang="en-US" sz="2400" dirty="0" err="1"/>
              <a:t>pernah</a:t>
            </a:r>
            <a:r>
              <a:rPr lang="en-US" sz="2400" dirty="0"/>
              <a:t> </a:t>
            </a:r>
            <a:r>
              <a:rPr lang="en-US" sz="2400" dirty="0" err="1"/>
              <a:t>di’coaching</a:t>
            </a:r>
            <a:r>
              <a:rPr lang="en-US" sz="2400" dirty="0"/>
              <a:t>’ </a:t>
            </a:r>
            <a:r>
              <a:rPr lang="en-US" sz="2400" dirty="0" err="1"/>
              <a:t>jadi</a:t>
            </a:r>
            <a:r>
              <a:rPr lang="en-US" sz="2400" dirty="0"/>
              <a:t> </a:t>
            </a:r>
            <a:r>
              <a:rPr lang="en-US" sz="2400" dirty="0" err="1"/>
              <a:t>saya</a:t>
            </a:r>
            <a:r>
              <a:rPr lang="en-US" sz="2400" dirty="0"/>
              <a:t> </a:t>
            </a:r>
            <a:r>
              <a:rPr lang="en-US" sz="2400" dirty="0" err="1"/>
              <a:t>juga</a:t>
            </a:r>
            <a:r>
              <a:rPr lang="en-US" sz="2400" dirty="0"/>
              <a:t> </a:t>
            </a:r>
            <a:r>
              <a:rPr lang="en-US" sz="2400" dirty="0" err="1"/>
              <a:t>tidak</a:t>
            </a:r>
            <a:r>
              <a:rPr lang="en-US" sz="2400" dirty="0"/>
              <a:t> </a:t>
            </a:r>
            <a:r>
              <a:rPr lang="en-US" sz="2400" dirty="0" err="1"/>
              <a:t>tahu</a:t>
            </a:r>
            <a:r>
              <a:rPr lang="en-US" sz="2400" dirty="0"/>
              <a:t> </a:t>
            </a:r>
            <a:r>
              <a:rPr lang="en-US" sz="2400" dirty="0" err="1"/>
              <a:t>caranya</a:t>
            </a:r>
            <a:endParaRPr lang="en-US" sz="2400" dirty="0"/>
          </a:p>
          <a:p>
            <a:pPr marL="420624" indent="-384048" eaLnBrk="1" fontAlgn="auto" hangingPunct="1">
              <a:spcAft>
                <a:spcPts val="0"/>
              </a:spcAft>
              <a:buFont typeface="Wingdings 2"/>
              <a:buChar char=""/>
              <a:defRPr/>
            </a:pPr>
            <a:r>
              <a:rPr lang="en-US" sz="2400" dirty="0" err="1"/>
              <a:t>Saya</a:t>
            </a:r>
            <a:r>
              <a:rPr lang="en-US" sz="2400" dirty="0"/>
              <a:t> </a:t>
            </a:r>
            <a:r>
              <a:rPr lang="en-US" sz="2400" dirty="0" err="1"/>
              <a:t>punya</a:t>
            </a:r>
            <a:r>
              <a:rPr lang="en-US" sz="2400" dirty="0"/>
              <a:t> </a:t>
            </a:r>
            <a:r>
              <a:rPr lang="en-US" sz="2400" dirty="0" err="1"/>
              <a:t>banyak</a:t>
            </a:r>
            <a:r>
              <a:rPr lang="en-US" sz="2400" dirty="0"/>
              <a:t> </a:t>
            </a:r>
            <a:r>
              <a:rPr lang="en-US" sz="2400" dirty="0" err="1"/>
              <a:t>bawahan</a:t>
            </a:r>
            <a:endParaRPr lang="en-US" sz="2400" dirty="0"/>
          </a:p>
          <a:p>
            <a:pPr marL="420624" indent="-384048" eaLnBrk="1" fontAlgn="auto" hangingPunct="1">
              <a:spcAft>
                <a:spcPts val="0"/>
              </a:spcAft>
              <a:buFont typeface="Wingdings 2"/>
              <a:buChar char=""/>
              <a:defRPr/>
            </a:pPr>
            <a:r>
              <a:rPr lang="en-US" sz="2400" dirty="0" err="1"/>
              <a:t>Saya</a:t>
            </a:r>
            <a:r>
              <a:rPr lang="en-US" sz="2400" dirty="0"/>
              <a:t> </a:t>
            </a:r>
            <a:r>
              <a:rPr lang="en-US" sz="2400" dirty="0" err="1"/>
              <a:t>tidak</a:t>
            </a:r>
            <a:r>
              <a:rPr lang="en-US" sz="2400" dirty="0"/>
              <a:t> </a:t>
            </a:r>
            <a:r>
              <a:rPr lang="en-US" sz="2400" dirty="0" err="1"/>
              <a:t>tahu</a:t>
            </a:r>
            <a:r>
              <a:rPr lang="en-US" sz="2400" dirty="0"/>
              <a:t> </a:t>
            </a:r>
            <a:r>
              <a:rPr lang="en-US" sz="2400" dirty="0" err="1"/>
              <a:t>sasaran</a:t>
            </a:r>
            <a:r>
              <a:rPr lang="en-US" sz="2400" dirty="0"/>
              <a:t> </a:t>
            </a:r>
            <a:r>
              <a:rPr lang="en-US" sz="2400" dirty="0" err="1"/>
              <a:t>dalam</a:t>
            </a:r>
            <a:r>
              <a:rPr lang="en-US" sz="2400" dirty="0"/>
              <a:t> </a:t>
            </a:r>
            <a:r>
              <a:rPr lang="en-US" sz="2400" dirty="0" err="1"/>
              <a:t>melakukan</a:t>
            </a:r>
            <a:r>
              <a:rPr lang="en-US" sz="2400" dirty="0"/>
              <a:t> coaching</a:t>
            </a:r>
          </a:p>
          <a:p>
            <a:pPr marL="420624" indent="-384048" eaLnBrk="1" fontAlgn="auto" hangingPunct="1">
              <a:spcAft>
                <a:spcPts val="0"/>
              </a:spcAft>
              <a:buFont typeface="Wingdings 2"/>
              <a:buChar char=""/>
              <a:defRPr/>
            </a:pPr>
            <a:r>
              <a:rPr lang="en-US" sz="2400" dirty="0" err="1"/>
              <a:t>Karyawan</a:t>
            </a:r>
            <a:r>
              <a:rPr lang="en-US" sz="2400" dirty="0"/>
              <a:t> </a:t>
            </a:r>
            <a:r>
              <a:rPr lang="en-US" sz="2400" dirty="0" err="1"/>
              <a:t>tidak</a:t>
            </a:r>
            <a:r>
              <a:rPr lang="en-US" sz="2400" dirty="0"/>
              <a:t> </a:t>
            </a:r>
            <a:r>
              <a:rPr lang="en-US" sz="2400" dirty="0" err="1"/>
              <a:t>suka</a:t>
            </a:r>
            <a:r>
              <a:rPr lang="en-US" sz="2400" dirty="0"/>
              <a:t> </a:t>
            </a:r>
            <a:r>
              <a:rPr lang="en-US" sz="2400" dirty="0" err="1"/>
              <a:t>diberi</a:t>
            </a:r>
            <a:r>
              <a:rPr lang="en-US" sz="2400" dirty="0"/>
              <a:t> </a:t>
            </a:r>
            <a:r>
              <a:rPr lang="en-US" sz="2400" dirty="0" err="1"/>
              <a:t>umpan</a:t>
            </a:r>
            <a:r>
              <a:rPr lang="en-US" sz="2400" dirty="0"/>
              <a:t> </a:t>
            </a:r>
            <a:r>
              <a:rPr lang="en-US" sz="2400" dirty="0" err="1"/>
              <a:t>balik</a:t>
            </a:r>
            <a:endParaRPr lang="en-US" sz="2400" dirty="0"/>
          </a:p>
          <a:p>
            <a:pPr marL="420624" indent="-384048" eaLnBrk="1" fontAlgn="auto" hangingPunct="1">
              <a:spcAft>
                <a:spcPts val="0"/>
              </a:spcAft>
              <a:buFont typeface="Wingdings 2"/>
              <a:buChar char=""/>
              <a:defRPr/>
            </a:pPr>
            <a:r>
              <a:rPr lang="en-US" sz="2400" dirty="0" err="1"/>
              <a:t>Karyawan</a:t>
            </a:r>
            <a:r>
              <a:rPr lang="en-US" sz="2400" dirty="0"/>
              <a:t> </a:t>
            </a:r>
            <a:r>
              <a:rPr lang="en-US" sz="2400" dirty="0" err="1"/>
              <a:t>seharusnya</a:t>
            </a:r>
            <a:r>
              <a:rPr lang="en-US" sz="2400" dirty="0"/>
              <a:t> </a:t>
            </a:r>
            <a:r>
              <a:rPr lang="en-US" sz="2400" dirty="0" err="1"/>
              <a:t>menyelesaikan</a:t>
            </a:r>
            <a:r>
              <a:rPr lang="en-US" sz="2400" dirty="0"/>
              <a:t> </a:t>
            </a:r>
            <a:r>
              <a:rPr lang="en-US" sz="2400" dirty="0" err="1"/>
              <a:t>masalahnya</a:t>
            </a:r>
            <a:r>
              <a:rPr lang="en-US" sz="2400" dirty="0"/>
              <a:t> </a:t>
            </a:r>
            <a:r>
              <a:rPr lang="en-US" sz="2400" dirty="0" err="1"/>
              <a:t>sendiri</a:t>
            </a:r>
            <a:endParaRPr lang="en-US" sz="2400" dirty="0"/>
          </a:p>
          <a:p>
            <a:pPr marL="420624" indent="-384048" eaLnBrk="1" fontAlgn="auto" hangingPunct="1">
              <a:spcAft>
                <a:spcPts val="0"/>
              </a:spcAft>
              <a:buFont typeface="Wingdings 2"/>
              <a:buChar char=""/>
              <a:defRPr/>
            </a:pPr>
            <a:r>
              <a:rPr lang="en-US" sz="2400" dirty="0" err="1"/>
              <a:t>Karyawan</a:t>
            </a:r>
            <a:r>
              <a:rPr lang="en-US" sz="2400" dirty="0"/>
              <a:t> </a:t>
            </a:r>
            <a:r>
              <a:rPr lang="en-US" sz="2400" dirty="0" err="1"/>
              <a:t>tidak</a:t>
            </a:r>
            <a:r>
              <a:rPr lang="en-US" sz="2400" dirty="0"/>
              <a:t> </a:t>
            </a:r>
            <a:r>
              <a:rPr lang="en-US" sz="2400" dirty="0" err="1"/>
              <a:t>minta</a:t>
            </a:r>
            <a:r>
              <a:rPr lang="en-US" sz="2400" dirty="0"/>
              <a:t> </a:t>
            </a:r>
            <a:r>
              <a:rPr lang="en-US" sz="2400" dirty="0" err="1"/>
              <a:t>bantuan</a:t>
            </a:r>
            <a:r>
              <a:rPr lang="en-US" sz="2400" dirty="0"/>
              <a:t> </a:t>
            </a:r>
            <a:r>
              <a:rPr lang="en-US" sz="2400" dirty="0" err="1"/>
              <a:t>dan</a:t>
            </a:r>
            <a:r>
              <a:rPr lang="en-US" sz="2400" dirty="0"/>
              <a:t> </a:t>
            </a:r>
            <a:r>
              <a:rPr lang="en-US" sz="2400" dirty="0" err="1"/>
              <a:t>nampaknya</a:t>
            </a:r>
            <a:r>
              <a:rPr lang="en-US" sz="2400" dirty="0"/>
              <a:t> </a:t>
            </a:r>
            <a:r>
              <a:rPr lang="en-US" sz="2400" dirty="0" err="1"/>
              <a:t>tidak</a:t>
            </a:r>
            <a:r>
              <a:rPr lang="en-US" sz="2400" dirty="0"/>
              <a:t> </a:t>
            </a:r>
            <a:r>
              <a:rPr lang="en-US" sz="2400" dirty="0" err="1"/>
              <a:t>butuh</a:t>
            </a:r>
            <a:r>
              <a:rPr lang="en-US" sz="2400" dirty="0"/>
              <a:t> </a:t>
            </a:r>
            <a:r>
              <a:rPr lang="en-US" sz="2400" dirty="0" err="1"/>
              <a:t>bantuan</a:t>
            </a:r>
            <a:endParaRPr lang="en-US" sz="2400" dirty="0"/>
          </a:p>
          <a:p>
            <a:pPr marL="420624" indent="-384048" eaLnBrk="1" fontAlgn="auto" hangingPunct="1">
              <a:spcAft>
                <a:spcPts val="0"/>
              </a:spcAft>
              <a:buFont typeface="Wingdings 2"/>
              <a:buChar char=""/>
              <a:defRPr/>
            </a:pPr>
            <a:r>
              <a:rPr lang="en-US" sz="2400" dirty="0" err="1"/>
              <a:t>Kinerja</a:t>
            </a:r>
            <a:r>
              <a:rPr lang="en-US" sz="2400" dirty="0"/>
              <a:t> </a:t>
            </a:r>
            <a:r>
              <a:rPr lang="en-US" sz="2400" dirty="0" err="1"/>
              <a:t>karyawan</a:t>
            </a:r>
            <a:r>
              <a:rPr lang="en-US" sz="2400" dirty="0"/>
              <a:t> ‘</a:t>
            </a:r>
            <a:r>
              <a:rPr lang="en-US" sz="2400" dirty="0" err="1"/>
              <a:t>hanmpir</a:t>
            </a:r>
            <a:r>
              <a:rPr lang="en-US" sz="2400" dirty="0"/>
              <a:t>’ </a:t>
            </a:r>
            <a:r>
              <a:rPr lang="en-US" sz="2400" dirty="0" err="1"/>
              <a:t>selalu</a:t>
            </a:r>
            <a:r>
              <a:rPr lang="en-US" sz="2400" dirty="0"/>
              <a:t> </a:t>
            </a:r>
            <a:r>
              <a:rPr lang="en-US" sz="2400" dirty="0" err="1"/>
              <a:t>diterima</a:t>
            </a:r>
            <a:endParaRPr lang="en-US" sz="24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49AF-F4E4-4D63-8FE7-1817DD18F5BE}"/>
              </a:ext>
            </a:extLst>
          </p:cNvPr>
          <p:cNvSpPr>
            <a:spLocks noGrp="1"/>
          </p:cNvSpPr>
          <p:nvPr>
            <p:ph type="title"/>
          </p:nvPr>
        </p:nvSpPr>
        <p:spPr/>
        <p:txBody>
          <a:bodyPr>
            <a:normAutofit fontScale="90000"/>
          </a:bodyPr>
          <a:lstStyle/>
          <a:p>
            <a:pPr eaLnBrk="1" fontAlgn="auto" hangingPunct="1">
              <a:spcAft>
                <a:spcPts val="0"/>
              </a:spcAft>
              <a:defRPr/>
            </a:pPr>
            <a:r>
              <a:rPr lang="en-US" b="1" dirty="0"/>
              <a:t>Tips Coaching Yang </a:t>
            </a:r>
            <a:r>
              <a:rPr lang="en-US" b="1" dirty="0" err="1"/>
              <a:t>Berhasil</a:t>
            </a:r>
            <a:br>
              <a:rPr lang="en-US" dirty="0"/>
            </a:br>
            <a:endParaRPr lang="en-US" dirty="0"/>
          </a:p>
        </p:txBody>
      </p:sp>
      <p:sp>
        <p:nvSpPr>
          <p:cNvPr id="3" name="Content Placeholder 2">
            <a:extLst>
              <a:ext uri="{FF2B5EF4-FFF2-40B4-BE49-F238E27FC236}">
                <a16:creationId xmlns:a16="http://schemas.microsoft.com/office/drawing/2014/main" id="{CE7BF349-0700-4F56-8A68-1E0F72DF4351}"/>
              </a:ext>
            </a:extLst>
          </p:cNvPr>
          <p:cNvSpPr>
            <a:spLocks noGrp="1"/>
          </p:cNvSpPr>
          <p:nvPr>
            <p:ph idx="1"/>
          </p:nvPr>
        </p:nvSpPr>
        <p:spPr>
          <a:xfrm>
            <a:off x="457200" y="914400"/>
            <a:ext cx="8229600" cy="5211763"/>
          </a:xfrm>
        </p:spPr>
        <p:txBody>
          <a:bodyPr>
            <a:normAutofit fontScale="92500" lnSpcReduction="20000"/>
          </a:bodyPr>
          <a:lstStyle/>
          <a:p>
            <a:pPr marL="420624" indent="-384048" eaLnBrk="1" fontAlgn="auto" hangingPunct="1">
              <a:spcAft>
                <a:spcPts val="0"/>
              </a:spcAft>
              <a:buFont typeface="Wingdings 2"/>
              <a:buChar char=""/>
              <a:defRPr/>
            </a:pPr>
            <a:r>
              <a:rPr lang="en-US" sz="2400" b="1" dirty="0"/>
              <a:t> </a:t>
            </a:r>
            <a:r>
              <a:rPr lang="en-US" sz="2400" b="1" dirty="0" err="1"/>
              <a:t>Perlakukan</a:t>
            </a:r>
            <a:r>
              <a:rPr lang="en-US" sz="2400" b="1" dirty="0"/>
              <a:t> </a:t>
            </a:r>
            <a:r>
              <a:rPr lang="en-US" sz="2400" b="1" dirty="0" err="1"/>
              <a:t>karyawan</a:t>
            </a:r>
            <a:r>
              <a:rPr lang="en-US" sz="2400" b="1" dirty="0"/>
              <a:t> </a:t>
            </a:r>
            <a:r>
              <a:rPr lang="en-US" sz="2400" b="1" dirty="0" err="1"/>
              <a:t>dengan</a:t>
            </a:r>
            <a:r>
              <a:rPr lang="en-US" sz="2400" b="1" dirty="0"/>
              <a:t> </a:t>
            </a:r>
            <a:r>
              <a:rPr lang="en-US" sz="2400" b="1" dirty="0" err="1"/>
              <a:t>hangat</a:t>
            </a:r>
            <a:r>
              <a:rPr lang="en-US" sz="2400" b="1" dirty="0"/>
              <a:t> </a:t>
            </a:r>
            <a:r>
              <a:rPr lang="en-US" sz="2400" b="1" dirty="0" err="1"/>
              <a:t>dan</a:t>
            </a:r>
            <a:r>
              <a:rPr lang="en-US" sz="2400" b="1" dirty="0"/>
              <a:t> </a:t>
            </a:r>
            <a:r>
              <a:rPr lang="en-US" sz="2400" b="1" dirty="0" err="1"/>
              <a:t>ramah</a:t>
            </a:r>
            <a:endParaRPr lang="en-US" sz="2400" b="1" dirty="0"/>
          </a:p>
          <a:p>
            <a:pPr marL="420624" indent="-384048" eaLnBrk="1" fontAlgn="auto" hangingPunct="1">
              <a:spcAft>
                <a:spcPts val="0"/>
              </a:spcAft>
              <a:buFont typeface="Wingdings 2"/>
              <a:buChar char=""/>
              <a:defRPr/>
            </a:pPr>
            <a:r>
              <a:rPr lang="en-US" sz="2400" b="1" dirty="0"/>
              <a:t> </a:t>
            </a:r>
            <a:r>
              <a:rPr lang="en-US" sz="2400" b="1" dirty="0" err="1"/>
              <a:t>Jelaskan</a:t>
            </a:r>
            <a:r>
              <a:rPr lang="en-US" sz="2400" b="1" dirty="0"/>
              <a:t> </a:t>
            </a:r>
            <a:r>
              <a:rPr lang="en-US" sz="2400" b="1" dirty="0" err="1"/>
              <a:t>maksud</a:t>
            </a:r>
            <a:r>
              <a:rPr lang="en-US" sz="2400" b="1" dirty="0"/>
              <a:t> </a:t>
            </a:r>
            <a:r>
              <a:rPr lang="en-US" sz="2400" b="1" dirty="0" err="1"/>
              <a:t>dan</a:t>
            </a:r>
            <a:r>
              <a:rPr lang="en-US" sz="2400" b="1" dirty="0"/>
              <a:t> </a:t>
            </a:r>
            <a:r>
              <a:rPr lang="en-US" sz="2400" b="1" dirty="0" err="1"/>
              <a:t>tujuan</a:t>
            </a:r>
            <a:r>
              <a:rPr lang="en-US" sz="2400" b="1" dirty="0"/>
              <a:t> </a:t>
            </a:r>
            <a:r>
              <a:rPr lang="en-US" sz="2400" b="1" dirty="0" err="1"/>
              <a:t>pertemuan</a:t>
            </a:r>
            <a:r>
              <a:rPr lang="en-US" sz="2400" b="1" dirty="0"/>
              <a:t> </a:t>
            </a:r>
            <a:r>
              <a:rPr lang="en-US" sz="2400" b="1" dirty="0" err="1"/>
              <a:t>ini</a:t>
            </a:r>
            <a:endParaRPr lang="en-US" sz="2400" b="1" dirty="0"/>
          </a:p>
          <a:p>
            <a:pPr marL="420624" indent="-384048" eaLnBrk="1" fontAlgn="auto" hangingPunct="1">
              <a:spcAft>
                <a:spcPts val="0"/>
              </a:spcAft>
              <a:buFont typeface="Wingdings 2"/>
              <a:buChar char=""/>
              <a:defRPr/>
            </a:pPr>
            <a:r>
              <a:rPr lang="en-US" sz="2400" b="1" dirty="0"/>
              <a:t> </a:t>
            </a:r>
            <a:r>
              <a:rPr lang="en-US" sz="2400" b="1" dirty="0" err="1"/>
              <a:t>Jelaskan</a:t>
            </a:r>
            <a:r>
              <a:rPr lang="en-US" sz="2400" b="1" dirty="0"/>
              <a:t> </a:t>
            </a:r>
            <a:r>
              <a:rPr lang="en-US" sz="2400" b="1" dirty="0" err="1"/>
              <a:t>kinerja</a:t>
            </a:r>
            <a:r>
              <a:rPr lang="en-US" sz="2400" b="1" dirty="0"/>
              <a:t> yang </a:t>
            </a:r>
            <a:r>
              <a:rPr lang="en-US" sz="2400" b="1" dirty="0" err="1"/>
              <a:t>membutuhkan</a:t>
            </a:r>
            <a:r>
              <a:rPr lang="en-US" sz="2400" b="1" dirty="0"/>
              <a:t> </a:t>
            </a:r>
            <a:r>
              <a:rPr lang="en-US" sz="2400" b="1" dirty="0" err="1"/>
              <a:t>penyempurnaan</a:t>
            </a:r>
            <a:endParaRPr lang="en-US" sz="2400" b="1" dirty="0"/>
          </a:p>
          <a:p>
            <a:pPr marL="420624" indent="-384048" eaLnBrk="1" fontAlgn="auto" hangingPunct="1">
              <a:spcAft>
                <a:spcPts val="0"/>
              </a:spcAft>
              <a:buFont typeface="Wingdings 2"/>
              <a:buChar char=""/>
              <a:defRPr/>
            </a:pPr>
            <a:r>
              <a:rPr lang="en-US" sz="2400" b="1" dirty="0"/>
              <a:t> </a:t>
            </a:r>
            <a:r>
              <a:rPr lang="en-US" sz="2400" b="1" dirty="0" err="1"/>
              <a:t>Dengar</a:t>
            </a:r>
            <a:r>
              <a:rPr lang="en-US" sz="2400" b="1" dirty="0"/>
              <a:t> </a:t>
            </a:r>
            <a:r>
              <a:rPr lang="en-US" sz="2400" b="1" dirty="0" err="1"/>
              <a:t>apa</a:t>
            </a:r>
            <a:r>
              <a:rPr lang="en-US" sz="2400" b="1" dirty="0"/>
              <a:t> yang </a:t>
            </a:r>
            <a:r>
              <a:rPr lang="en-US" sz="2400" b="1" dirty="0" err="1"/>
              <a:t>dikatakan</a:t>
            </a:r>
            <a:r>
              <a:rPr lang="en-US" sz="2400" b="1" dirty="0"/>
              <a:t> </a:t>
            </a:r>
            <a:r>
              <a:rPr lang="en-US" sz="2400" b="1" dirty="0" err="1"/>
              <a:t>karyawan</a:t>
            </a:r>
            <a:r>
              <a:rPr lang="en-US" sz="2400" b="1" dirty="0"/>
              <a:t> </a:t>
            </a:r>
            <a:r>
              <a:rPr lang="en-US" sz="2400" b="1" dirty="0" err="1"/>
              <a:t>dan</a:t>
            </a:r>
            <a:r>
              <a:rPr lang="en-US" sz="2400" b="1" dirty="0"/>
              <a:t> </a:t>
            </a:r>
            <a:r>
              <a:rPr lang="en-US" sz="2400" b="1" dirty="0" err="1"/>
              <a:t>pahami</a:t>
            </a:r>
            <a:r>
              <a:rPr lang="en-US" sz="2400" b="1" dirty="0"/>
              <a:t> </a:t>
            </a:r>
            <a:r>
              <a:rPr lang="en-US" sz="2400" b="1" dirty="0" err="1"/>
              <a:t>perasaannya</a:t>
            </a:r>
            <a:endParaRPr lang="en-US" sz="2400" b="1" dirty="0"/>
          </a:p>
          <a:p>
            <a:pPr marL="420624" indent="-384048" eaLnBrk="1" fontAlgn="auto" hangingPunct="1">
              <a:spcAft>
                <a:spcPts val="0"/>
              </a:spcAft>
              <a:buFont typeface="Wingdings 2"/>
              <a:buChar char=""/>
              <a:defRPr/>
            </a:pPr>
            <a:r>
              <a:rPr lang="en-US" sz="2400" b="1" dirty="0"/>
              <a:t> </a:t>
            </a:r>
            <a:r>
              <a:rPr lang="en-US" sz="2400" b="1" dirty="0" err="1"/>
              <a:t>Galilah</a:t>
            </a:r>
            <a:r>
              <a:rPr lang="en-US" sz="2400" b="1" dirty="0"/>
              <a:t> </a:t>
            </a:r>
            <a:r>
              <a:rPr lang="en-US" sz="2400" b="1" dirty="0" err="1"/>
              <a:t>pendapat</a:t>
            </a:r>
            <a:r>
              <a:rPr lang="en-US" sz="2400" b="1" dirty="0"/>
              <a:t> </a:t>
            </a:r>
            <a:r>
              <a:rPr lang="en-US" sz="2400" b="1" dirty="0" err="1"/>
              <a:t>karyawan</a:t>
            </a:r>
            <a:r>
              <a:rPr lang="en-US" sz="2400" b="1" dirty="0"/>
              <a:t> </a:t>
            </a:r>
            <a:r>
              <a:rPr lang="en-US" sz="2400" b="1" dirty="0" err="1"/>
              <a:t>tentang</a:t>
            </a:r>
            <a:r>
              <a:rPr lang="en-US" sz="2400" b="1" dirty="0"/>
              <a:t> </a:t>
            </a:r>
            <a:r>
              <a:rPr lang="en-US" sz="2400" b="1" dirty="0" err="1"/>
              <a:t>upaya</a:t>
            </a:r>
            <a:r>
              <a:rPr lang="en-US" sz="2400" b="1" dirty="0"/>
              <a:t> </a:t>
            </a:r>
            <a:r>
              <a:rPr lang="en-US" sz="2400" b="1" dirty="0" err="1"/>
              <a:t>penyempurnaan</a:t>
            </a:r>
            <a:r>
              <a:rPr lang="en-US" sz="2400" b="1" dirty="0"/>
              <a:t>.</a:t>
            </a:r>
          </a:p>
          <a:p>
            <a:pPr marL="420624" indent="-384048" eaLnBrk="1" fontAlgn="auto" hangingPunct="1">
              <a:spcAft>
                <a:spcPts val="0"/>
              </a:spcAft>
              <a:buFont typeface="Wingdings 2"/>
              <a:buChar char=""/>
              <a:defRPr/>
            </a:pPr>
            <a:r>
              <a:rPr lang="en-US" sz="2400" b="1" dirty="0"/>
              <a:t> </a:t>
            </a:r>
            <a:r>
              <a:rPr lang="en-US" sz="2400" b="1" dirty="0" err="1"/>
              <a:t>Bertanyalah</a:t>
            </a:r>
            <a:r>
              <a:rPr lang="en-US" sz="2400" b="1" dirty="0"/>
              <a:t> </a:t>
            </a:r>
            <a:r>
              <a:rPr lang="en-US" sz="2400" b="1" dirty="0" err="1"/>
              <a:t>dengan</a:t>
            </a:r>
            <a:r>
              <a:rPr lang="en-US" sz="2400" b="1" dirty="0"/>
              <a:t> </a:t>
            </a:r>
            <a:r>
              <a:rPr lang="en-US" sz="2400" b="1" dirty="0" err="1"/>
              <a:t>pertanyaan</a:t>
            </a:r>
            <a:r>
              <a:rPr lang="en-US" sz="2400" b="1" dirty="0"/>
              <a:t> </a:t>
            </a:r>
            <a:r>
              <a:rPr lang="en-US" sz="2400" b="1" dirty="0" err="1"/>
              <a:t>terbuka</a:t>
            </a:r>
            <a:r>
              <a:rPr lang="en-US" sz="2400" b="1" dirty="0"/>
              <a:t> </a:t>
            </a:r>
            <a:r>
              <a:rPr lang="en-US" sz="2400" b="1" dirty="0" err="1"/>
              <a:t>untuk</a:t>
            </a:r>
            <a:r>
              <a:rPr lang="en-US" sz="2400" b="1" dirty="0"/>
              <a:t> </a:t>
            </a:r>
            <a:r>
              <a:rPr lang="en-US" sz="2400" b="1" dirty="0" err="1"/>
              <a:t>memacu</a:t>
            </a:r>
            <a:r>
              <a:rPr lang="en-US" sz="2400" b="1" dirty="0"/>
              <a:t> </a:t>
            </a:r>
            <a:r>
              <a:rPr lang="en-US" sz="2400" b="1" dirty="0" err="1"/>
              <a:t>karyawan</a:t>
            </a:r>
            <a:r>
              <a:rPr lang="en-US" sz="2400" b="1" dirty="0"/>
              <a:t> </a:t>
            </a:r>
            <a:r>
              <a:rPr lang="en-US" sz="2400" b="1" dirty="0" err="1"/>
              <a:t>untuk</a:t>
            </a:r>
            <a:r>
              <a:rPr lang="en-US" sz="2400" b="1" dirty="0"/>
              <a:t> </a:t>
            </a:r>
            <a:r>
              <a:rPr lang="en-US" sz="2400" b="1" dirty="0" err="1"/>
              <a:t>menganalisis</a:t>
            </a:r>
            <a:r>
              <a:rPr lang="en-US" sz="2400" b="1" dirty="0"/>
              <a:t> </a:t>
            </a:r>
          </a:p>
          <a:p>
            <a:pPr marL="420624" indent="-384048" eaLnBrk="1" fontAlgn="auto" hangingPunct="1">
              <a:spcAft>
                <a:spcPts val="0"/>
              </a:spcAft>
              <a:buFont typeface="Wingdings 2"/>
              <a:buChar char=""/>
              <a:defRPr/>
            </a:pPr>
            <a:r>
              <a:rPr lang="en-US" sz="2400" b="1" dirty="0" err="1"/>
              <a:t>masalah</a:t>
            </a:r>
            <a:r>
              <a:rPr lang="en-US" sz="2400" b="1" dirty="0"/>
              <a:t> </a:t>
            </a:r>
            <a:r>
              <a:rPr lang="en-US" sz="2400" b="1" dirty="0" err="1"/>
              <a:t>secara</a:t>
            </a:r>
            <a:r>
              <a:rPr lang="en-US" sz="2400" b="1" dirty="0"/>
              <a:t> </a:t>
            </a:r>
            <a:r>
              <a:rPr lang="en-US" sz="2400" b="1" dirty="0" err="1"/>
              <a:t>spesifik</a:t>
            </a:r>
            <a:endParaRPr lang="en-US" sz="2400" b="1" dirty="0"/>
          </a:p>
          <a:p>
            <a:pPr marL="420624" indent="-384048" eaLnBrk="1" fontAlgn="auto" hangingPunct="1">
              <a:spcAft>
                <a:spcPts val="0"/>
              </a:spcAft>
              <a:buFont typeface="Wingdings 2"/>
              <a:buChar char=""/>
              <a:defRPr/>
            </a:pPr>
            <a:r>
              <a:rPr lang="en-US" sz="2400" b="1" dirty="0" err="1"/>
              <a:t>Tunjukkan</a:t>
            </a:r>
            <a:r>
              <a:rPr lang="en-US" sz="2400" b="1" dirty="0"/>
              <a:t> </a:t>
            </a:r>
            <a:r>
              <a:rPr lang="en-US" sz="2400" b="1" dirty="0" err="1"/>
              <a:t>perhargaan</a:t>
            </a:r>
            <a:r>
              <a:rPr lang="en-US" sz="2400" b="1" dirty="0"/>
              <a:t> </a:t>
            </a:r>
            <a:r>
              <a:rPr lang="en-US" sz="2400" b="1" dirty="0" err="1"/>
              <a:t>anda</a:t>
            </a:r>
            <a:endParaRPr lang="en-US" sz="2400" b="1" dirty="0"/>
          </a:p>
          <a:p>
            <a:pPr marL="420624" indent="-384048" eaLnBrk="1" fontAlgn="auto" hangingPunct="1">
              <a:spcAft>
                <a:spcPts val="0"/>
              </a:spcAft>
              <a:buFont typeface="Wingdings 2"/>
              <a:buChar char=""/>
              <a:defRPr/>
            </a:pPr>
            <a:r>
              <a:rPr lang="en-US" sz="2400" b="1" dirty="0" err="1"/>
              <a:t>Berikan</a:t>
            </a:r>
            <a:r>
              <a:rPr lang="en-US" sz="2400" b="1" dirty="0"/>
              <a:t> </a:t>
            </a:r>
            <a:r>
              <a:rPr lang="en-US" sz="2400" b="1" dirty="0" err="1"/>
              <a:t>usulan</a:t>
            </a:r>
            <a:r>
              <a:rPr lang="en-US" sz="2400" b="1" dirty="0"/>
              <a:t> </a:t>
            </a:r>
            <a:r>
              <a:rPr lang="en-US" sz="2400" b="1" dirty="0" err="1"/>
              <a:t>seperlunya</a:t>
            </a:r>
            <a:endParaRPr lang="en-US" sz="2400" b="1" dirty="0"/>
          </a:p>
          <a:p>
            <a:pPr marL="420624" indent="-384048" eaLnBrk="1" fontAlgn="auto" hangingPunct="1">
              <a:spcAft>
                <a:spcPts val="0"/>
              </a:spcAft>
              <a:buFont typeface="Wingdings 2"/>
              <a:buChar char=""/>
              <a:defRPr/>
            </a:pPr>
            <a:r>
              <a:rPr lang="en-US" sz="2400" b="1" dirty="0" err="1"/>
              <a:t>Sepakati</a:t>
            </a:r>
            <a:r>
              <a:rPr lang="en-US" sz="2400" b="1" dirty="0"/>
              <a:t> </a:t>
            </a:r>
            <a:r>
              <a:rPr lang="en-US" sz="2400" b="1" dirty="0" err="1"/>
              <a:t>hal</a:t>
            </a:r>
            <a:r>
              <a:rPr lang="en-US" sz="2400" b="1" dirty="0"/>
              <a:t> yang </a:t>
            </a:r>
            <a:r>
              <a:rPr lang="en-US" sz="2400" b="1" dirty="0" err="1"/>
              <a:t>telah</a:t>
            </a:r>
            <a:r>
              <a:rPr lang="en-US" sz="2400" b="1" dirty="0"/>
              <a:t> </a:t>
            </a:r>
            <a:r>
              <a:rPr lang="en-US" sz="2400" b="1" dirty="0" err="1"/>
              <a:t>disetujui</a:t>
            </a:r>
            <a:r>
              <a:rPr lang="en-US" sz="2400" b="1" dirty="0"/>
              <a:t> </a:t>
            </a:r>
            <a:r>
              <a:rPr lang="en-US" sz="2400" b="1" dirty="0" err="1"/>
              <a:t>bersama</a:t>
            </a:r>
            <a:endParaRPr lang="en-US" sz="2400" b="1" dirty="0"/>
          </a:p>
          <a:p>
            <a:pPr marL="420624" indent="-384048" eaLnBrk="1" fontAlgn="auto" hangingPunct="1">
              <a:spcAft>
                <a:spcPts val="0"/>
              </a:spcAft>
              <a:buFont typeface="Wingdings 2"/>
              <a:buChar char=""/>
              <a:defRPr/>
            </a:pPr>
            <a:r>
              <a:rPr lang="en-US" sz="2400" b="1" dirty="0" err="1"/>
              <a:t>Buat</a:t>
            </a:r>
            <a:r>
              <a:rPr lang="en-US" sz="2400" b="1" dirty="0"/>
              <a:t> </a:t>
            </a:r>
            <a:r>
              <a:rPr lang="en-US" sz="2400" b="1" dirty="0" err="1"/>
              <a:t>jadual</a:t>
            </a:r>
            <a:r>
              <a:rPr lang="en-US" sz="2400" b="1" dirty="0"/>
              <a:t> </a:t>
            </a:r>
            <a:r>
              <a:rPr lang="en-US" sz="2400" b="1" dirty="0" err="1"/>
              <a:t>pertemuan</a:t>
            </a:r>
            <a:r>
              <a:rPr lang="en-US" sz="2400" b="1" dirty="0"/>
              <a:t> </a:t>
            </a:r>
            <a:r>
              <a:rPr lang="en-US" sz="2400" b="1" dirty="0" err="1"/>
              <a:t>berikutnya</a:t>
            </a:r>
            <a:r>
              <a:rPr lang="en-US" sz="2400" b="1" dirty="0"/>
              <a:t>.</a:t>
            </a:r>
          </a:p>
          <a:p>
            <a:pPr marL="420624" indent="-384048" eaLnBrk="1" fontAlgn="auto" hangingPunct="1">
              <a:spcAft>
                <a:spcPts val="0"/>
              </a:spcAft>
              <a:buFont typeface="Wingdings 2" panose="05020102010507070707" pitchFamily="18" charset="2"/>
              <a:buNone/>
              <a:defRPr/>
            </a:pPr>
            <a:br>
              <a:rPr lang="en-US" sz="2400" b="1" dirty="0"/>
            </a:br>
            <a:endParaRPr lang="en-US" sz="2400" b="1" dirty="0"/>
          </a:p>
          <a:p>
            <a:pPr marL="420624" indent="-384048" eaLnBrk="1" fontAlgn="auto" hangingPunct="1">
              <a:spcAft>
                <a:spcPts val="0"/>
              </a:spcAft>
              <a:buFont typeface="Wingdings 2"/>
              <a:buChar char=""/>
              <a:defRPr/>
            </a:pPr>
            <a:endParaRPr lang="en-US" sz="24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ABF82-E7BB-4FF1-93FB-767A14C9CDA3}"/>
              </a:ext>
            </a:extLst>
          </p:cNvPr>
          <p:cNvSpPr>
            <a:spLocks noGrp="1"/>
          </p:cNvSpPr>
          <p:nvPr>
            <p:ph type="title"/>
          </p:nvPr>
        </p:nvSpPr>
        <p:spPr>
          <a:xfrm>
            <a:off x="457200" y="274638"/>
            <a:ext cx="8229600" cy="715962"/>
          </a:xfrm>
        </p:spPr>
        <p:txBody>
          <a:bodyPr>
            <a:normAutofit fontScale="90000"/>
          </a:bodyPr>
          <a:lstStyle/>
          <a:p>
            <a:pPr eaLnBrk="1" fontAlgn="auto" hangingPunct="1">
              <a:spcAft>
                <a:spcPts val="0"/>
              </a:spcAft>
              <a:defRPr/>
            </a:pPr>
            <a:r>
              <a:rPr lang="en-US" sz="4000" b="1" i="1" dirty="0" err="1"/>
              <a:t>Pantangan</a:t>
            </a:r>
            <a:r>
              <a:rPr lang="en-US" sz="4000" b="1" i="1" dirty="0"/>
              <a:t> </a:t>
            </a:r>
            <a:r>
              <a:rPr lang="en-US" sz="4000" b="1" i="1" dirty="0" err="1"/>
              <a:t>Untuk</a:t>
            </a:r>
            <a:r>
              <a:rPr lang="en-US" sz="4000" b="1" i="1" dirty="0"/>
              <a:t> Coaching Yang </a:t>
            </a:r>
            <a:r>
              <a:rPr lang="en-US" sz="4000" b="1" i="1" dirty="0" err="1"/>
              <a:t>Sukses</a:t>
            </a:r>
            <a:endParaRPr lang="en-US" sz="4000" dirty="0"/>
          </a:p>
        </p:txBody>
      </p:sp>
      <p:sp>
        <p:nvSpPr>
          <p:cNvPr id="3" name="Content Placeholder 2">
            <a:extLst>
              <a:ext uri="{FF2B5EF4-FFF2-40B4-BE49-F238E27FC236}">
                <a16:creationId xmlns:a16="http://schemas.microsoft.com/office/drawing/2014/main" id="{BD0E3915-4702-4D60-82E9-5085E6E07DA9}"/>
              </a:ext>
            </a:extLst>
          </p:cNvPr>
          <p:cNvSpPr>
            <a:spLocks noGrp="1"/>
          </p:cNvSpPr>
          <p:nvPr>
            <p:ph idx="1"/>
          </p:nvPr>
        </p:nvSpPr>
        <p:spPr>
          <a:xfrm>
            <a:off x="304800" y="1219200"/>
            <a:ext cx="8610600" cy="5486400"/>
          </a:xfrm>
        </p:spPr>
        <p:txBody>
          <a:bodyPr>
            <a:normAutofit lnSpcReduction="10000"/>
          </a:bodyPr>
          <a:lstStyle/>
          <a:p>
            <a:pPr marL="420624" indent="-384048" eaLnBrk="1" fontAlgn="auto" hangingPunct="1">
              <a:spcAft>
                <a:spcPts val="0"/>
              </a:spcAft>
              <a:buFont typeface="Wingdings 2"/>
              <a:buChar char=""/>
              <a:defRPr/>
            </a:pPr>
            <a:r>
              <a:rPr lang="en-US" sz="2400" b="1" dirty="0" err="1"/>
              <a:t>Tidak</a:t>
            </a:r>
            <a:r>
              <a:rPr lang="en-US" sz="2400" b="1" dirty="0"/>
              <a:t> </a:t>
            </a:r>
            <a:r>
              <a:rPr lang="en-US" sz="2400" b="1" dirty="0" err="1"/>
              <a:t>bisa</a:t>
            </a:r>
            <a:r>
              <a:rPr lang="en-US" sz="2400" b="1" dirty="0"/>
              <a:t> </a:t>
            </a:r>
            <a:r>
              <a:rPr lang="en-US" sz="2400" b="1" dirty="0" err="1"/>
              <a:t>menjelaskan</a:t>
            </a:r>
            <a:r>
              <a:rPr lang="en-US" sz="2400" b="1" dirty="0"/>
              <a:t> </a:t>
            </a:r>
            <a:r>
              <a:rPr lang="en-US" sz="2400" b="1" dirty="0" err="1"/>
              <a:t>masalah</a:t>
            </a:r>
            <a:r>
              <a:rPr lang="en-US" sz="2400" b="1" dirty="0"/>
              <a:t> yang </a:t>
            </a:r>
            <a:r>
              <a:rPr lang="en-US" sz="2400" b="1" dirty="0" err="1"/>
              <a:t>terjadi</a:t>
            </a:r>
            <a:endParaRPr lang="en-US" sz="2400" b="1" dirty="0"/>
          </a:p>
          <a:p>
            <a:pPr marL="420624" indent="-384048" eaLnBrk="1" fontAlgn="auto" hangingPunct="1">
              <a:spcAft>
                <a:spcPts val="0"/>
              </a:spcAft>
              <a:buFont typeface="Wingdings 2"/>
              <a:buChar char=""/>
              <a:defRPr/>
            </a:pPr>
            <a:r>
              <a:rPr lang="en-US" sz="2400" b="1" dirty="0" err="1"/>
              <a:t>Tidak</a:t>
            </a:r>
            <a:r>
              <a:rPr lang="en-US" sz="2400" b="1" dirty="0"/>
              <a:t> </a:t>
            </a:r>
            <a:r>
              <a:rPr lang="en-US" sz="2400" b="1" dirty="0" err="1"/>
              <a:t>tahu</a:t>
            </a:r>
            <a:r>
              <a:rPr lang="en-US" sz="2400" b="1" dirty="0"/>
              <a:t> </a:t>
            </a:r>
            <a:r>
              <a:rPr lang="en-US" sz="2400" b="1" dirty="0" err="1"/>
              <a:t>apa</a:t>
            </a:r>
            <a:r>
              <a:rPr lang="en-US" sz="2400" b="1" dirty="0"/>
              <a:t> yang </a:t>
            </a:r>
            <a:r>
              <a:rPr lang="en-US" sz="2400" b="1" dirty="0" err="1"/>
              <a:t>diharapkan</a:t>
            </a:r>
            <a:r>
              <a:rPr lang="en-US" sz="2400" b="1" dirty="0"/>
              <a:t> </a:t>
            </a:r>
            <a:r>
              <a:rPr lang="en-US" sz="2400" b="1" dirty="0" err="1"/>
              <a:t>sebagai</a:t>
            </a:r>
            <a:r>
              <a:rPr lang="en-US" sz="2400" b="1" dirty="0"/>
              <a:t> </a:t>
            </a:r>
            <a:r>
              <a:rPr lang="en-US" sz="2400" b="1" dirty="0" err="1"/>
              <a:t>bagian</a:t>
            </a:r>
            <a:r>
              <a:rPr lang="en-US" sz="2400" b="1" dirty="0"/>
              <a:t> </a:t>
            </a:r>
            <a:r>
              <a:rPr lang="en-US" sz="2400" b="1" dirty="0" err="1"/>
              <a:t>dari</a:t>
            </a:r>
            <a:r>
              <a:rPr lang="en-US" sz="2400" b="1" dirty="0"/>
              <a:t> </a:t>
            </a:r>
            <a:r>
              <a:rPr lang="en-US" sz="2400" b="1" dirty="0" err="1"/>
              <a:t>perubahan</a:t>
            </a:r>
            <a:endParaRPr lang="en-US" sz="2400" b="1" dirty="0"/>
          </a:p>
          <a:p>
            <a:pPr marL="420624" indent="-384048" eaLnBrk="1" fontAlgn="auto" hangingPunct="1">
              <a:spcAft>
                <a:spcPts val="0"/>
              </a:spcAft>
              <a:buFont typeface="Wingdings 2"/>
              <a:buChar char=""/>
              <a:defRPr/>
            </a:pPr>
            <a:r>
              <a:rPr lang="en-US" sz="2400" b="1" dirty="0"/>
              <a:t> </a:t>
            </a:r>
            <a:r>
              <a:rPr lang="en-US" sz="2400" b="1" dirty="0" err="1"/>
              <a:t>Tidak</a:t>
            </a:r>
            <a:r>
              <a:rPr lang="en-US" sz="2400" b="1" dirty="0"/>
              <a:t> </a:t>
            </a:r>
            <a:r>
              <a:rPr lang="en-US" sz="2400" b="1" dirty="0" err="1"/>
              <a:t>punya</a:t>
            </a:r>
            <a:r>
              <a:rPr lang="en-US" sz="2400" b="1" dirty="0"/>
              <a:t> data yang </a:t>
            </a:r>
            <a:r>
              <a:rPr lang="en-US" sz="2400" b="1" dirty="0" err="1"/>
              <a:t>memadai</a:t>
            </a:r>
            <a:r>
              <a:rPr lang="en-US" sz="2400" b="1" dirty="0"/>
              <a:t> </a:t>
            </a:r>
            <a:r>
              <a:rPr lang="en-US" sz="2400" b="1" dirty="0" err="1"/>
              <a:t>tentang</a:t>
            </a:r>
            <a:r>
              <a:rPr lang="en-US" sz="2400" b="1" dirty="0"/>
              <a:t> </a:t>
            </a:r>
            <a:r>
              <a:rPr lang="en-US" sz="2400" b="1" dirty="0" err="1"/>
              <a:t>kinerja</a:t>
            </a:r>
            <a:r>
              <a:rPr lang="en-US" sz="2400" b="1" dirty="0"/>
              <a:t> </a:t>
            </a:r>
            <a:r>
              <a:rPr lang="en-US" sz="2400" b="1" dirty="0" err="1"/>
              <a:t>saat</a:t>
            </a:r>
            <a:r>
              <a:rPr lang="en-US" sz="2400" b="1" dirty="0"/>
              <a:t> </a:t>
            </a:r>
            <a:r>
              <a:rPr lang="en-US" sz="2400" b="1" dirty="0" err="1"/>
              <a:t>ini</a:t>
            </a:r>
            <a:endParaRPr lang="en-US" sz="2400" b="1" dirty="0"/>
          </a:p>
          <a:p>
            <a:pPr marL="420624" indent="-384048" eaLnBrk="1" fontAlgn="auto" hangingPunct="1">
              <a:spcAft>
                <a:spcPts val="0"/>
              </a:spcAft>
              <a:buFont typeface="Wingdings 2"/>
              <a:buChar char=""/>
              <a:defRPr/>
            </a:pPr>
            <a:r>
              <a:rPr lang="en-US" sz="2400" b="1" dirty="0"/>
              <a:t>Bias</a:t>
            </a:r>
          </a:p>
          <a:p>
            <a:pPr marL="420624" indent="-384048" eaLnBrk="1" fontAlgn="auto" hangingPunct="1">
              <a:spcAft>
                <a:spcPts val="0"/>
              </a:spcAft>
              <a:buFont typeface="Wingdings 2"/>
              <a:buChar char=""/>
              <a:defRPr/>
            </a:pPr>
            <a:r>
              <a:rPr lang="en-US" sz="2400" b="1" dirty="0" err="1"/>
              <a:t>Tidak</a:t>
            </a:r>
            <a:r>
              <a:rPr lang="en-US" sz="2400" b="1" dirty="0"/>
              <a:t> </a:t>
            </a:r>
            <a:r>
              <a:rPr lang="en-US" sz="2400" b="1" dirty="0" err="1"/>
              <a:t>fleksibel</a:t>
            </a:r>
            <a:endParaRPr lang="en-US" sz="2400" b="1" dirty="0"/>
          </a:p>
          <a:p>
            <a:pPr marL="420624" indent="-384048" eaLnBrk="1" fontAlgn="auto" hangingPunct="1">
              <a:spcAft>
                <a:spcPts val="0"/>
              </a:spcAft>
              <a:buFont typeface="Wingdings 2"/>
              <a:buChar char=""/>
              <a:defRPr/>
            </a:pPr>
            <a:r>
              <a:rPr lang="en-US" sz="2400" b="1" dirty="0" err="1"/>
              <a:t>Kehilangan</a:t>
            </a:r>
            <a:r>
              <a:rPr lang="en-US" sz="2400" b="1" dirty="0"/>
              <a:t> </a:t>
            </a:r>
            <a:r>
              <a:rPr lang="en-US" sz="2400" b="1" dirty="0" err="1"/>
              <a:t>kendali</a:t>
            </a:r>
            <a:r>
              <a:rPr lang="en-US" sz="2400" b="1" dirty="0"/>
              <a:t> </a:t>
            </a:r>
            <a:r>
              <a:rPr lang="en-US" sz="2400" b="1" dirty="0" err="1"/>
              <a:t>saat</a:t>
            </a:r>
            <a:r>
              <a:rPr lang="en-US" sz="2400" b="1" dirty="0"/>
              <a:t> </a:t>
            </a:r>
            <a:r>
              <a:rPr lang="en-US" sz="2400" b="1" dirty="0" err="1"/>
              <a:t>karyawan</a:t>
            </a:r>
            <a:r>
              <a:rPr lang="en-US" sz="2400" b="1" dirty="0"/>
              <a:t> </a:t>
            </a:r>
            <a:r>
              <a:rPr lang="en-US" sz="2400" b="1" dirty="0" err="1"/>
              <a:t>membela</a:t>
            </a:r>
            <a:r>
              <a:rPr lang="en-US" sz="2400" b="1" dirty="0"/>
              <a:t> </a:t>
            </a:r>
            <a:r>
              <a:rPr lang="en-US" sz="2400" b="1" dirty="0" err="1"/>
              <a:t>diri</a:t>
            </a:r>
            <a:endParaRPr lang="en-US" sz="2400" b="1" dirty="0"/>
          </a:p>
          <a:p>
            <a:pPr marL="420624" indent="-384048" eaLnBrk="1" fontAlgn="auto" hangingPunct="1">
              <a:spcAft>
                <a:spcPts val="0"/>
              </a:spcAft>
              <a:buFont typeface="Wingdings 2"/>
              <a:buChar char=""/>
              <a:defRPr/>
            </a:pPr>
            <a:r>
              <a:rPr lang="en-US" sz="2400" b="1" dirty="0" err="1"/>
              <a:t>Kaku</a:t>
            </a:r>
            <a:r>
              <a:rPr lang="en-US" sz="2400" b="1" dirty="0"/>
              <a:t> </a:t>
            </a:r>
            <a:r>
              <a:rPr lang="en-US" sz="2400" b="1" dirty="0" err="1"/>
              <a:t>dan</a:t>
            </a:r>
            <a:r>
              <a:rPr lang="en-US" sz="2400" b="1" dirty="0"/>
              <a:t> </a:t>
            </a:r>
            <a:r>
              <a:rPr lang="en-US" sz="2400" b="1" dirty="0" err="1"/>
              <a:t>memaksa</a:t>
            </a:r>
            <a:r>
              <a:rPr lang="en-US" sz="2400" b="1" dirty="0"/>
              <a:t> </a:t>
            </a:r>
            <a:r>
              <a:rPr lang="en-US" sz="2400" b="1" dirty="0" err="1"/>
              <a:t>kehendak</a:t>
            </a:r>
            <a:r>
              <a:rPr lang="en-US" sz="2400" b="1" dirty="0"/>
              <a:t> </a:t>
            </a:r>
            <a:r>
              <a:rPr lang="en-US" sz="2400" b="1" dirty="0" err="1"/>
              <a:t>ketika</a:t>
            </a:r>
            <a:r>
              <a:rPr lang="en-US" sz="2400" b="1" dirty="0"/>
              <a:t> </a:t>
            </a:r>
            <a:r>
              <a:rPr lang="en-US" sz="2400" b="1" dirty="0" err="1"/>
              <a:t>ditanya</a:t>
            </a:r>
            <a:r>
              <a:rPr lang="en-US" sz="2400" b="1" dirty="0"/>
              <a:t> </a:t>
            </a:r>
            <a:r>
              <a:rPr lang="en-US" sz="2400" b="1" dirty="0" err="1"/>
              <a:t>contoh</a:t>
            </a:r>
            <a:r>
              <a:rPr lang="en-US" sz="2400" b="1" dirty="0"/>
              <a:t> </a:t>
            </a:r>
            <a:r>
              <a:rPr lang="en-US" sz="2400" b="1" dirty="0" err="1"/>
              <a:t>prestasi</a:t>
            </a:r>
            <a:r>
              <a:rPr lang="en-US" sz="2400" b="1" dirty="0"/>
              <a:t> yang </a:t>
            </a:r>
            <a:r>
              <a:rPr lang="en-US" sz="2400" b="1" dirty="0" err="1"/>
              <a:t>dituntut</a:t>
            </a:r>
            <a:endParaRPr lang="en-US" sz="2400" b="1" dirty="0"/>
          </a:p>
          <a:p>
            <a:pPr marL="420624" indent="-384048" eaLnBrk="1" fontAlgn="auto" hangingPunct="1">
              <a:spcAft>
                <a:spcPts val="0"/>
              </a:spcAft>
              <a:buFont typeface="Wingdings 2"/>
              <a:buChar char=""/>
              <a:defRPr/>
            </a:pPr>
            <a:r>
              <a:rPr lang="en-US" sz="2400" b="1" dirty="0" err="1"/>
              <a:t>Tidak</a:t>
            </a:r>
            <a:r>
              <a:rPr lang="en-US" sz="2400" b="1" dirty="0"/>
              <a:t> </a:t>
            </a:r>
            <a:r>
              <a:rPr lang="en-US" sz="2400" b="1" dirty="0" err="1"/>
              <a:t>menggali</a:t>
            </a:r>
            <a:r>
              <a:rPr lang="en-US" sz="2400" b="1" dirty="0"/>
              <a:t> </a:t>
            </a:r>
            <a:r>
              <a:rPr lang="en-US" sz="2400" b="1" dirty="0" err="1"/>
              <a:t>alternatif</a:t>
            </a:r>
            <a:r>
              <a:rPr lang="en-US" sz="2400" b="1" dirty="0"/>
              <a:t> </a:t>
            </a:r>
            <a:r>
              <a:rPr lang="en-US" sz="2400" b="1" dirty="0" err="1"/>
              <a:t>dari</a:t>
            </a:r>
            <a:r>
              <a:rPr lang="en-US" sz="2400" b="1" dirty="0"/>
              <a:t> </a:t>
            </a:r>
            <a:r>
              <a:rPr lang="en-US" sz="2400" b="1" dirty="0" err="1"/>
              <a:t>karyawan</a:t>
            </a:r>
            <a:endParaRPr lang="en-US" sz="2400" b="1" dirty="0"/>
          </a:p>
          <a:p>
            <a:pPr marL="420624" indent="-384048" eaLnBrk="1" fontAlgn="auto" hangingPunct="1">
              <a:spcAft>
                <a:spcPts val="0"/>
              </a:spcAft>
              <a:buFont typeface="Wingdings 2"/>
              <a:buChar char=""/>
              <a:defRPr/>
            </a:pPr>
            <a:r>
              <a:rPr lang="en-US" sz="2400" b="1" dirty="0" err="1"/>
              <a:t>Tidak</a:t>
            </a:r>
            <a:r>
              <a:rPr lang="en-US" sz="2400" b="1" dirty="0"/>
              <a:t> </a:t>
            </a:r>
            <a:r>
              <a:rPr lang="en-US" sz="2400" b="1" dirty="0" err="1"/>
              <a:t>mencatat</a:t>
            </a:r>
            <a:r>
              <a:rPr lang="en-US" sz="2400" b="1" dirty="0"/>
              <a:t> </a:t>
            </a:r>
            <a:r>
              <a:rPr lang="en-US" sz="2400" b="1" dirty="0" err="1"/>
              <a:t>masalah</a:t>
            </a:r>
            <a:r>
              <a:rPr lang="en-US" sz="2400" b="1" dirty="0"/>
              <a:t> </a:t>
            </a:r>
            <a:r>
              <a:rPr lang="en-US" sz="2400" b="1" dirty="0" err="1"/>
              <a:t>prestasi</a:t>
            </a:r>
            <a:r>
              <a:rPr lang="en-US" sz="2400" b="1" dirty="0"/>
              <a:t> yang </a:t>
            </a:r>
            <a:r>
              <a:rPr lang="en-US" sz="2400" b="1" dirty="0" err="1"/>
              <a:t>dihadapi</a:t>
            </a:r>
            <a:endParaRPr lang="en-US" sz="2400" b="1" dirty="0"/>
          </a:p>
          <a:p>
            <a:pPr marL="420624" indent="-384048" eaLnBrk="1" fontAlgn="auto" hangingPunct="1">
              <a:spcAft>
                <a:spcPts val="0"/>
              </a:spcAft>
              <a:buFont typeface="Wingdings 2"/>
              <a:buChar char=""/>
              <a:defRPr/>
            </a:pPr>
            <a:r>
              <a:rPr lang="en-US" sz="2400" b="1" dirty="0" err="1"/>
              <a:t>Tidak</a:t>
            </a:r>
            <a:r>
              <a:rPr lang="en-US" sz="2400" b="1" dirty="0"/>
              <a:t> </a:t>
            </a:r>
            <a:r>
              <a:rPr lang="en-US" sz="2400" b="1" dirty="0" err="1"/>
              <a:t>mampu</a:t>
            </a:r>
            <a:r>
              <a:rPr lang="en-US" sz="2400" b="1" dirty="0"/>
              <a:t> </a:t>
            </a:r>
            <a:r>
              <a:rPr lang="en-US" sz="2400" b="1" dirty="0" err="1"/>
              <a:t>membuat</a:t>
            </a:r>
            <a:r>
              <a:rPr lang="en-US" sz="2400" b="1" dirty="0"/>
              <a:t> </a:t>
            </a:r>
            <a:r>
              <a:rPr lang="en-US" sz="2400" b="1" dirty="0" err="1"/>
              <a:t>karyawan</a:t>
            </a:r>
            <a:r>
              <a:rPr lang="en-US" sz="2400" b="1" dirty="0"/>
              <a:t> </a:t>
            </a:r>
            <a:r>
              <a:rPr lang="en-US" sz="2400" b="1" dirty="0" err="1"/>
              <a:t>bertanggung</a:t>
            </a:r>
            <a:r>
              <a:rPr lang="en-US" sz="2400" b="1" dirty="0"/>
              <a:t> </a:t>
            </a:r>
            <a:r>
              <a:rPr lang="en-US" sz="2400" b="1" dirty="0" err="1"/>
              <a:t>jawab</a:t>
            </a:r>
            <a:endParaRPr lang="en-US" sz="2400" b="1" dirty="0"/>
          </a:p>
          <a:p>
            <a:pPr marL="420624" indent="-384048" eaLnBrk="1" fontAlgn="auto" hangingPunct="1">
              <a:spcAft>
                <a:spcPts val="0"/>
              </a:spcAft>
              <a:buFont typeface="Wingdings 2"/>
              <a:buChar char=""/>
              <a:defRPr/>
            </a:pPr>
            <a:r>
              <a:rPr lang="en-US" sz="2400" b="1" dirty="0" err="1"/>
              <a:t>Gagal</a:t>
            </a:r>
            <a:r>
              <a:rPr lang="en-US" sz="2400" b="1" dirty="0"/>
              <a:t> </a:t>
            </a:r>
            <a:r>
              <a:rPr lang="en-US" sz="2400" b="1" dirty="0" err="1"/>
              <a:t>meminta</a:t>
            </a:r>
            <a:r>
              <a:rPr lang="en-US" sz="2400" b="1" dirty="0"/>
              <a:t> </a:t>
            </a:r>
            <a:r>
              <a:rPr lang="en-US" sz="2400" b="1" dirty="0" err="1"/>
              <a:t>peningkatan</a:t>
            </a:r>
            <a:r>
              <a:rPr lang="en-US" sz="2400" b="1" dirty="0"/>
              <a:t> </a:t>
            </a:r>
            <a:r>
              <a:rPr lang="en-US" sz="2400" b="1" dirty="0" err="1"/>
              <a:t>prestasi</a:t>
            </a:r>
            <a:r>
              <a:rPr lang="en-US" sz="2400" b="1"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E39CB-9F7C-4DD7-A002-ACA67ABBA7CA}"/>
              </a:ext>
            </a:extLst>
          </p:cNvPr>
          <p:cNvSpPr>
            <a:spLocks noGrp="1"/>
          </p:cNvSpPr>
          <p:nvPr>
            <p:ph type="title"/>
          </p:nvPr>
        </p:nvSpPr>
        <p:spPr>
          <a:ln>
            <a:miter lim="800000"/>
            <a:headEnd/>
            <a:tailEnd/>
          </a:ln>
        </p:spPr>
        <p:txBody>
          <a:bodyPr/>
          <a:lstStyle/>
          <a:p>
            <a:pPr>
              <a:defRPr/>
            </a:pPr>
            <a:r>
              <a:rPr lang="en-US" sz="4800" dirty="0"/>
              <a:t>MAULIATE GHODANG…</a:t>
            </a:r>
          </a:p>
        </p:txBody>
      </p:sp>
      <p:sp>
        <p:nvSpPr>
          <p:cNvPr id="45059" name="Text Placeholder 2">
            <a:extLst>
              <a:ext uri="{FF2B5EF4-FFF2-40B4-BE49-F238E27FC236}">
                <a16:creationId xmlns:a16="http://schemas.microsoft.com/office/drawing/2014/main" id="{86E7A4CD-C722-4683-AFD4-DAC1060C8C68}"/>
              </a:ext>
            </a:extLst>
          </p:cNvPr>
          <p:cNvSpPr>
            <a:spLocks noGrp="1"/>
          </p:cNvSpPr>
          <p:nvPr>
            <p:ph type="body" idx="1"/>
          </p:nvPr>
        </p:nvSpPr>
        <p:spPr>
          <a:xfrm>
            <a:off x="685800" y="2486025"/>
            <a:ext cx="6629400" cy="1066800"/>
          </a:xfrm>
        </p:spPr>
        <p:txBody>
          <a:bodyPr/>
          <a:lstStyle/>
          <a:p>
            <a:r>
              <a:rPr lang="en-US" altLang="en-US" sz="5400" b="1"/>
              <a:t>SEKIAN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11766EC-80AE-431E-80C3-6F9A1DA63573}"/>
              </a:ext>
            </a:extLst>
          </p:cNvPr>
          <p:cNvSpPr>
            <a:spLocks noGrp="1"/>
          </p:cNvSpPr>
          <p:nvPr>
            <p:ph type="title"/>
          </p:nvPr>
        </p:nvSpPr>
        <p:spPr/>
        <p:txBody>
          <a:bodyPr/>
          <a:lstStyle/>
          <a:p>
            <a:pPr eaLnBrk="1" hangingPunct="1"/>
            <a:endParaRPr lang="en-US" altLang="en-US"/>
          </a:p>
        </p:txBody>
      </p:sp>
      <p:sp>
        <p:nvSpPr>
          <p:cNvPr id="10243" name="Content Placeholder 2">
            <a:extLst>
              <a:ext uri="{FF2B5EF4-FFF2-40B4-BE49-F238E27FC236}">
                <a16:creationId xmlns:a16="http://schemas.microsoft.com/office/drawing/2014/main" id="{2574C68B-C46E-4110-B9E9-0B4D26F6A4FC}"/>
              </a:ext>
            </a:extLst>
          </p:cNvPr>
          <p:cNvSpPr>
            <a:spLocks noGrp="1"/>
          </p:cNvSpPr>
          <p:nvPr>
            <p:ph idx="1"/>
          </p:nvPr>
        </p:nvSpPr>
        <p:spPr/>
        <p:txBody>
          <a:bodyPr/>
          <a:lstStyle/>
          <a:p>
            <a:pPr eaLnBrk="1" hangingPunct="1"/>
            <a:r>
              <a:rPr lang="en-US" altLang="en-US"/>
              <a:t>Coach adalah orang yang ahli dalam memfasilitasi pencapaian tujuan atau proses perkembangan diri klien, namun dia tidak perlu ahli benar dalam topik yang di-coach-nya. Coach biasanya membantu klien dengan menyediakan tools dan hal-hal yang dapat memotivasi dan membantu pencapaian.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3487D82-E71B-4A55-AC4D-98C1CB72A4D3}"/>
              </a:ext>
            </a:extLst>
          </p:cNvPr>
          <p:cNvSpPr>
            <a:spLocks noGrp="1"/>
          </p:cNvSpPr>
          <p:nvPr>
            <p:ph type="title"/>
          </p:nvPr>
        </p:nvSpPr>
        <p:spPr>
          <a:xfrm>
            <a:off x="457200" y="268288"/>
            <a:ext cx="8229600" cy="1398587"/>
          </a:xfrm>
        </p:spPr>
        <p:txBody>
          <a:bodyPr/>
          <a:lstStyle/>
          <a:p>
            <a:pPr eaLnBrk="1" hangingPunct="1"/>
            <a:endParaRPr lang="en-US" altLang="en-US"/>
          </a:p>
        </p:txBody>
      </p:sp>
      <p:sp>
        <p:nvSpPr>
          <p:cNvPr id="11267" name="Content Placeholder 2">
            <a:extLst>
              <a:ext uri="{FF2B5EF4-FFF2-40B4-BE49-F238E27FC236}">
                <a16:creationId xmlns:a16="http://schemas.microsoft.com/office/drawing/2014/main" id="{13C2CD3C-45EB-4749-9A6A-AF010503D9DD}"/>
              </a:ext>
            </a:extLst>
          </p:cNvPr>
          <p:cNvSpPr>
            <a:spLocks noGrp="1"/>
          </p:cNvSpPr>
          <p:nvPr>
            <p:ph idx="1"/>
          </p:nvPr>
        </p:nvSpPr>
        <p:spPr>
          <a:xfrm>
            <a:off x="457200" y="1882775"/>
            <a:ext cx="8229600" cy="4572000"/>
          </a:xfrm>
        </p:spPr>
        <p:txBody>
          <a:bodyPr/>
          <a:lstStyle/>
          <a:p>
            <a:pPr eaLnBrk="1" hangingPunct="1"/>
            <a:r>
              <a:rPr lang="en-US" altLang="en-US"/>
              <a:t>Coach adalah orang yang ahli dalam memfasilitasi pencapaian tujuan atau proses perkembangan diri klien, namun dia tidak perlu ahli benar dalam topik yang di-coach-nya. Coach biasanya membantu klien dengan menyediakan tools dan hal-hal yang dapat memotivasi dan membantu pencapaian.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258D1144-ED04-4984-B441-4C61C2FDF0B8}"/>
              </a:ext>
            </a:extLst>
          </p:cNvPr>
          <p:cNvSpPr>
            <a:spLocks noGrp="1"/>
          </p:cNvSpPr>
          <p:nvPr>
            <p:ph type="title"/>
          </p:nvPr>
        </p:nvSpPr>
        <p:spPr/>
        <p:txBody>
          <a:bodyPr>
            <a:normAutofit fontScale="90000"/>
          </a:bodyPr>
          <a:lstStyle/>
          <a:p>
            <a:pPr eaLnBrk="1" fontAlgn="auto" hangingPunct="1">
              <a:spcAft>
                <a:spcPts val="0"/>
              </a:spcAft>
              <a:defRPr/>
            </a:pPr>
            <a:r>
              <a:rPr lang="en-US"/>
              <a:t>Perbedaan Coaching dan Couseling</a:t>
            </a:r>
          </a:p>
        </p:txBody>
      </p:sp>
      <p:sp>
        <p:nvSpPr>
          <p:cNvPr id="3" name="Content Placeholder 2">
            <a:extLst>
              <a:ext uri="{FF2B5EF4-FFF2-40B4-BE49-F238E27FC236}">
                <a16:creationId xmlns:a16="http://schemas.microsoft.com/office/drawing/2014/main" id="{B47D465A-4CC1-4120-8626-9EB4519FC40B}"/>
              </a:ext>
            </a:extLst>
          </p:cNvPr>
          <p:cNvSpPr>
            <a:spLocks noGrp="1"/>
          </p:cNvSpPr>
          <p:nvPr>
            <p:ph idx="1"/>
          </p:nvPr>
        </p:nvSpPr>
        <p:spPr/>
        <p:txBody>
          <a:bodyPr rtlCol="0">
            <a:normAutofit fontScale="77500" lnSpcReduction="20000"/>
          </a:bodyPr>
          <a:lstStyle/>
          <a:p>
            <a:pPr marL="420624" indent="-384048" eaLnBrk="1" fontAlgn="auto" hangingPunct="1">
              <a:spcAft>
                <a:spcPts val="0"/>
              </a:spcAft>
              <a:buFont typeface="Arial" pitchFamily="34" charset="0"/>
              <a:buChar char="•"/>
              <a:defRPr/>
            </a:pPr>
            <a:endParaRPr lang="en-US" dirty="0"/>
          </a:p>
          <a:p>
            <a:pPr marL="420624" indent="-384048" eaLnBrk="1" fontAlgn="auto" hangingPunct="1">
              <a:spcAft>
                <a:spcPts val="0"/>
              </a:spcAft>
              <a:buFont typeface="Arial" pitchFamily="34" charset="0"/>
              <a:buNone/>
              <a:defRPr/>
            </a:pPr>
            <a:r>
              <a:rPr lang="en-US" b="1" dirty="0"/>
              <a:t>	Coaching : </a:t>
            </a:r>
          </a:p>
          <a:p>
            <a:pPr marL="420624" indent="-384048" eaLnBrk="1" fontAlgn="auto" hangingPunct="1">
              <a:spcAft>
                <a:spcPts val="0"/>
              </a:spcAft>
              <a:buFont typeface="Arial" pitchFamily="34" charset="0"/>
              <a:buChar char="•"/>
              <a:defRPr/>
            </a:pPr>
            <a:r>
              <a:rPr lang="en-US" dirty="0" err="1"/>
              <a:t>Memberikan</a:t>
            </a:r>
            <a:r>
              <a:rPr lang="en-US" dirty="0"/>
              <a:t> </a:t>
            </a:r>
            <a:r>
              <a:rPr lang="en-US" dirty="0" err="1"/>
              <a:t>bimbingan</a:t>
            </a:r>
            <a:r>
              <a:rPr lang="en-US" dirty="0"/>
              <a:t> </a:t>
            </a:r>
            <a:r>
              <a:rPr lang="en-US" dirty="0" err="1"/>
              <a:t>dan</a:t>
            </a:r>
            <a:r>
              <a:rPr lang="en-US" dirty="0"/>
              <a:t> </a:t>
            </a:r>
            <a:r>
              <a:rPr lang="en-US" dirty="0" err="1"/>
              <a:t>masukan</a:t>
            </a:r>
            <a:r>
              <a:rPr lang="en-US" dirty="0"/>
              <a:t> yang </a:t>
            </a:r>
            <a:r>
              <a:rPr lang="en-US" dirty="0" err="1"/>
              <a:t>tepat</a:t>
            </a:r>
            <a:r>
              <a:rPr lang="en-US" dirty="0"/>
              <a:t> </a:t>
            </a:r>
            <a:r>
              <a:rPr lang="en-US" dirty="0" err="1"/>
              <a:t>waktu</a:t>
            </a:r>
            <a:r>
              <a:rPr lang="en-US" dirty="0"/>
              <a:t> </a:t>
            </a:r>
            <a:r>
              <a:rPr lang="en-US" dirty="0" err="1"/>
              <a:t>untuk</a:t>
            </a:r>
            <a:r>
              <a:rPr lang="en-US" dirty="0"/>
              <a:t> </a:t>
            </a:r>
            <a:r>
              <a:rPr lang="en-US" dirty="0" err="1"/>
              <a:t>membantu</a:t>
            </a:r>
            <a:r>
              <a:rPr lang="en-US" dirty="0"/>
              <a:t> </a:t>
            </a:r>
            <a:r>
              <a:rPr lang="en-US" dirty="0" err="1"/>
              <a:t>pekerja</a:t>
            </a:r>
            <a:r>
              <a:rPr lang="en-US" dirty="0"/>
              <a:t> </a:t>
            </a:r>
            <a:r>
              <a:rPr lang="en-US" dirty="0" err="1"/>
              <a:t>dlm</a:t>
            </a:r>
            <a:r>
              <a:rPr lang="en-US" dirty="0"/>
              <a:t> </a:t>
            </a:r>
            <a:r>
              <a:rPr lang="en-US" dirty="0" err="1"/>
              <a:t>memperkuat</a:t>
            </a:r>
            <a:r>
              <a:rPr lang="en-US" dirty="0"/>
              <a:t> </a:t>
            </a:r>
            <a:r>
              <a:rPr lang="en-US" dirty="0" err="1"/>
              <a:t>keterampilan</a:t>
            </a:r>
            <a:r>
              <a:rPr lang="en-US" dirty="0"/>
              <a:t> </a:t>
            </a:r>
            <a:r>
              <a:rPr lang="en-US" dirty="0" err="1"/>
              <a:t>atau</a:t>
            </a:r>
            <a:r>
              <a:rPr lang="en-US" dirty="0"/>
              <a:t> </a:t>
            </a:r>
            <a:r>
              <a:rPr lang="en-US" dirty="0" err="1"/>
              <a:t>pengetahuan</a:t>
            </a:r>
            <a:r>
              <a:rPr lang="en-US" dirty="0"/>
              <a:t> </a:t>
            </a:r>
            <a:r>
              <a:rPr lang="en-US" dirty="0" err="1"/>
              <a:t>khusus</a:t>
            </a:r>
            <a:r>
              <a:rPr lang="en-US" dirty="0"/>
              <a:t> yang </a:t>
            </a:r>
            <a:r>
              <a:rPr lang="en-US" dirty="0" err="1"/>
              <a:t>diperlukan</a:t>
            </a:r>
            <a:r>
              <a:rPr lang="en-US" dirty="0"/>
              <a:t> </a:t>
            </a:r>
            <a:r>
              <a:rPr lang="en-US" dirty="0" err="1"/>
              <a:t>untuk</a:t>
            </a:r>
            <a:r>
              <a:rPr lang="en-US" dirty="0"/>
              <a:t> </a:t>
            </a:r>
            <a:r>
              <a:rPr lang="en-US" dirty="0" err="1"/>
              <a:t>sukses</a:t>
            </a:r>
            <a:r>
              <a:rPr lang="en-US" dirty="0"/>
              <a:t> </a:t>
            </a:r>
            <a:r>
              <a:rPr lang="en-US" dirty="0" err="1"/>
              <a:t>dalam</a:t>
            </a:r>
            <a:r>
              <a:rPr lang="en-US" dirty="0"/>
              <a:t> </a:t>
            </a:r>
            <a:r>
              <a:rPr lang="en-US" dirty="0" err="1"/>
              <a:t>suatu</a:t>
            </a:r>
            <a:r>
              <a:rPr lang="en-US" dirty="0"/>
              <a:t> </a:t>
            </a:r>
            <a:r>
              <a:rPr lang="en-US" dirty="0" err="1"/>
              <a:t>tugas</a:t>
            </a:r>
            <a:r>
              <a:rPr lang="en-US" dirty="0"/>
              <a:t> </a:t>
            </a:r>
            <a:r>
              <a:rPr lang="en-US" dirty="0" err="1"/>
              <a:t>atau</a:t>
            </a:r>
            <a:r>
              <a:rPr lang="en-US" dirty="0"/>
              <a:t> </a:t>
            </a:r>
            <a:r>
              <a:rPr lang="en-US" dirty="0" err="1"/>
              <a:t>masalah</a:t>
            </a:r>
            <a:r>
              <a:rPr lang="en-US" dirty="0"/>
              <a:t>. 	</a:t>
            </a:r>
          </a:p>
          <a:p>
            <a:pPr marL="420624" indent="-384048" eaLnBrk="1" fontAlgn="auto" hangingPunct="1">
              <a:spcAft>
                <a:spcPts val="0"/>
              </a:spcAft>
              <a:buFont typeface="Arial" pitchFamily="34" charset="0"/>
              <a:buNone/>
              <a:defRPr/>
            </a:pPr>
            <a:r>
              <a:rPr lang="en-US" b="1" dirty="0"/>
              <a:t>	Counseling : </a:t>
            </a:r>
          </a:p>
          <a:p>
            <a:pPr marL="420624" indent="-384048" eaLnBrk="1" fontAlgn="auto" hangingPunct="1">
              <a:spcAft>
                <a:spcPts val="0"/>
              </a:spcAft>
              <a:buFont typeface="Arial" pitchFamily="34" charset="0"/>
              <a:buChar char="•"/>
              <a:defRPr/>
            </a:pPr>
            <a:r>
              <a:rPr lang="en-US" dirty="0" err="1"/>
              <a:t>Proses</a:t>
            </a:r>
            <a:r>
              <a:rPr lang="en-US" dirty="0"/>
              <a:t> </a:t>
            </a:r>
            <a:r>
              <a:rPr lang="en-US" dirty="0" err="1"/>
              <a:t>pemberian</a:t>
            </a:r>
            <a:r>
              <a:rPr lang="en-US" dirty="0"/>
              <a:t> </a:t>
            </a:r>
            <a:r>
              <a:rPr lang="en-US" dirty="0" err="1"/>
              <a:t>dukungan</a:t>
            </a:r>
            <a:r>
              <a:rPr lang="en-US" dirty="0"/>
              <a:t> </a:t>
            </a:r>
            <a:r>
              <a:rPr lang="en-US" dirty="0" err="1"/>
              <a:t>oleh</a:t>
            </a:r>
            <a:r>
              <a:rPr lang="en-US" dirty="0"/>
              <a:t> </a:t>
            </a:r>
            <a:r>
              <a:rPr lang="en-US" dirty="0" err="1"/>
              <a:t>atasan</a:t>
            </a:r>
            <a:r>
              <a:rPr lang="en-US" dirty="0"/>
              <a:t> </a:t>
            </a:r>
            <a:r>
              <a:rPr lang="en-US" dirty="0" err="1"/>
              <a:t>untuk</a:t>
            </a:r>
            <a:r>
              <a:rPr lang="en-US" dirty="0"/>
              <a:t> </a:t>
            </a:r>
            <a:r>
              <a:rPr lang="en-US" dirty="0" err="1"/>
              <a:t>membantu</a:t>
            </a:r>
            <a:r>
              <a:rPr lang="en-US" dirty="0"/>
              <a:t> </a:t>
            </a:r>
            <a:r>
              <a:rPr lang="en-US" dirty="0" err="1"/>
              <a:t>pekerja</a:t>
            </a:r>
            <a:r>
              <a:rPr lang="en-US" dirty="0"/>
              <a:t> </a:t>
            </a:r>
            <a:r>
              <a:rPr lang="en-US" dirty="0" err="1"/>
              <a:t>dalam</a:t>
            </a:r>
            <a:r>
              <a:rPr lang="en-US" dirty="0"/>
              <a:t> </a:t>
            </a:r>
            <a:r>
              <a:rPr lang="en-US" dirty="0" err="1"/>
              <a:t>mengatasi</a:t>
            </a:r>
            <a:r>
              <a:rPr lang="en-US" dirty="0"/>
              <a:t> </a:t>
            </a:r>
            <a:r>
              <a:rPr lang="en-US" dirty="0" err="1"/>
              <a:t>masalah</a:t>
            </a:r>
            <a:r>
              <a:rPr lang="en-US" dirty="0"/>
              <a:t> </a:t>
            </a:r>
            <a:r>
              <a:rPr lang="en-US" dirty="0" err="1"/>
              <a:t>pribadi</a:t>
            </a:r>
            <a:r>
              <a:rPr lang="en-US" dirty="0"/>
              <a:t> </a:t>
            </a:r>
            <a:r>
              <a:rPr lang="en-US" dirty="0" err="1"/>
              <a:t>atau</a:t>
            </a:r>
            <a:r>
              <a:rPr lang="en-US" dirty="0"/>
              <a:t> </a:t>
            </a:r>
            <a:r>
              <a:rPr lang="en-US" dirty="0" err="1"/>
              <a:t>perubahan</a:t>
            </a:r>
            <a:r>
              <a:rPr lang="en-US" dirty="0"/>
              <a:t> </a:t>
            </a:r>
            <a:r>
              <a:rPr lang="en-US" dirty="0" err="1"/>
              <a:t>kebijakan</a:t>
            </a:r>
            <a:r>
              <a:rPr lang="en-US" dirty="0"/>
              <a:t> </a:t>
            </a:r>
            <a:r>
              <a:rPr lang="en-US" dirty="0" err="1"/>
              <a:t>dlm</a:t>
            </a:r>
            <a:r>
              <a:rPr lang="en-US" dirty="0"/>
              <a:t> </a:t>
            </a:r>
            <a:r>
              <a:rPr lang="en-US" dirty="0" err="1"/>
              <a:t>perusahaan</a:t>
            </a:r>
            <a:r>
              <a:rPr lang="en-US" dirty="0"/>
              <a:t> yang </a:t>
            </a:r>
            <a:r>
              <a:rPr lang="en-US" dirty="0" err="1"/>
              <a:t>berpengaruh</a:t>
            </a:r>
            <a:r>
              <a:rPr lang="en-US" dirty="0"/>
              <a:t> </a:t>
            </a:r>
            <a:r>
              <a:rPr lang="en-US" dirty="0" err="1"/>
              <a:t>terhadap</a:t>
            </a:r>
            <a:r>
              <a:rPr lang="en-US" dirty="0"/>
              <a:t> </a:t>
            </a:r>
            <a:r>
              <a:rPr lang="en-US" dirty="0" err="1"/>
              <a:t>kinerjanya</a:t>
            </a:r>
            <a:r>
              <a:rPr lang="en-US" dirty="0"/>
              <a:t>. 	</a:t>
            </a:r>
          </a:p>
          <a:p>
            <a:pPr marL="420624" indent="-384048" eaLnBrk="1" fontAlgn="auto" hangingPunct="1">
              <a:spcAft>
                <a:spcPts val="0"/>
              </a:spcAft>
              <a:buFont typeface="Arial" pitchFamily="34" charset="0"/>
              <a:buChar cha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CDCEE-6710-4234-9AD8-BDB398D39C03}"/>
              </a:ext>
            </a:extLst>
          </p:cNvPr>
          <p:cNvSpPr>
            <a:spLocks noGrp="1"/>
          </p:cNvSpPr>
          <p:nvPr>
            <p:ph type="title"/>
          </p:nvPr>
        </p:nvSpPr>
        <p:spPr/>
        <p:txBody>
          <a:bodyPr rtlCol="0">
            <a:normAutofit fontScale="90000"/>
          </a:bodyPr>
          <a:lstStyle/>
          <a:p>
            <a:pPr eaLnBrk="1" fontAlgn="auto" hangingPunct="1">
              <a:spcAft>
                <a:spcPts val="0"/>
              </a:spcAft>
              <a:defRPr/>
            </a:pPr>
            <a:r>
              <a:rPr lang="en-US" dirty="0" err="1"/>
              <a:t>Perbedaan</a:t>
            </a:r>
            <a:r>
              <a:rPr lang="en-US" dirty="0"/>
              <a:t> </a:t>
            </a:r>
            <a:r>
              <a:rPr lang="en-US" b="1" dirty="0" err="1"/>
              <a:t>Tujuan</a:t>
            </a:r>
            <a:r>
              <a:rPr lang="en-US" b="1" dirty="0"/>
              <a:t> </a:t>
            </a:r>
            <a:r>
              <a:rPr lang="en-US" b="1" dirty="0" err="1"/>
              <a:t>Antara</a:t>
            </a:r>
            <a:r>
              <a:rPr lang="en-US" b="1" dirty="0"/>
              <a:t> Coaching &amp; Counseling</a:t>
            </a:r>
            <a:endParaRPr lang="en-US" dirty="0"/>
          </a:p>
        </p:txBody>
      </p:sp>
      <p:sp>
        <p:nvSpPr>
          <p:cNvPr id="3" name="Content Placeholder 2">
            <a:extLst>
              <a:ext uri="{FF2B5EF4-FFF2-40B4-BE49-F238E27FC236}">
                <a16:creationId xmlns:a16="http://schemas.microsoft.com/office/drawing/2014/main" id="{163CFDAA-E8F4-4741-B747-2F064B3BBE67}"/>
              </a:ext>
            </a:extLst>
          </p:cNvPr>
          <p:cNvSpPr>
            <a:spLocks noGrp="1"/>
          </p:cNvSpPr>
          <p:nvPr>
            <p:ph idx="1"/>
          </p:nvPr>
        </p:nvSpPr>
        <p:spPr/>
        <p:txBody>
          <a:bodyPr rtlCol="0">
            <a:normAutofit fontScale="70000" lnSpcReduction="20000"/>
          </a:bodyPr>
          <a:lstStyle/>
          <a:p>
            <a:pPr marL="420624" indent="-384048" eaLnBrk="1" fontAlgn="auto" hangingPunct="1">
              <a:spcAft>
                <a:spcPts val="0"/>
              </a:spcAft>
              <a:buFont typeface="Arial" pitchFamily="34" charset="0"/>
              <a:buChar char="•"/>
              <a:defRPr/>
            </a:pPr>
            <a:endParaRPr lang="en-US" dirty="0"/>
          </a:p>
          <a:p>
            <a:pPr marL="420624" indent="-384048" eaLnBrk="1" fontAlgn="auto" hangingPunct="1">
              <a:spcAft>
                <a:spcPts val="0"/>
              </a:spcAft>
              <a:buFont typeface="Arial" pitchFamily="34" charset="0"/>
              <a:buNone/>
              <a:defRPr/>
            </a:pPr>
            <a:r>
              <a:rPr lang="en-US" b="1" dirty="0"/>
              <a:t>	Coaching : </a:t>
            </a:r>
          </a:p>
          <a:p>
            <a:pPr marL="420624" indent="-384048" eaLnBrk="1" fontAlgn="auto" hangingPunct="1">
              <a:spcAft>
                <a:spcPts val="0"/>
              </a:spcAft>
              <a:buFont typeface="Arial" pitchFamily="34" charset="0"/>
              <a:buChar char="•"/>
              <a:defRPr/>
            </a:pPr>
            <a:r>
              <a:rPr lang="en-US" dirty="0" err="1"/>
              <a:t>Membantu</a:t>
            </a:r>
            <a:r>
              <a:rPr lang="en-US" dirty="0"/>
              <a:t> </a:t>
            </a:r>
            <a:r>
              <a:rPr lang="en-US" dirty="0" err="1"/>
              <a:t>pekerja</a:t>
            </a:r>
            <a:r>
              <a:rPr lang="en-US" dirty="0"/>
              <a:t> </a:t>
            </a:r>
            <a:r>
              <a:rPr lang="en-US" dirty="0" err="1"/>
              <a:t>untuk</a:t>
            </a:r>
            <a:r>
              <a:rPr lang="en-US" dirty="0"/>
              <a:t> </a:t>
            </a:r>
            <a:r>
              <a:rPr lang="en-US" dirty="0" err="1"/>
              <a:t>dapat</a:t>
            </a:r>
            <a:r>
              <a:rPr lang="en-US" dirty="0"/>
              <a:t> </a:t>
            </a:r>
            <a:r>
              <a:rPr lang="en-US" dirty="0" err="1"/>
              <a:t>mengatasi</a:t>
            </a:r>
            <a:r>
              <a:rPr lang="en-US" dirty="0"/>
              <a:t> </a:t>
            </a:r>
            <a:r>
              <a:rPr lang="en-US" dirty="0" err="1"/>
              <a:t>masalah-masalahnya</a:t>
            </a:r>
            <a:r>
              <a:rPr lang="en-US" dirty="0"/>
              <a:t> yang </a:t>
            </a:r>
            <a:r>
              <a:rPr lang="en-US" dirty="0" err="1"/>
              <a:t>berkaitan</a:t>
            </a:r>
            <a:r>
              <a:rPr lang="en-US" dirty="0"/>
              <a:t> </a:t>
            </a:r>
            <a:r>
              <a:rPr lang="en-US" dirty="0" err="1"/>
              <a:t>dengan</a:t>
            </a:r>
            <a:r>
              <a:rPr lang="en-US" dirty="0"/>
              <a:t> </a:t>
            </a:r>
            <a:r>
              <a:rPr lang="en-US" dirty="0" err="1"/>
              <a:t>keterampilan</a:t>
            </a:r>
            <a:r>
              <a:rPr lang="en-US" dirty="0"/>
              <a:t> </a:t>
            </a:r>
            <a:r>
              <a:rPr lang="en-US" dirty="0" err="1"/>
              <a:t>atau</a:t>
            </a:r>
            <a:r>
              <a:rPr lang="en-US" dirty="0"/>
              <a:t> </a:t>
            </a:r>
            <a:r>
              <a:rPr lang="en-US" dirty="0" err="1"/>
              <a:t>pengetahuan</a:t>
            </a:r>
            <a:r>
              <a:rPr lang="en-US" dirty="0"/>
              <a:t> </a:t>
            </a:r>
            <a:r>
              <a:rPr lang="en-US" dirty="0" err="1"/>
              <a:t>untuk</a:t>
            </a:r>
            <a:r>
              <a:rPr lang="en-US" dirty="0"/>
              <a:t> </a:t>
            </a:r>
            <a:r>
              <a:rPr lang="en-US" dirty="0" err="1"/>
              <a:t>melaksanakan</a:t>
            </a:r>
            <a:r>
              <a:rPr lang="en-US" dirty="0"/>
              <a:t> </a:t>
            </a:r>
            <a:r>
              <a:rPr lang="en-US" dirty="0" err="1"/>
              <a:t>suatu</a:t>
            </a:r>
            <a:r>
              <a:rPr lang="en-US" dirty="0"/>
              <a:t> </a:t>
            </a:r>
            <a:r>
              <a:rPr lang="en-US" dirty="0" err="1"/>
              <a:t>tugas</a:t>
            </a:r>
            <a:r>
              <a:rPr lang="en-US" dirty="0"/>
              <a:t> </a:t>
            </a:r>
            <a:r>
              <a:rPr lang="en-US" dirty="0" err="1"/>
              <a:t>atau</a:t>
            </a:r>
            <a:r>
              <a:rPr lang="en-US" dirty="0"/>
              <a:t> </a:t>
            </a:r>
            <a:r>
              <a:rPr lang="en-US" dirty="0" err="1"/>
              <a:t>pekerjaan</a:t>
            </a:r>
            <a:r>
              <a:rPr lang="en-US" dirty="0"/>
              <a:t>. 	</a:t>
            </a:r>
          </a:p>
          <a:p>
            <a:pPr marL="420624" indent="-384048" eaLnBrk="1" fontAlgn="auto" hangingPunct="1">
              <a:spcAft>
                <a:spcPts val="0"/>
              </a:spcAft>
              <a:buFont typeface="Arial" pitchFamily="34" charset="0"/>
              <a:buNone/>
              <a:defRPr/>
            </a:pPr>
            <a:r>
              <a:rPr lang="en-US" b="1" dirty="0"/>
              <a:t>	Counseling : </a:t>
            </a:r>
          </a:p>
          <a:p>
            <a:pPr marL="420624" indent="-384048" eaLnBrk="1" fontAlgn="auto" hangingPunct="1">
              <a:spcAft>
                <a:spcPts val="0"/>
              </a:spcAft>
              <a:buFont typeface="Arial" pitchFamily="34" charset="0"/>
              <a:buNone/>
              <a:defRPr/>
            </a:pPr>
            <a:r>
              <a:rPr lang="en-US" dirty="0"/>
              <a:t>1. </a:t>
            </a:r>
            <a:r>
              <a:rPr lang="en-US" dirty="0" err="1"/>
              <a:t>Membantu</a:t>
            </a:r>
            <a:r>
              <a:rPr lang="en-US" dirty="0"/>
              <a:t> </a:t>
            </a:r>
            <a:r>
              <a:rPr lang="en-US" dirty="0" err="1"/>
              <a:t>memecahkan</a:t>
            </a:r>
            <a:r>
              <a:rPr lang="en-US" dirty="0"/>
              <a:t> problem factual. </a:t>
            </a:r>
          </a:p>
          <a:p>
            <a:pPr marL="420624" indent="-384048" eaLnBrk="1" fontAlgn="auto" hangingPunct="1">
              <a:spcAft>
                <a:spcPts val="0"/>
              </a:spcAft>
              <a:buFont typeface="Arial" pitchFamily="34" charset="0"/>
              <a:buNone/>
              <a:defRPr/>
            </a:pPr>
            <a:r>
              <a:rPr lang="en-US" dirty="0"/>
              <a:t>2. </a:t>
            </a:r>
            <a:r>
              <a:rPr lang="en-US" dirty="0" err="1"/>
              <a:t>Membantu</a:t>
            </a:r>
            <a:r>
              <a:rPr lang="en-US" dirty="0"/>
              <a:t> counselee </a:t>
            </a:r>
            <a:r>
              <a:rPr lang="en-US" dirty="0" err="1"/>
              <a:t>mencapai</a:t>
            </a:r>
            <a:r>
              <a:rPr lang="en-US" dirty="0"/>
              <a:t> </a:t>
            </a:r>
            <a:r>
              <a:rPr lang="en-US" dirty="0" err="1"/>
              <a:t>kondisi</a:t>
            </a:r>
            <a:r>
              <a:rPr lang="en-US" dirty="0"/>
              <a:t> </a:t>
            </a:r>
            <a:r>
              <a:rPr lang="en-US" dirty="0" err="1"/>
              <a:t>psikis</a:t>
            </a:r>
            <a:r>
              <a:rPr lang="en-US" dirty="0"/>
              <a:t> yang </a:t>
            </a:r>
            <a:r>
              <a:rPr lang="en-US" dirty="0" err="1"/>
              <a:t>seimbang</a:t>
            </a:r>
            <a:r>
              <a:rPr lang="en-US" dirty="0"/>
              <a:t>. </a:t>
            </a:r>
          </a:p>
          <a:p>
            <a:pPr marL="420624" indent="-384048" eaLnBrk="1" fontAlgn="auto" hangingPunct="1">
              <a:spcAft>
                <a:spcPts val="0"/>
              </a:spcAft>
              <a:buFont typeface="Arial" pitchFamily="34" charset="0"/>
              <a:buNone/>
              <a:defRPr/>
            </a:pPr>
            <a:r>
              <a:rPr lang="en-US" dirty="0"/>
              <a:t>3. </a:t>
            </a:r>
            <a:r>
              <a:rPr lang="en-US" dirty="0" err="1"/>
              <a:t>Membantu</a:t>
            </a:r>
            <a:r>
              <a:rPr lang="en-US" dirty="0"/>
              <a:t> </a:t>
            </a:r>
            <a:r>
              <a:rPr lang="en-US" dirty="0" err="1"/>
              <a:t>pekerja</a:t>
            </a:r>
            <a:r>
              <a:rPr lang="en-US" dirty="0"/>
              <a:t> </a:t>
            </a:r>
            <a:r>
              <a:rPr lang="en-US" dirty="0" err="1"/>
              <a:t>menemukan</a:t>
            </a:r>
            <a:r>
              <a:rPr lang="en-US" dirty="0"/>
              <a:t> </a:t>
            </a:r>
            <a:r>
              <a:rPr lang="en-US" dirty="0" err="1"/>
              <a:t>desposisi</a:t>
            </a:r>
            <a:r>
              <a:rPr lang="en-US" dirty="0"/>
              <a:t> </a:t>
            </a:r>
            <a:r>
              <a:rPr lang="en-US" dirty="0" err="1"/>
              <a:t>yg</a:t>
            </a:r>
            <a:r>
              <a:rPr lang="en-US" dirty="0"/>
              <a:t> </a:t>
            </a:r>
            <a:r>
              <a:rPr lang="en-US" dirty="0" err="1"/>
              <a:t>tepat</a:t>
            </a:r>
            <a:r>
              <a:rPr lang="en-US" dirty="0"/>
              <a:t> </a:t>
            </a:r>
            <a:r>
              <a:rPr lang="en-US" dirty="0" err="1"/>
              <a:t>untuk</a:t>
            </a:r>
            <a:r>
              <a:rPr lang="en-US" dirty="0"/>
              <a:t> </a:t>
            </a:r>
            <a:r>
              <a:rPr lang="en-US" dirty="0" err="1"/>
              <a:t>mengambil</a:t>
            </a:r>
            <a:r>
              <a:rPr lang="en-US" dirty="0"/>
              <a:t> </a:t>
            </a:r>
            <a:r>
              <a:rPr lang="en-US" dirty="0" err="1"/>
              <a:t>keputusan</a:t>
            </a:r>
            <a:r>
              <a:rPr lang="en-US" dirty="0"/>
              <a:t>. </a:t>
            </a:r>
          </a:p>
          <a:p>
            <a:pPr marL="420624" indent="-384048" eaLnBrk="1" fontAlgn="auto" hangingPunct="1">
              <a:spcAft>
                <a:spcPts val="0"/>
              </a:spcAft>
              <a:buFont typeface="Arial" pitchFamily="34" charset="0"/>
              <a:buNone/>
              <a:defRPr/>
            </a:pPr>
            <a:r>
              <a:rPr lang="en-US" dirty="0"/>
              <a:t>4. </a:t>
            </a:r>
            <a:r>
              <a:rPr lang="en-US" dirty="0" err="1"/>
              <a:t>Membantu</a:t>
            </a:r>
            <a:r>
              <a:rPr lang="en-US" dirty="0"/>
              <a:t> </a:t>
            </a:r>
            <a:r>
              <a:rPr lang="en-US" dirty="0" err="1"/>
              <a:t>memodifikasi</a:t>
            </a:r>
            <a:r>
              <a:rPr lang="en-US" dirty="0"/>
              <a:t> </a:t>
            </a:r>
            <a:r>
              <a:rPr lang="en-US" dirty="0" err="1"/>
              <a:t>perilaku</a:t>
            </a:r>
            <a:r>
              <a:rPr lang="en-US" dirty="0"/>
              <a:t> yang </a:t>
            </a:r>
            <a:r>
              <a:rPr lang="en-US" dirty="0" err="1"/>
              <a:t>sesuai</a:t>
            </a:r>
            <a:r>
              <a:rPr lang="en-US" dirty="0"/>
              <a:t> </a:t>
            </a:r>
          </a:p>
          <a:p>
            <a:pPr marL="420624" indent="-384048" eaLnBrk="1" fontAlgn="auto" hangingPunct="1">
              <a:spcAft>
                <a:spcPts val="0"/>
              </a:spcAft>
              <a:buFont typeface="Arial" pitchFamily="34" charset="0"/>
              <a:buNone/>
              <a:defRPr/>
            </a:pPr>
            <a:r>
              <a:rPr lang="en-US" dirty="0"/>
              <a:t>	 </a:t>
            </a:r>
          </a:p>
          <a:p>
            <a:pPr marL="420624" indent="-384048" eaLnBrk="1" fontAlgn="auto" hangingPunct="1">
              <a:spcAft>
                <a:spcPts val="0"/>
              </a:spcAft>
              <a:buFont typeface="Arial" pitchFamily="34" charset="0"/>
              <a:buChar char="•"/>
              <a:defRPr/>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30F3A45-782C-4CC3-B339-FD764A4C510C}"/>
              </a:ext>
            </a:extLst>
          </p:cNvPr>
          <p:cNvSpPr>
            <a:spLocks noGrp="1"/>
          </p:cNvSpPr>
          <p:nvPr>
            <p:ph type="title"/>
          </p:nvPr>
        </p:nvSpPr>
        <p:spPr>
          <a:xfrm>
            <a:off x="381000" y="228600"/>
            <a:ext cx="8229600" cy="1401763"/>
          </a:xfrm>
        </p:spPr>
        <p:txBody>
          <a:bodyPr/>
          <a:lstStyle/>
          <a:p>
            <a:pPr algn="ctr" eaLnBrk="1" hangingPunct="1"/>
            <a:r>
              <a:rPr lang="en-US" altLang="en-US" sz="3600" b="1"/>
              <a:t>BEDAKAN, APAKAH :  Coaching&amp;Counseling</a:t>
            </a:r>
          </a:p>
        </p:txBody>
      </p:sp>
      <p:sp>
        <p:nvSpPr>
          <p:cNvPr id="14339" name="Content Placeholder 2">
            <a:extLst>
              <a:ext uri="{FF2B5EF4-FFF2-40B4-BE49-F238E27FC236}">
                <a16:creationId xmlns:a16="http://schemas.microsoft.com/office/drawing/2014/main" id="{6CCADC2C-509C-4EF7-AF0D-E6C58B021814}"/>
              </a:ext>
            </a:extLst>
          </p:cNvPr>
          <p:cNvSpPr>
            <a:spLocks noGrp="1"/>
          </p:cNvSpPr>
          <p:nvPr>
            <p:ph idx="1"/>
          </p:nvPr>
        </p:nvSpPr>
        <p:spPr>
          <a:xfrm>
            <a:off x="457200" y="1600200"/>
            <a:ext cx="8229600" cy="4800600"/>
          </a:xfrm>
        </p:spPr>
        <p:txBody>
          <a:bodyPr/>
          <a:lstStyle/>
          <a:p>
            <a:pPr eaLnBrk="1" hangingPunct="1">
              <a:buFont typeface="Arial" panose="020B0604020202020204" pitchFamily="34" charset="0"/>
              <a:buChar char="•"/>
            </a:pPr>
            <a:r>
              <a:rPr lang="en-US" altLang="en-US" sz="2400"/>
              <a:t>Pekerja tidak mampu menjalankan program kerja</a:t>
            </a:r>
          </a:p>
          <a:p>
            <a:pPr eaLnBrk="1" hangingPunct="1">
              <a:buFont typeface="Arial" panose="020B0604020202020204" pitchFamily="34" charset="0"/>
              <a:buChar char="•"/>
            </a:pPr>
            <a:r>
              <a:rPr lang="en-US" altLang="en-US" sz="2400"/>
              <a:t>Sering ikut demo eksternal 	</a:t>
            </a:r>
          </a:p>
          <a:p>
            <a:pPr eaLnBrk="1" hangingPunct="1">
              <a:buFont typeface="Arial" panose="020B0604020202020204" pitchFamily="34" charset="0"/>
              <a:buChar char="•"/>
            </a:pPr>
            <a:r>
              <a:rPr lang="fi-FI" altLang="en-US" sz="2400"/>
              <a:t>Bermain HP disaat jam kerja 	</a:t>
            </a:r>
          </a:p>
          <a:p>
            <a:pPr eaLnBrk="1" hangingPunct="1">
              <a:buFont typeface="Arial" panose="020B0604020202020204" pitchFamily="34" charset="0"/>
              <a:buChar char="•"/>
            </a:pPr>
            <a:r>
              <a:rPr lang="en-US" altLang="en-US" sz="2400"/>
              <a:t>Sulit beradaptasi dengan rekan kerja di bagian yang sama </a:t>
            </a:r>
          </a:p>
          <a:p>
            <a:pPr eaLnBrk="1" hangingPunct="1">
              <a:buFont typeface="Arial" panose="020B0604020202020204" pitchFamily="34" charset="0"/>
              <a:buChar char="•"/>
            </a:pPr>
            <a:r>
              <a:rPr lang="en-US" altLang="en-US" sz="2400"/>
              <a:t>Rendahnya keterampilan yang menjadi tuntutan pekerjaan</a:t>
            </a:r>
          </a:p>
          <a:p>
            <a:pPr eaLnBrk="1" hangingPunct="1">
              <a:buFont typeface="Arial" panose="020B0604020202020204" pitchFamily="34" charset="0"/>
              <a:buChar char="•"/>
            </a:pPr>
            <a:r>
              <a:rPr lang="en-US" altLang="en-US" sz="2400"/>
              <a:t>Sering tidak mencapai target 	</a:t>
            </a:r>
          </a:p>
          <a:p>
            <a:pPr eaLnBrk="1" hangingPunct="1">
              <a:buFont typeface="Arial" panose="020B0604020202020204" pitchFamily="34" charset="0"/>
              <a:buChar char="•"/>
            </a:pPr>
            <a:r>
              <a:rPr lang="en-US" altLang="en-US" sz="2400"/>
              <a:t>Punya potensi untuk dipromosikan 	</a:t>
            </a:r>
          </a:p>
          <a:p>
            <a:pPr eaLnBrk="1" hangingPunct="1">
              <a:buFont typeface="Arial" panose="020B0604020202020204" pitchFamily="34" charset="0"/>
              <a:buChar char="•"/>
            </a:pPr>
            <a:r>
              <a:rPr lang="en-US" altLang="en-US" sz="2400"/>
              <a:t>Motivasi kerja menurun 	</a:t>
            </a:r>
          </a:p>
          <a:p>
            <a:pPr eaLnBrk="1" hangingPunct="1">
              <a:buFont typeface="Arial" panose="020B0604020202020204" pitchFamily="34" charset="0"/>
              <a:buChar char="•"/>
            </a:pPr>
            <a:r>
              <a:rPr lang="fi-FI" altLang="en-US" sz="2400"/>
              <a:t>Sering melakukan kesalahan dalam pekerjaan 	</a:t>
            </a:r>
          </a:p>
          <a:p>
            <a:pPr eaLnBrk="1" hangingPunct="1">
              <a:buFont typeface="Arial" panose="020B0604020202020204" pitchFamily="34" charset="0"/>
              <a:buChar char="•"/>
            </a:pPr>
            <a:endParaRPr lang="en-US"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03A61-1569-45F4-A2DD-61DEB736525E}"/>
              </a:ext>
            </a:extLst>
          </p:cNvPr>
          <p:cNvSpPr>
            <a:spLocks noGrp="1"/>
          </p:cNvSpPr>
          <p:nvPr>
            <p:ph type="title"/>
          </p:nvPr>
        </p:nvSpPr>
        <p:spPr>
          <a:xfrm>
            <a:off x="762000" y="2286000"/>
            <a:ext cx="7772400" cy="3733800"/>
          </a:xfrm>
          <a:ln>
            <a:miter lim="800000"/>
            <a:headEnd/>
            <a:tailEnd/>
          </a:ln>
        </p:spPr>
        <p:txBody>
          <a:bodyPr rtlCol="0"/>
          <a:lstStyle/>
          <a:p>
            <a:pPr algn="ctr" eaLnBrk="1" fontAlgn="auto" hangingPunct="1">
              <a:spcAft>
                <a:spcPts val="0"/>
              </a:spcAft>
              <a:defRPr/>
            </a:pPr>
            <a:r>
              <a:rPr lang="en-US" dirty="0"/>
              <a:t>“PERBEDAAN ADALAH </a:t>
            </a:r>
            <a:r>
              <a:rPr lang="en-US" dirty="0" err="1"/>
              <a:t>ANUGeRAH</a:t>
            </a:r>
            <a:r>
              <a:rPr lang="en-US" dirty="0"/>
              <a:t> TERINDAH YANG TUHAN CIPTAKAN”</a:t>
            </a:r>
            <a:br>
              <a:rPr lang="en-US" dirty="0"/>
            </a:br>
            <a:r>
              <a:rPr lang="en-US" dirty="0"/>
              <a:t>(by: Me )</a:t>
            </a:r>
            <a:br>
              <a:rPr lang="en-US" dirty="0"/>
            </a:br>
            <a:r>
              <a:rPr lang="en-US" dirty="0"/>
              <a:t>(</a:t>
            </a:r>
            <a:r>
              <a:rPr lang="en-US" sz="3100" i="1" dirty="0"/>
              <a:t>difference is that god created the most </a:t>
            </a:r>
            <a:r>
              <a:rPr lang="en-US" sz="3100" i="1" dirty="0" err="1"/>
              <a:t>beatiful</a:t>
            </a:r>
            <a:r>
              <a:rPr lang="en-US" sz="3100" i="1" dirty="0"/>
              <a:t> grace)</a:t>
            </a:r>
          </a:p>
        </p:txBody>
      </p:sp>
      <p:sp>
        <p:nvSpPr>
          <p:cNvPr id="3075" name="Text Placeholder 2">
            <a:extLst>
              <a:ext uri="{FF2B5EF4-FFF2-40B4-BE49-F238E27FC236}">
                <a16:creationId xmlns:a16="http://schemas.microsoft.com/office/drawing/2014/main" id="{973C2880-4C77-4FD3-9797-A7A5535A561D}"/>
              </a:ext>
            </a:extLst>
          </p:cNvPr>
          <p:cNvSpPr>
            <a:spLocks noGrp="1"/>
          </p:cNvSpPr>
          <p:nvPr>
            <p:ph type="body" idx="1"/>
          </p:nvPr>
        </p:nvSpPr>
        <p:spPr>
          <a:xfrm>
            <a:off x="762000" y="0"/>
            <a:ext cx="7772400" cy="1957388"/>
          </a:xfrm>
        </p:spPr>
        <p:txBody>
          <a:bodyPr>
            <a:normAutofit fontScale="77500" lnSpcReduction="20000"/>
          </a:bodyPr>
          <a:lstStyle/>
          <a:p>
            <a:pPr algn="ctr" eaLnBrk="1" fontAlgn="auto" hangingPunct="1">
              <a:spcAft>
                <a:spcPts val="0"/>
              </a:spcAft>
              <a:buFont typeface="Wingdings 3"/>
              <a:buNone/>
              <a:defRPr/>
            </a:pPr>
            <a:endParaRPr lang="en-US" sz="4800" b="1" dirty="0">
              <a:solidFill>
                <a:srgbClr val="FF0000"/>
              </a:solidFill>
            </a:endParaRPr>
          </a:p>
          <a:p>
            <a:pPr algn="ctr" eaLnBrk="1" fontAlgn="auto" hangingPunct="1">
              <a:spcAft>
                <a:spcPts val="0"/>
              </a:spcAft>
              <a:buFont typeface="Wingdings 3"/>
              <a:buNone/>
              <a:defRPr/>
            </a:pPr>
            <a:r>
              <a:rPr lang="en-US" sz="4800" b="1" dirty="0">
                <a:solidFill>
                  <a:srgbClr val="FF0000"/>
                </a:solidFill>
              </a:rPr>
              <a:t>(PERSONALITY AND HUMAN DEVELOPMENT)</a:t>
            </a:r>
          </a:p>
          <a:p>
            <a:pPr algn="ctr" eaLnBrk="1" fontAlgn="auto" hangingPunct="1">
              <a:spcAft>
                <a:spcPts val="0"/>
              </a:spcAft>
              <a:buFont typeface="Wingdings 3"/>
              <a:buNone/>
              <a:defRPr/>
            </a:pPr>
            <a:r>
              <a:rPr lang="en-US" sz="2800" b="1" dirty="0">
                <a:solidFill>
                  <a:srgbClr val="FF0000"/>
                </a:solidFill>
              </a:rPr>
              <a:t>(KEPRIBADIAN DAN PERKEMBANGAN MANUSIA)</a:t>
            </a:r>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10742</TotalTime>
  <Words>2112</Words>
  <Application>Microsoft Office PowerPoint</Application>
  <PresentationFormat>On-screen Show (4:3)</PresentationFormat>
  <Paragraphs>145</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Franklin Gothic Book</vt:lpstr>
      <vt:lpstr>Wingdings 2</vt:lpstr>
      <vt:lpstr>Calibri</vt:lpstr>
      <vt:lpstr>Wingdings 3</vt:lpstr>
      <vt:lpstr>Technic</vt:lpstr>
      <vt:lpstr>COACHING IN WORK PLACE</vt:lpstr>
      <vt:lpstr>Pengertian Coaching  (Adie E. Yusuf, 2016)</vt:lpstr>
      <vt:lpstr>Coaching</vt:lpstr>
      <vt:lpstr>PowerPoint Presentation</vt:lpstr>
      <vt:lpstr>PowerPoint Presentation</vt:lpstr>
      <vt:lpstr>Perbedaan Coaching dan Couseling</vt:lpstr>
      <vt:lpstr>Perbedaan Tujuan Antara Coaching &amp; Counseling</vt:lpstr>
      <vt:lpstr>BEDAKAN, APAKAH :  Coaching&amp;Counseling</vt:lpstr>
      <vt:lpstr>“PERBEDAAN ADALAH ANUGeRAH TERINDAH YANG TUHAN CIPTAKAN” (by: Me ) (difference is that god created the most beatiful grace)</vt:lpstr>
      <vt:lpstr>PRINSIP DASAR MANUSIA YANG HARUS DIMENGERTI (Effective Coaching; Gendro Salim)</vt:lpstr>
      <vt:lpstr>PowerPoint Presentation</vt:lpstr>
      <vt:lpstr>PowerPoint Presentation</vt:lpstr>
      <vt:lpstr>PowerPoint Presentation</vt:lpstr>
      <vt:lpstr>Supaya menjadi Coach Yang Efektif (Dale Carnagie, 2011)</vt:lpstr>
      <vt:lpstr>PowerPoint Presentation</vt:lpstr>
      <vt:lpstr>PowerPoint Presentation</vt:lpstr>
      <vt:lpstr>PowerPoint Presentation</vt:lpstr>
      <vt:lpstr>PowerPoint Presentation</vt:lpstr>
      <vt:lpstr>PowerPoint Presentation</vt:lpstr>
      <vt:lpstr>PowerPoint Presentation</vt:lpstr>
      <vt:lpstr>4 Prinsip Dasar Coaching (O’Connor dan Lages (dalam Atmonadi, 2016))</vt:lpstr>
      <vt:lpstr>PowerPoint Presentation</vt:lpstr>
      <vt:lpstr>PowerPoint Presentation</vt:lpstr>
      <vt:lpstr>PowerPoint Presentation</vt:lpstr>
      <vt:lpstr>6 Prinsip Dalam Coaching</vt:lpstr>
      <vt:lpstr>PowerPoint Presentation</vt:lpstr>
      <vt:lpstr>5 Langkah Efektif Coaching</vt:lpstr>
      <vt:lpstr>Manfaat Coaching</vt:lpstr>
      <vt:lpstr>PowerPoint Presentation</vt:lpstr>
      <vt:lpstr>PowerPoint Presentation</vt:lpstr>
      <vt:lpstr>PowerPoint Presentation</vt:lpstr>
      <vt:lpstr>PowerPoint Presentation</vt:lpstr>
      <vt:lpstr>Dinamika dalam Coaching </vt:lpstr>
      <vt:lpstr>Situasi Kerja yang Membutuhkan Coaching </vt:lpstr>
      <vt:lpstr>Hal yang biasanya menghambat dalam memberikan coaching </vt:lpstr>
      <vt:lpstr>Tips Coaching Yang Berhasil </vt:lpstr>
      <vt:lpstr>Pantangan Untuk Coaching Yang Sukses</vt:lpstr>
      <vt:lpstr>MAULIATE GHODANG…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COACHING IN WORK PLACE</dc:title>
  <dc:creator>JALDI</dc:creator>
  <cp:lastModifiedBy>Muhammad Dandy</cp:lastModifiedBy>
  <cp:revision>12</cp:revision>
  <dcterms:created xsi:type="dcterms:W3CDTF">2017-04-07T03:07:25Z</dcterms:created>
  <dcterms:modified xsi:type="dcterms:W3CDTF">2020-08-04T02:20:32Z</dcterms:modified>
</cp:coreProperties>
</file>