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>
            <a:extLst>
              <a:ext uri="{FF2B5EF4-FFF2-40B4-BE49-F238E27FC236}">
                <a16:creationId xmlns:a16="http://schemas.microsoft.com/office/drawing/2014/main" id="{C71767BD-222A-47CF-95F8-4C6AA0A4A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38F06-0380-434D-B96C-940673CF60CD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6C4726DE-EE00-4ABF-925D-ECF913AC5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>
            <a:extLst>
              <a:ext uri="{FF2B5EF4-FFF2-40B4-BE49-F238E27FC236}">
                <a16:creationId xmlns:a16="http://schemas.microsoft.com/office/drawing/2014/main" id="{0590AFD5-EB90-4723-9342-AFB39D378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3D67F8EC-6577-4EAF-880C-1CBE3FFD70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1227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AE7DFC10-E1DF-4906-BC3B-3123CCB7E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22D27-C81D-45C5-A3A4-6AE6DA75E349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AA0816EA-7CFB-43F0-89C9-E2FEE46D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4A1EDE68-765C-4F5F-9F40-5659E8E74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F700F-1DB8-43E8-9936-A446BE3028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92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3DE280B4-50D9-498F-BD7D-D41F8F64F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0848E-6562-4BAC-9114-AEEBD5F9409E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B4B23927-9EB4-4AFD-AE26-3B1EE499C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18967D0F-61DB-4DD0-8F6F-AC2357345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9F499-CE42-482B-9B1B-7CAEE7D34A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0360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AFD3153B-49B5-472F-A445-919B3F1BC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FB884-AA47-4B5D-A145-460290C42537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039548E-64C1-474B-96A8-FD2229C1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9C5678CE-A6D9-402F-A42A-4F2EA32B8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E3A57-2679-45FF-AF21-FDB3AEAFA6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1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1DC36-6413-40B3-A585-0AAC55BB2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3E8B8-E21A-4172-A684-961E414113F8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62BA4-BA62-4AF7-BC6A-F7BA871E9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B0875-2638-4BAD-A75A-6A5AE397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0E3BB410-FE6C-4117-936A-2EB60EEA85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4014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07D51683-6F35-4462-8043-B01EEAD54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0B9B4-CCFF-427F-8DE9-20E886E31604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237B3D0B-EA32-4D9F-AA9A-BA6DEFAD4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FE2EE893-918B-42A8-9BD1-795D33978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ECEF6C-1421-4887-AA6E-CF6CAC47CC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08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C07BD752-D1F3-44D4-849C-CEEB62FC9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57307-9536-47F4-B6DD-C84BC3068165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AA4603FF-2768-4A94-A08F-4BB6FC950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3C1E6E63-4A0F-47E9-8AC7-D3319F3E4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66890-460F-4A4E-981F-6B771446CD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57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3E80954C-3E07-4DAE-876D-0D703BC63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BDB7F-7E97-4DEC-AB68-812D017E026A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7FF4957D-3162-43A7-A535-5F6B24847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B98A5DD3-4B9D-4B83-9EFB-ABF0F569D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614E15-941D-4E84-B703-6397CF59F0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441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0CCFBEAA-DED1-43E5-B4F8-DB8EE9A41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F4FB4-6BAB-46F0-A5F5-401E2656A880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DCAB46CB-7C1E-4FEE-8F77-862B3FB7A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4A596862-95D3-43B2-8C79-2B0AAD48A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E7728-9513-4CEA-A38E-A4B2B28256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709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7F573931-EC4C-4997-AFA6-7D05E1F3D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FC538-815B-418B-9E61-00361F6AE100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21EA24FF-C7BD-47A6-A484-530D3C131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C668FA19-9619-4829-8BF6-CAF6742F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81159-6BBD-4DAD-963C-97B6D9622F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1543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8788561E-95FC-4D87-BDF8-A03D749654CC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B0D9DF5F-E86C-45F2-A982-4D6928A90B3B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4D347704-CE6A-47A4-80FA-C27944E239AF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C749DE72-89C3-4084-81FD-2BC0677FE2F3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CC9AA028-F948-42F9-880F-3BFED9A07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A2508-B27C-4CB7-AAE8-8F1759D860E7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8183CA11-FFDE-4526-A191-E707FBD2A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E4525859-0114-45DA-A1DA-72D3DFB8C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0D4B6174-3632-4042-BED6-EE98AE54BF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728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C21EAA17-E060-4AB1-BF04-C98BD1CF3C5F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D81DCAFD-396C-4F16-A189-A3EA261DE967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5595B428-54C8-45DF-A1A4-D51D50D64D7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C376F3F2-C7C4-444A-9BCA-EA68FA5222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E5C54A4F-2482-4E9C-B378-F5AB07C214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8734C9-2F70-483C-BEF5-13B92699B37F}" type="datetimeFigureOut">
              <a:rPr lang="en-US"/>
              <a:pPr>
                <a:defRPr/>
              </a:pPr>
              <a:t>8/4/2020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78D8FB5B-9AA7-4FD7-A161-B102D2BCEC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0D4F3ED-6D72-4CF1-BD4F-8CA86F2194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fld id="{9A151E6D-8B50-48DC-B2FC-0864549B452E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B03F40C7-31B5-42BE-A0AF-E869BA5D1951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3AC4C6D-CFC9-4FEC-8346-4EBB7ED57B43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D4AD952-DDDC-41DE-9ED3-279259B909C5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368618D-5E8B-4F90-BAEE-361BF0ECE1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Introduction to COUNSELING and COACHING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7867B2A8-5245-4679-AF40-A165A3FE06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13" y="3738563"/>
            <a:ext cx="8061325" cy="1752600"/>
          </a:xfrm>
        </p:spPr>
        <p:txBody>
          <a:bodyPr/>
          <a:lstStyle/>
          <a:p>
            <a:pPr marR="0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E2F56-84C9-45ED-8299-907638375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 err="1"/>
              <a:t>Perbedaan</a:t>
            </a:r>
            <a:r>
              <a:rPr lang="en-US" sz="4000" b="1" dirty="0"/>
              <a:t> Coaching, Mentoring, Counseling (Adie E. Yusuf, 2016)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D54A889-5FA7-4AF1-B74B-8FADDDB8ABB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382000" cy="4451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3091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Metode</a:t>
                      </a:r>
                      <a:endParaRPr lang="en-US" sz="24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COACHING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MENTORING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COUNSELING</a:t>
                      </a:r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151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Fokus</a:t>
                      </a:r>
                      <a:endParaRPr lang="en-US" sz="24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Saat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ini</a:t>
                      </a:r>
                      <a:endParaRPr lang="en-US" sz="2400" b="1" dirty="0"/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r>
                        <a:rPr lang="en-US" sz="2400" b="1"/>
                        <a:t>Akan datang</a:t>
                      </a: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Yang </a:t>
                      </a:r>
                      <a:r>
                        <a:rPr lang="en-US" sz="2400" b="1" dirty="0" err="1"/>
                        <a:t>lalu</a:t>
                      </a:r>
                      <a:endParaRPr lang="en-US" sz="2400" b="1" dirty="0"/>
                    </a:p>
                  </a:txBody>
                  <a:tcPr marT="45727" marB="4572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151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Pertanyaan</a:t>
                      </a:r>
                      <a:endParaRPr lang="en-US" sz="24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Bagaimana</a:t>
                      </a:r>
                      <a:r>
                        <a:rPr lang="en-US" sz="2400" b="1" dirty="0"/>
                        <a:t>?</a:t>
                      </a: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r>
                        <a:rPr lang="en-US" sz="2400" b="1"/>
                        <a:t>Apa?</a:t>
                      </a: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Mengapa</a:t>
                      </a:r>
                      <a:r>
                        <a:rPr lang="en-US" sz="2400" b="1" dirty="0"/>
                        <a:t>?</a:t>
                      </a:r>
                    </a:p>
                  </a:txBody>
                  <a:tcPr marT="45727" marB="4572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8866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Upaya</a:t>
                      </a:r>
                      <a:endParaRPr lang="en-US" sz="24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Meningkatkan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keahlian</a:t>
                      </a:r>
                      <a:endParaRPr lang="en-US" sz="2400" b="1" dirty="0"/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r>
                        <a:rPr lang="en-US" sz="2400" b="1"/>
                        <a:t>Mengembangkan kepribadian</a:t>
                      </a: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Mengatasi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kendala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psikologis</a:t>
                      </a:r>
                      <a:endParaRPr lang="en-US" sz="2400" b="1" dirty="0"/>
                    </a:p>
                  </a:txBody>
                  <a:tcPr marT="45727" marB="4572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91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Tujuan</a:t>
                      </a:r>
                      <a:endParaRPr lang="en-US" sz="24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Kompetensi</a:t>
                      </a:r>
                      <a:endParaRPr lang="en-US" sz="2400" b="1" dirty="0"/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r>
                        <a:rPr lang="en-US" sz="2400" b="1"/>
                        <a:t>Wawasan</a:t>
                      </a: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Pemahaman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diri</a:t>
                      </a:r>
                      <a:endParaRPr lang="en-US" sz="2400" b="1" dirty="0"/>
                    </a:p>
                  </a:txBody>
                  <a:tcPr marT="45727" marB="4572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13CC9-7697-4876-9BB9-C7BF3B9ACF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SEKIAN</a:t>
            </a:r>
          </a:p>
        </p:txBody>
      </p:sp>
      <p:sp>
        <p:nvSpPr>
          <p:cNvPr id="15363" name="Subtitle 2">
            <a:extLst>
              <a:ext uri="{FF2B5EF4-FFF2-40B4-BE49-F238E27FC236}">
                <a16:creationId xmlns:a16="http://schemas.microsoft.com/office/drawing/2014/main" id="{AF620EE2-865A-4F78-BD74-F8562D5B65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en-US" altLang="en-US" sz="4000" b="1"/>
              <a:t>TERIMA KASIH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099D97A8-D8C8-4A3D-B0C3-FD3D3BA79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Pengertian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137FAA0A-9548-407C-BC9E-11480B441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en-US" altLang="en-US"/>
              <a:t>Konseling  secara etimologi berasal dari kata consilium yang berarti dengan atau bersama yang dirangkaikan dengan menerima atau memahami.</a:t>
            </a:r>
          </a:p>
          <a:p>
            <a:r>
              <a:rPr lang="en-US" altLang="en-US"/>
              <a:t>Coaching  dalam arti kata Pembinaan, Pembimbingan ,Pelatihan.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CAA7E39-AEB2-45A3-8E26-E8568E012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tint val="83000"/>
                    <a:satMod val="150000"/>
                  </a:schemeClr>
                </a:solidFill>
              </a:rPr>
              <a:t>Pengertian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50BD7237-DBC1-4451-B690-8319598B2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marL="447675" indent="-382588">
              <a:buFont typeface="Arial" panose="020B0604020202020204" pitchFamily="34" charset="0"/>
              <a:buChar char="•"/>
            </a:pPr>
            <a:r>
              <a:rPr lang="en-US" altLang="en-US"/>
              <a:t>Koseling mempunyai makna sebagai hubungan timbal balik antara dua orang individu atau lebih, dimana konselor berusaha membantu klien untuk mencapai pengertian tentang dirinya sendiri dalam hubungan dengan masalah-masalah yang dihadapi pada waktu yang akan datang.</a:t>
            </a:r>
          </a:p>
          <a:p>
            <a:pPr marL="447675" indent="-382588">
              <a:buFont typeface="Arial" panose="020B0604020202020204" pitchFamily="34" charset="0"/>
              <a:buChar char="•"/>
            </a:pPr>
            <a:r>
              <a:rPr lang="en-US" altLang="en-US"/>
              <a:t>Konseling adalah bentuk pertolongan yang fokus pada kebutuhan dan tujuan seseorang.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DD3F8B52-9A35-4C68-8F35-B6741D2D7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Pengertian 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B09F3167-1B89-4175-A515-1E3A6B88A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en-US" altLang="en-US"/>
              <a:t>Coaching adalah sebuah proses pembangunan diri yang sangat unik, dimana coachee membangun orientasi pada masa depan, dan diberdayakannya untuk menciptakan sendiri solusi-solusinya. Kata kuncinya adalah memberdayakan.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D2F0FC46-3ED0-468E-B96E-B8D6DD93C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/>
              <a:t>MENINJAU BEBERAPA ISTILAH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7E26D591-68D3-4996-94A4-CF3D06992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b="1"/>
              <a:t>1. Training</a:t>
            </a:r>
            <a:endParaRPr lang="en-US" altLang="en-US"/>
          </a:p>
          <a:p>
            <a:r>
              <a:rPr lang="en-US" altLang="en-US"/>
              <a:t>Training adalah proses transfer skill (kemampuan) kepada para peserta training. Di sini kata kuncinya adalah </a:t>
            </a:r>
            <a:r>
              <a:rPr lang="en-US" altLang="en-US" b="1"/>
              <a:t>proses penguasaan skill</a:t>
            </a:r>
            <a:r>
              <a:rPr lang="en-US" altLang="en-US"/>
              <a:t>.</a:t>
            </a:r>
          </a:p>
          <a:p>
            <a:r>
              <a:rPr lang="en-US" altLang="en-US"/>
              <a:t>Fokus dalam sebuah training (sering juga disebut workshop) adalah peserta melakukan praktek. Sebuah skill baru bisa dikuasai jika dipraktekkan dan diulang – ulang untuk semakin mengasah kemampuan peserta.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3AFFAC1E-4C1B-45A4-989B-751D3D10E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800" b="1"/>
              <a:t>2. Mentoring</a:t>
            </a:r>
            <a:endParaRPr lang="en-US" altLang="en-US" sz="2800"/>
          </a:p>
          <a:p>
            <a:r>
              <a:rPr lang="en-US" altLang="en-US" sz="2800"/>
              <a:t>Mentoring adalah proses berbagi pengalaman dan pengetahuan dari seorang yang sudah berpengalaman (</a:t>
            </a:r>
            <a:r>
              <a:rPr lang="en-US" altLang="en-US" sz="2800" i="1"/>
              <a:t>been there done that</a:t>
            </a:r>
            <a:r>
              <a:rPr lang="en-US" altLang="en-US" sz="2800"/>
              <a:t>) kepada seseorang yang yang ingin belajar di bidang tersebut. Di sini kata kuncinya adalah </a:t>
            </a:r>
            <a:r>
              <a:rPr lang="en-US" altLang="en-US" sz="2800" b="1"/>
              <a:t>berbagi pengalaman dan pengetahuan</a:t>
            </a:r>
            <a:r>
              <a:rPr lang="en-US" altLang="en-US" sz="2800"/>
              <a:t>.</a:t>
            </a:r>
          </a:p>
          <a:p>
            <a:r>
              <a:rPr lang="en-US" altLang="en-US" sz="2800"/>
              <a:t>Fokusnya lebih ke pengembangan diri dan karir, tidak harus ada tujuan spesifik yang ingin dicapai. Penekanan juga lebih ke relasi antara mentor dan mentee bukannya ke pencapaian tujuan.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484179EC-C533-40AD-B3D5-B76C90351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800" b="1"/>
              <a:t>3. Consulting</a:t>
            </a:r>
            <a:endParaRPr lang="en-US" altLang="en-US" sz="2800"/>
          </a:p>
          <a:p>
            <a:r>
              <a:rPr lang="en-US" altLang="en-US" sz="2800"/>
              <a:t>Consulting adalah ketika Anda meminta bantuan seorang ahli (konsultan) untuk memecahkan masalah yang Anda hadapi. Di sini kata kuncinya adalah</a:t>
            </a:r>
            <a:r>
              <a:rPr lang="en-US" altLang="en-US" sz="2800" b="1"/>
              <a:t>pemecahan masalah</a:t>
            </a:r>
            <a:r>
              <a:rPr lang="en-US" altLang="en-US" sz="2800"/>
              <a:t> (problem solving).</a:t>
            </a:r>
          </a:p>
          <a:p>
            <a:r>
              <a:rPr lang="en-US" altLang="en-US" sz="2800"/>
              <a:t>Ketika Anda menggunakan seorang konsultan, si konsultan inilah yang nantinya mengerjakan keseluruhan pekerjaannya untuk Anda. Anda bahkan tidak harus mengetahui caranya, di akhir Anda hanya menerima hasil dari pekerjaannya.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93C67E3F-7179-4683-838A-6F02C748B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b="1"/>
              <a:t>5. Counseling</a:t>
            </a:r>
            <a:endParaRPr lang="en-US" altLang="en-US"/>
          </a:p>
          <a:p>
            <a:r>
              <a:rPr lang="en-US" altLang="en-US"/>
              <a:t>Lebih banyak berbicara mengenai emosional problem yang membuat orang jadi lemah. Mirip dengan coaching, tapi yang menjadi fokus utama bukanlah peningkatan keterampilan klien, namun lebih ke kemauan (motivasi/ mental/ sikap).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31F16ECD-9B03-4BC8-B1BF-B6D03522E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720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b="1"/>
              <a:t>6. Facilitating</a:t>
            </a:r>
            <a:endParaRPr lang="en-US" altLang="en-US"/>
          </a:p>
          <a:p>
            <a:r>
              <a:rPr lang="en-US" altLang="en-US"/>
              <a:t>Fasilitator fokus pada pengembangan dan pengelolaan proses yang efektif yang membantu kelompok mencapai hasil yang mereka kehendaki. Fasilitator yang ahli kadang sama sekali tidak mengenal subjek/ isu yang menjadi pekerjaan kelompok yang difasilitasi, namun berhasil memfasilitasi kelompok mencapai tujuannya.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446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Constantia</vt:lpstr>
      <vt:lpstr>Arial</vt:lpstr>
      <vt:lpstr>Calibri</vt:lpstr>
      <vt:lpstr>Wingdings 2</vt:lpstr>
      <vt:lpstr>Flow</vt:lpstr>
      <vt:lpstr>Introduction to COUNSELING and COACHING</vt:lpstr>
      <vt:lpstr>Pengertian</vt:lpstr>
      <vt:lpstr>Pengertian</vt:lpstr>
      <vt:lpstr>Pengertian </vt:lpstr>
      <vt:lpstr>MENINJAU BEBERAPA ISTILAH</vt:lpstr>
      <vt:lpstr>PowerPoint Presentation</vt:lpstr>
      <vt:lpstr>PowerPoint Presentation</vt:lpstr>
      <vt:lpstr>PowerPoint Presentation</vt:lpstr>
      <vt:lpstr>PowerPoint Presentation</vt:lpstr>
      <vt:lpstr>Perbedaan Coaching, Mentoring, Counseling (Adie E. Yusuf, 2016)</vt:lpstr>
      <vt:lpstr>SEKIAN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CONSELING dan COACHING</dc:title>
  <dc:creator>ASUS</dc:creator>
  <cp:lastModifiedBy>Muhammad Dandy</cp:lastModifiedBy>
  <cp:revision>2</cp:revision>
  <dcterms:created xsi:type="dcterms:W3CDTF">2020-04-08T03:17:28Z</dcterms:created>
  <dcterms:modified xsi:type="dcterms:W3CDTF">2020-08-04T02:46:16Z</dcterms:modified>
</cp:coreProperties>
</file>