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5" r:id="rId1"/>
  </p:sldMasterIdLst>
  <p:notesMasterIdLst>
    <p:notesMasterId r:id="rId30"/>
  </p:notesMasterIdLst>
  <p:sldIdLst>
    <p:sldId id="259" r:id="rId2"/>
    <p:sldId id="298" r:id="rId3"/>
    <p:sldId id="299" r:id="rId4"/>
    <p:sldId id="300" r:id="rId5"/>
    <p:sldId id="301" r:id="rId6"/>
    <p:sldId id="321" r:id="rId7"/>
    <p:sldId id="322" r:id="rId8"/>
    <p:sldId id="323" r:id="rId9"/>
    <p:sldId id="302" r:id="rId10"/>
    <p:sldId id="303" r:id="rId11"/>
    <p:sldId id="304" r:id="rId12"/>
    <p:sldId id="305" r:id="rId13"/>
    <p:sldId id="306" r:id="rId14"/>
    <p:sldId id="307" r:id="rId15"/>
    <p:sldId id="308" r:id="rId16"/>
    <p:sldId id="309" r:id="rId17"/>
    <p:sldId id="310" r:id="rId18"/>
    <p:sldId id="311" r:id="rId19"/>
    <p:sldId id="312" r:id="rId20"/>
    <p:sldId id="313" r:id="rId21"/>
    <p:sldId id="314" r:id="rId22"/>
    <p:sldId id="315" r:id="rId23"/>
    <p:sldId id="316" r:id="rId24"/>
    <p:sldId id="317" r:id="rId25"/>
    <p:sldId id="318" r:id="rId26"/>
    <p:sldId id="319" r:id="rId27"/>
    <p:sldId id="320" r:id="rId28"/>
    <p:sldId id="283" r:id="rId29"/>
  </p:sldIdLst>
  <p:sldSz cx="7200900" cy="6858000"/>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99"/>
    <a:srgbClr val="FF66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19" autoAdjust="0"/>
  </p:normalViewPr>
  <p:slideViewPr>
    <p:cSldViewPr>
      <p:cViewPr varScale="1">
        <p:scale>
          <a:sx n="63" d="100"/>
          <a:sy n="63" d="100"/>
        </p:scale>
        <p:origin x="1760" y="52"/>
      </p:cViewPr>
      <p:guideLst>
        <p:guide orient="horz" pos="2160"/>
        <p:guide pos="226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74FC650-7C90-4C74-A00F-241801322A5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d-ID"/>
          </a:p>
        </p:txBody>
      </p:sp>
      <p:sp>
        <p:nvSpPr>
          <p:cNvPr id="3" name="Date Placeholder 2">
            <a:extLst>
              <a:ext uri="{FF2B5EF4-FFF2-40B4-BE49-F238E27FC236}">
                <a16:creationId xmlns:a16="http://schemas.microsoft.com/office/drawing/2014/main" id="{26B1243A-B4E7-4BCF-9B28-9F1FD2AC1A3F}"/>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A1282C4-8F01-44B4-81F4-3F999672763F}" type="datetimeFigureOut">
              <a:rPr lang="id-ID"/>
              <a:pPr>
                <a:defRPr/>
              </a:pPr>
              <a:t>04/08/2020</a:t>
            </a:fld>
            <a:endParaRPr lang="id-ID"/>
          </a:p>
        </p:txBody>
      </p:sp>
      <p:sp>
        <p:nvSpPr>
          <p:cNvPr id="4" name="Slide Image Placeholder 3">
            <a:extLst>
              <a:ext uri="{FF2B5EF4-FFF2-40B4-BE49-F238E27FC236}">
                <a16:creationId xmlns:a16="http://schemas.microsoft.com/office/drawing/2014/main" id="{F0F42F4F-8CE4-46C2-8F26-AFCAC48AC10A}"/>
              </a:ext>
            </a:extLst>
          </p:cNvPr>
          <p:cNvSpPr>
            <a:spLocks noGrp="1" noRot="1" noChangeAspect="1"/>
          </p:cNvSpPr>
          <p:nvPr>
            <p:ph type="sldImg" idx="2"/>
          </p:nvPr>
        </p:nvSpPr>
        <p:spPr>
          <a:xfrm>
            <a:off x="1628775" y="685800"/>
            <a:ext cx="3600450" cy="3429000"/>
          </a:xfrm>
          <a:prstGeom prst="rect">
            <a:avLst/>
          </a:prstGeom>
          <a:noFill/>
          <a:ln w="12700">
            <a:solidFill>
              <a:prstClr val="black"/>
            </a:solidFill>
          </a:ln>
        </p:spPr>
        <p:txBody>
          <a:bodyPr vert="horz" lIns="91440" tIns="45720" rIns="91440" bIns="45720" rtlCol="0" anchor="ctr"/>
          <a:lstStyle/>
          <a:p>
            <a:pPr lvl="0"/>
            <a:endParaRPr lang="id-ID" noProof="0"/>
          </a:p>
        </p:txBody>
      </p:sp>
      <p:sp>
        <p:nvSpPr>
          <p:cNvPr id="5" name="Notes Placeholder 4">
            <a:extLst>
              <a:ext uri="{FF2B5EF4-FFF2-40B4-BE49-F238E27FC236}">
                <a16:creationId xmlns:a16="http://schemas.microsoft.com/office/drawing/2014/main" id="{B16A3C04-4AEE-4704-AC04-EB8E0F6E864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id-ID" noProof="0"/>
          </a:p>
        </p:txBody>
      </p:sp>
      <p:sp>
        <p:nvSpPr>
          <p:cNvPr id="6" name="Footer Placeholder 5">
            <a:extLst>
              <a:ext uri="{FF2B5EF4-FFF2-40B4-BE49-F238E27FC236}">
                <a16:creationId xmlns:a16="http://schemas.microsoft.com/office/drawing/2014/main" id="{B13FD9E5-A431-409F-8C26-1E71A435EAC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d-ID"/>
          </a:p>
        </p:txBody>
      </p:sp>
      <p:sp>
        <p:nvSpPr>
          <p:cNvPr id="7" name="Slide Number Placeholder 6">
            <a:extLst>
              <a:ext uri="{FF2B5EF4-FFF2-40B4-BE49-F238E27FC236}">
                <a16:creationId xmlns:a16="http://schemas.microsoft.com/office/drawing/2014/main" id="{C3E0DDC0-1E89-4D65-B98A-E3CD87B76D9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628F0A8-0C81-4D55-B2ED-D0D4D04F29E3}" type="slidenum">
              <a:rPr lang="id-ID" altLang="en-US"/>
              <a:pPr/>
              <a:t>‹#›</a:t>
            </a:fld>
            <a:endParaRPr lang="id-ID"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FD277829-6BEB-4F84-BE16-261C38E48E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1FCF456E-631C-457F-B0F4-A692418A4F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a:p>
        </p:txBody>
      </p:sp>
      <p:sp>
        <p:nvSpPr>
          <p:cNvPr id="37892" name="Slide Number Placeholder 3">
            <a:extLst>
              <a:ext uri="{FF2B5EF4-FFF2-40B4-BE49-F238E27FC236}">
                <a16:creationId xmlns:a16="http://schemas.microsoft.com/office/drawing/2014/main" id="{F1E2CC17-D976-4F36-8C5C-F08DC730A1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71CAEC8-8867-4941-A412-F0B7114D8C1D}" type="slidenum">
              <a:rPr lang="id-ID" altLang="en-US"/>
              <a:pPr eaLnBrk="1" hangingPunct="1"/>
              <a:t>10</a:t>
            </a:fld>
            <a:endParaRPr lang="id-ID"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E4D982C8-C55C-4DB8-B47A-59CA718963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20139249-0712-4EB0-946C-1F9D754AFB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a:p>
        </p:txBody>
      </p:sp>
      <p:sp>
        <p:nvSpPr>
          <p:cNvPr id="38916" name="Slide Number Placeholder 3">
            <a:extLst>
              <a:ext uri="{FF2B5EF4-FFF2-40B4-BE49-F238E27FC236}">
                <a16:creationId xmlns:a16="http://schemas.microsoft.com/office/drawing/2014/main" id="{E02D17F1-4DC0-47E3-A4C6-6AFB83789B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7B97546-E51E-45F2-9281-23440FB34CFF}" type="slidenum">
              <a:rPr lang="id-ID" altLang="en-US"/>
              <a:pPr eaLnBrk="1" hangingPunct="1"/>
              <a:t>11</a:t>
            </a:fld>
            <a:endParaRPr lang="id-ID"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64189E7-4A10-4124-8647-518D6CFC0764}"/>
              </a:ext>
            </a:extLst>
          </p:cNvPr>
          <p:cNvSpPr/>
          <p:nvPr/>
        </p:nvSpPr>
        <p:spPr>
          <a:xfrm>
            <a:off x="0" y="0"/>
            <a:ext cx="287338"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F75573F2-B869-4881-9614-6CA853BC79E3}"/>
              </a:ext>
            </a:extLst>
          </p:cNvPr>
          <p:cNvSpPr/>
          <p:nvPr/>
        </p:nvSpPr>
        <p:spPr>
          <a:xfrm>
            <a:off x="244475" y="681038"/>
            <a:ext cx="349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6" name="Rectangle 5">
            <a:extLst>
              <a:ext uri="{FF2B5EF4-FFF2-40B4-BE49-F238E27FC236}">
                <a16:creationId xmlns:a16="http://schemas.microsoft.com/office/drawing/2014/main" id="{527B3667-858F-4721-B707-C0EF9C42413B}"/>
              </a:ext>
            </a:extLst>
          </p:cNvPr>
          <p:cNvSpPr/>
          <p:nvPr/>
        </p:nvSpPr>
        <p:spPr>
          <a:xfrm>
            <a:off x="211138" y="681038"/>
            <a:ext cx="222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Rectangle 6">
            <a:extLst>
              <a:ext uri="{FF2B5EF4-FFF2-40B4-BE49-F238E27FC236}">
                <a16:creationId xmlns:a16="http://schemas.microsoft.com/office/drawing/2014/main" id="{532B1B81-2544-4791-A520-45D43001849A}"/>
              </a:ext>
            </a:extLst>
          </p:cNvPr>
          <p:cNvSpPr/>
          <p:nvPr/>
        </p:nvSpPr>
        <p:spPr>
          <a:xfrm>
            <a:off x="1968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CD056F4C-B9F6-4F8F-83C9-4E22FC5F855C}"/>
              </a:ext>
            </a:extLst>
          </p:cNvPr>
          <p:cNvSpPr/>
          <p:nvPr/>
        </p:nvSpPr>
        <p:spPr>
          <a:xfrm>
            <a:off x="174625"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1" name="Rectangle 10">
            <a:extLst>
              <a:ext uri="{FF2B5EF4-FFF2-40B4-BE49-F238E27FC236}">
                <a16:creationId xmlns:a16="http://schemas.microsoft.com/office/drawing/2014/main" id="{4188EC14-5B96-4F50-813B-8664962B16DA}"/>
              </a:ext>
            </a:extLst>
          </p:cNvPr>
          <p:cNvSpPr/>
          <p:nvPr/>
        </p:nvSpPr>
        <p:spPr>
          <a:xfrm>
            <a:off x="201613" y="5046663"/>
            <a:ext cx="57150"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a:extLst>
              <a:ext uri="{FF2B5EF4-FFF2-40B4-BE49-F238E27FC236}">
                <a16:creationId xmlns:a16="http://schemas.microsoft.com/office/drawing/2014/main" id="{B52E1141-8B81-41C7-A290-E0F294F05263}"/>
              </a:ext>
            </a:extLst>
          </p:cNvPr>
          <p:cNvSpPr/>
          <p:nvPr/>
        </p:nvSpPr>
        <p:spPr>
          <a:xfrm>
            <a:off x="201613" y="4797425"/>
            <a:ext cx="57150"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a:extLst>
              <a:ext uri="{FF2B5EF4-FFF2-40B4-BE49-F238E27FC236}">
                <a16:creationId xmlns:a16="http://schemas.microsoft.com/office/drawing/2014/main" id="{F0E6F7F6-398B-40DB-884B-324804C5F14E}"/>
              </a:ext>
            </a:extLst>
          </p:cNvPr>
          <p:cNvSpPr/>
          <p:nvPr/>
        </p:nvSpPr>
        <p:spPr>
          <a:xfrm>
            <a:off x="201613" y="4637088"/>
            <a:ext cx="57150"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Rectangle 13">
            <a:extLst>
              <a:ext uri="{FF2B5EF4-FFF2-40B4-BE49-F238E27FC236}">
                <a16:creationId xmlns:a16="http://schemas.microsoft.com/office/drawing/2014/main" id="{6A4CD763-2965-4786-BB2B-20E3957C091B}"/>
              </a:ext>
            </a:extLst>
          </p:cNvPr>
          <p:cNvSpPr/>
          <p:nvPr/>
        </p:nvSpPr>
        <p:spPr>
          <a:xfrm>
            <a:off x="201613" y="4541838"/>
            <a:ext cx="57150"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Title 7"/>
          <p:cNvSpPr>
            <a:spLocks noGrp="1"/>
          </p:cNvSpPr>
          <p:nvPr>
            <p:ph type="ctrTitle"/>
          </p:nvPr>
        </p:nvSpPr>
        <p:spPr>
          <a:xfrm>
            <a:off x="720090" y="4343400"/>
            <a:ext cx="6120765"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a:t>Click to edit Master title style</a:t>
            </a:r>
          </a:p>
        </p:txBody>
      </p:sp>
      <p:sp>
        <p:nvSpPr>
          <p:cNvPr id="9" name="Subtitle 8"/>
          <p:cNvSpPr>
            <a:spLocks noGrp="1"/>
          </p:cNvSpPr>
          <p:nvPr>
            <p:ph type="subTitle" idx="1"/>
          </p:nvPr>
        </p:nvSpPr>
        <p:spPr>
          <a:xfrm>
            <a:off x="720090" y="2834640"/>
            <a:ext cx="6120765"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5" name="Date Placeholder 27">
            <a:extLst>
              <a:ext uri="{FF2B5EF4-FFF2-40B4-BE49-F238E27FC236}">
                <a16:creationId xmlns:a16="http://schemas.microsoft.com/office/drawing/2014/main" id="{AF01CEDB-65FA-4EBA-A67F-F8DD9111B4E4}"/>
              </a:ext>
            </a:extLst>
          </p:cNvPr>
          <p:cNvSpPr>
            <a:spLocks noGrp="1"/>
          </p:cNvSpPr>
          <p:nvPr>
            <p:ph type="dt" sz="half" idx="10"/>
          </p:nvPr>
        </p:nvSpPr>
        <p:spPr/>
        <p:txBody>
          <a:bodyPr/>
          <a:lstStyle>
            <a:lvl1pPr>
              <a:defRPr/>
            </a:lvl1pPr>
            <a:extLst/>
          </a:lstStyle>
          <a:p>
            <a:pPr>
              <a:defRPr/>
            </a:pPr>
            <a:endParaRPr lang="en-US"/>
          </a:p>
        </p:txBody>
      </p:sp>
      <p:sp>
        <p:nvSpPr>
          <p:cNvPr id="16" name="Footer Placeholder 16">
            <a:extLst>
              <a:ext uri="{FF2B5EF4-FFF2-40B4-BE49-F238E27FC236}">
                <a16:creationId xmlns:a16="http://schemas.microsoft.com/office/drawing/2014/main" id="{33C0F2E1-3EBD-44CD-985E-6DCADDFE3868}"/>
              </a:ext>
            </a:extLst>
          </p:cNvPr>
          <p:cNvSpPr>
            <a:spLocks noGrp="1"/>
          </p:cNvSpPr>
          <p:nvPr>
            <p:ph type="ftr" sz="quarter" idx="11"/>
          </p:nvPr>
        </p:nvSpPr>
        <p:spPr/>
        <p:txBody>
          <a:bodyPr/>
          <a:lstStyle>
            <a:lvl1pPr>
              <a:defRPr/>
            </a:lvl1pPr>
            <a:extLst/>
          </a:lstStyle>
          <a:p>
            <a:pPr>
              <a:defRPr/>
            </a:pPr>
            <a:endParaRPr lang="en-US"/>
          </a:p>
        </p:txBody>
      </p:sp>
      <p:sp>
        <p:nvSpPr>
          <p:cNvPr id="17" name="Slide Number Placeholder 28">
            <a:extLst>
              <a:ext uri="{FF2B5EF4-FFF2-40B4-BE49-F238E27FC236}">
                <a16:creationId xmlns:a16="http://schemas.microsoft.com/office/drawing/2014/main" id="{D09458E7-EC02-4E1E-89A5-C6DADC8D95D5}"/>
              </a:ext>
            </a:extLst>
          </p:cNvPr>
          <p:cNvSpPr>
            <a:spLocks noGrp="1"/>
          </p:cNvSpPr>
          <p:nvPr>
            <p:ph type="sldNum" sz="quarter" idx="12"/>
          </p:nvPr>
        </p:nvSpPr>
        <p:spPr/>
        <p:txBody>
          <a:bodyPr/>
          <a:lstStyle>
            <a:lvl1pPr>
              <a:defRPr/>
            </a:lvl1pPr>
          </a:lstStyle>
          <a:p>
            <a:fld id="{57A1A511-0832-49DA-9CE3-31FE7E0C1D50}" type="slidenum">
              <a:rPr lang="en-US" altLang="en-US"/>
              <a:pPr/>
              <a:t>‹#›</a:t>
            </a:fld>
            <a:endParaRPr lang="en-US" altLang="en-US"/>
          </a:p>
        </p:txBody>
      </p:sp>
    </p:spTree>
    <p:extLst>
      <p:ext uri="{BB962C8B-B14F-4D97-AF65-F5344CB8AC3E}">
        <p14:creationId xmlns:p14="http://schemas.microsoft.com/office/powerpoint/2010/main" val="3110195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BB4499F-AB75-4194-90A6-935990CD0D17}"/>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id="{67AF5454-858A-4E30-B09E-7FF916DE99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9764B1B8-B845-404F-A864-3B2AC0BB2E5B}"/>
              </a:ext>
            </a:extLst>
          </p:cNvPr>
          <p:cNvSpPr>
            <a:spLocks noGrp="1"/>
          </p:cNvSpPr>
          <p:nvPr>
            <p:ph type="sldNum" sz="quarter" idx="12"/>
          </p:nvPr>
        </p:nvSpPr>
        <p:spPr/>
        <p:txBody>
          <a:bodyPr/>
          <a:lstStyle>
            <a:lvl1pPr>
              <a:defRPr/>
            </a:lvl1pPr>
          </a:lstStyle>
          <a:p>
            <a:fld id="{34BB26BE-6284-468A-997D-C6FED91AB69E}" type="slidenum">
              <a:rPr lang="en-US" altLang="en-US"/>
              <a:pPr/>
              <a:t>‹#›</a:t>
            </a:fld>
            <a:endParaRPr lang="en-US" altLang="en-US"/>
          </a:p>
        </p:txBody>
      </p:sp>
    </p:spTree>
    <p:extLst>
      <p:ext uri="{BB962C8B-B14F-4D97-AF65-F5344CB8AC3E}">
        <p14:creationId xmlns:p14="http://schemas.microsoft.com/office/powerpoint/2010/main" val="1960585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20653" y="274640"/>
            <a:ext cx="1560195" cy="5851525"/>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480060" y="274640"/>
            <a:ext cx="4620578"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3C4EE351-B1E8-4CB1-A527-B159FD00ACED}"/>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id="{AF63DC56-9F8C-4244-952D-D1A8CF01BA1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3A7E720D-BFD7-4589-9A24-5BBD2C93FF98}"/>
              </a:ext>
            </a:extLst>
          </p:cNvPr>
          <p:cNvSpPr>
            <a:spLocks noGrp="1"/>
          </p:cNvSpPr>
          <p:nvPr>
            <p:ph type="sldNum" sz="quarter" idx="12"/>
          </p:nvPr>
        </p:nvSpPr>
        <p:spPr/>
        <p:txBody>
          <a:bodyPr/>
          <a:lstStyle>
            <a:lvl1pPr>
              <a:defRPr/>
            </a:lvl1pPr>
          </a:lstStyle>
          <a:p>
            <a:fld id="{7C35E7DC-1258-47B2-9CC3-4027D39DC4CE}" type="slidenum">
              <a:rPr lang="en-US" altLang="en-US"/>
              <a:pPr/>
              <a:t>‹#›</a:t>
            </a:fld>
            <a:endParaRPr lang="en-US" altLang="en-US"/>
          </a:p>
        </p:txBody>
      </p:sp>
    </p:spTree>
    <p:extLst>
      <p:ext uri="{BB962C8B-B14F-4D97-AF65-F5344CB8AC3E}">
        <p14:creationId xmlns:p14="http://schemas.microsoft.com/office/powerpoint/2010/main" val="3960194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D7566BA6-DE43-42DE-9207-07EF15981BE6}"/>
              </a:ext>
            </a:extLst>
          </p:cNvPr>
          <p:cNvSpPr>
            <a:spLocks noGrp="1"/>
          </p:cNvSpPr>
          <p:nvPr>
            <p:ph type="dt" sz="half" idx="10"/>
          </p:nvPr>
        </p:nvSpPr>
        <p:spPr/>
        <p:txBody>
          <a:bodyPr/>
          <a:lstStyle>
            <a:lvl1pPr>
              <a:defRPr/>
            </a:lvl1pPr>
          </a:lstStyle>
          <a:p>
            <a:pPr>
              <a:defRPr/>
            </a:pPr>
            <a:endParaRPr lang="en-US"/>
          </a:p>
        </p:txBody>
      </p:sp>
      <p:sp>
        <p:nvSpPr>
          <p:cNvPr id="5" name="Footer Placeholder 2">
            <a:extLst>
              <a:ext uri="{FF2B5EF4-FFF2-40B4-BE49-F238E27FC236}">
                <a16:creationId xmlns:a16="http://schemas.microsoft.com/office/drawing/2014/main" id="{7C4DA7C5-1CBE-4768-88F3-501F3173844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55691314-B9B0-421F-9383-3D6182DC9226}"/>
              </a:ext>
            </a:extLst>
          </p:cNvPr>
          <p:cNvSpPr>
            <a:spLocks noGrp="1"/>
          </p:cNvSpPr>
          <p:nvPr>
            <p:ph type="sldNum" sz="quarter" idx="12"/>
          </p:nvPr>
        </p:nvSpPr>
        <p:spPr/>
        <p:txBody>
          <a:bodyPr/>
          <a:lstStyle>
            <a:lvl1pPr>
              <a:defRPr/>
            </a:lvl1pPr>
          </a:lstStyle>
          <a:p>
            <a:fld id="{E066558D-424D-4E43-8AC1-386B7620A956}" type="slidenum">
              <a:rPr lang="en-US" altLang="en-US"/>
              <a:pPr/>
              <a:t>‹#›</a:t>
            </a:fld>
            <a:endParaRPr lang="en-US" altLang="en-US"/>
          </a:p>
        </p:txBody>
      </p:sp>
    </p:spTree>
    <p:extLst>
      <p:ext uri="{BB962C8B-B14F-4D97-AF65-F5344CB8AC3E}">
        <p14:creationId xmlns:p14="http://schemas.microsoft.com/office/powerpoint/2010/main" val="2636166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7">
            <a:extLst>
              <a:ext uri="{FF2B5EF4-FFF2-40B4-BE49-F238E27FC236}">
                <a16:creationId xmlns:a16="http://schemas.microsoft.com/office/drawing/2014/main" id="{0A3ADD55-E660-4799-9282-A525E677D262}"/>
              </a:ext>
            </a:extLst>
          </p:cNvPr>
          <p:cNvSpPr>
            <a:spLocks/>
          </p:cNvSpPr>
          <p:nvPr/>
        </p:nvSpPr>
        <p:spPr bwMode="auto">
          <a:xfrm>
            <a:off x="3802063" y="1073150"/>
            <a:ext cx="3405187"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p>
            <a:pPr eaLnBrk="0" hangingPunct="0">
              <a:defRPr/>
            </a:pPr>
            <a:endParaRPr lang="en-US">
              <a:cs typeface="+mn-cs"/>
            </a:endParaRPr>
          </a:p>
        </p:txBody>
      </p:sp>
      <p:sp>
        <p:nvSpPr>
          <p:cNvPr id="5" name="Freeform 18">
            <a:extLst>
              <a:ext uri="{FF2B5EF4-FFF2-40B4-BE49-F238E27FC236}">
                <a16:creationId xmlns:a16="http://schemas.microsoft.com/office/drawing/2014/main" id="{2A94371A-225E-4A6C-839B-06B00DB7BCA5}"/>
              </a:ext>
            </a:extLst>
          </p:cNvPr>
          <p:cNvSpPr>
            <a:spLocks/>
          </p:cNvSpPr>
          <p:nvPr/>
        </p:nvSpPr>
        <p:spPr bwMode="auto">
          <a:xfrm>
            <a:off x="295275" y="0"/>
            <a:ext cx="4341813"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p>
            <a:pPr eaLnBrk="0" hangingPunct="0">
              <a:defRPr/>
            </a:pPr>
            <a:endParaRPr lang="en-US">
              <a:cs typeface="+mn-cs"/>
            </a:endParaRPr>
          </a:p>
        </p:txBody>
      </p:sp>
      <p:sp>
        <p:nvSpPr>
          <p:cNvPr id="6" name="Freeform 19">
            <a:extLst>
              <a:ext uri="{FF2B5EF4-FFF2-40B4-BE49-F238E27FC236}">
                <a16:creationId xmlns:a16="http://schemas.microsoft.com/office/drawing/2014/main" id="{1BF528C0-FC05-42C4-BA40-153D7A01225A}"/>
              </a:ext>
            </a:extLst>
          </p:cNvPr>
          <p:cNvSpPr>
            <a:spLocks/>
          </p:cNvSpPr>
          <p:nvPr/>
        </p:nvSpPr>
        <p:spPr bwMode="auto">
          <a:xfrm rot="5236414">
            <a:off x="3076576" y="1609725"/>
            <a:ext cx="4114800" cy="936625"/>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7" name="Freeform 20">
            <a:extLst>
              <a:ext uri="{FF2B5EF4-FFF2-40B4-BE49-F238E27FC236}">
                <a16:creationId xmlns:a16="http://schemas.microsoft.com/office/drawing/2014/main" id="{46D1B864-503F-47DA-8F69-9712C27BC113}"/>
              </a:ext>
            </a:extLst>
          </p:cNvPr>
          <p:cNvSpPr>
            <a:spLocks/>
          </p:cNvSpPr>
          <p:nvPr/>
        </p:nvSpPr>
        <p:spPr bwMode="auto">
          <a:xfrm>
            <a:off x="4679950" y="0"/>
            <a:ext cx="2160588"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8" name="Freeform 23">
            <a:extLst>
              <a:ext uri="{FF2B5EF4-FFF2-40B4-BE49-F238E27FC236}">
                <a16:creationId xmlns:a16="http://schemas.microsoft.com/office/drawing/2014/main" id="{EB90A9A2-1AC2-4200-BE94-80FAE7828A93}"/>
              </a:ext>
            </a:extLst>
          </p:cNvPr>
          <p:cNvSpPr>
            <a:spLocks/>
          </p:cNvSpPr>
          <p:nvPr/>
        </p:nvSpPr>
        <p:spPr bwMode="auto">
          <a:xfrm>
            <a:off x="4679950" y="4267200"/>
            <a:ext cx="252095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9" name="Freeform 24">
            <a:extLst>
              <a:ext uri="{FF2B5EF4-FFF2-40B4-BE49-F238E27FC236}">
                <a16:creationId xmlns:a16="http://schemas.microsoft.com/office/drawing/2014/main" id="{164D8E22-730F-4026-A626-830ADBF3B433}"/>
              </a:ext>
            </a:extLst>
          </p:cNvPr>
          <p:cNvSpPr>
            <a:spLocks/>
          </p:cNvSpPr>
          <p:nvPr/>
        </p:nvSpPr>
        <p:spPr bwMode="auto">
          <a:xfrm>
            <a:off x="4679950" y="0"/>
            <a:ext cx="1081088"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0" name="Freeform 25">
            <a:extLst>
              <a:ext uri="{FF2B5EF4-FFF2-40B4-BE49-F238E27FC236}">
                <a16:creationId xmlns:a16="http://schemas.microsoft.com/office/drawing/2014/main" id="{2FA6D3BE-6E9D-46B2-B156-0129D27E7C48}"/>
              </a:ext>
            </a:extLst>
          </p:cNvPr>
          <p:cNvSpPr>
            <a:spLocks/>
          </p:cNvSpPr>
          <p:nvPr/>
        </p:nvSpPr>
        <p:spPr bwMode="auto">
          <a:xfrm>
            <a:off x="4684713" y="4246563"/>
            <a:ext cx="16462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1" name="Freeform 26">
            <a:extLst>
              <a:ext uri="{FF2B5EF4-FFF2-40B4-BE49-F238E27FC236}">
                <a16:creationId xmlns:a16="http://schemas.microsoft.com/office/drawing/2014/main" id="{E8BF4219-C256-4403-920C-4FDC1503184A}"/>
              </a:ext>
            </a:extLst>
          </p:cNvPr>
          <p:cNvSpPr>
            <a:spLocks/>
          </p:cNvSpPr>
          <p:nvPr/>
        </p:nvSpPr>
        <p:spPr bwMode="auto">
          <a:xfrm>
            <a:off x="4679950" y="4267200"/>
            <a:ext cx="1260475"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2" name="Freeform 27">
            <a:extLst>
              <a:ext uri="{FF2B5EF4-FFF2-40B4-BE49-F238E27FC236}">
                <a16:creationId xmlns:a16="http://schemas.microsoft.com/office/drawing/2014/main" id="{623DA81B-A534-41F0-8D58-ACFEF9257862}"/>
              </a:ext>
            </a:extLst>
          </p:cNvPr>
          <p:cNvSpPr>
            <a:spLocks/>
          </p:cNvSpPr>
          <p:nvPr/>
        </p:nvSpPr>
        <p:spPr bwMode="auto">
          <a:xfrm>
            <a:off x="4679950" y="1371600"/>
            <a:ext cx="252095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3" name="Freeform 28">
            <a:extLst>
              <a:ext uri="{FF2B5EF4-FFF2-40B4-BE49-F238E27FC236}">
                <a16:creationId xmlns:a16="http://schemas.microsoft.com/office/drawing/2014/main" id="{E0823EAA-08D6-4489-8BDF-B1FCE773E2E2}"/>
              </a:ext>
            </a:extLst>
          </p:cNvPr>
          <p:cNvSpPr>
            <a:spLocks/>
          </p:cNvSpPr>
          <p:nvPr/>
        </p:nvSpPr>
        <p:spPr bwMode="auto">
          <a:xfrm>
            <a:off x="4679950" y="1752600"/>
            <a:ext cx="252095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4" name="Freeform 29">
            <a:extLst>
              <a:ext uri="{FF2B5EF4-FFF2-40B4-BE49-F238E27FC236}">
                <a16:creationId xmlns:a16="http://schemas.microsoft.com/office/drawing/2014/main" id="{5DCB5B78-73FA-4776-A0F5-A98A1338E3B2}"/>
              </a:ext>
            </a:extLst>
          </p:cNvPr>
          <p:cNvSpPr>
            <a:spLocks/>
          </p:cNvSpPr>
          <p:nvPr/>
        </p:nvSpPr>
        <p:spPr bwMode="auto">
          <a:xfrm>
            <a:off x="779463" y="4267200"/>
            <a:ext cx="3900487"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5" name="Freeform 30">
            <a:extLst>
              <a:ext uri="{FF2B5EF4-FFF2-40B4-BE49-F238E27FC236}">
                <a16:creationId xmlns:a16="http://schemas.microsoft.com/office/drawing/2014/main" id="{42A3EE6C-6294-4A1E-BB93-4DEB1EC55F37}"/>
              </a:ext>
            </a:extLst>
          </p:cNvPr>
          <p:cNvSpPr>
            <a:spLocks/>
          </p:cNvSpPr>
          <p:nvPr/>
        </p:nvSpPr>
        <p:spPr bwMode="auto">
          <a:xfrm>
            <a:off x="420688" y="4267200"/>
            <a:ext cx="4200525"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6" name="Freeform 31">
            <a:extLst>
              <a:ext uri="{FF2B5EF4-FFF2-40B4-BE49-F238E27FC236}">
                <a16:creationId xmlns:a16="http://schemas.microsoft.com/office/drawing/2014/main" id="{F5A276C4-DF4D-451D-BEA1-6741F31281E1}"/>
              </a:ext>
            </a:extLst>
          </p:cNvPr>
          <p:cNvSpPr>
            <a:spLocks/>
          </p:cNvSpPr>
          <p:nvPr/>
        </p:nvSpPr>
        <p:spPr bwMode="auto">
          <a:xfrm>
            <a:off x="288925" y="2438400"/>
            <a:ext cx="4440238"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7" name="Freeform 32">
            <a:extLst>
              <a:ext uri="{FF2B5EF4-FFF2-40B4-BE49-F238E27FC236}">
                <a16:creationId xmlns:a16="http://schemas.microsoft.com/office/drawing/2014/main" id="{090A99FD-AC16-4D8D-A58E-2DD33ED07ACA}"/>
              </a:ext>
            </a:extLst>
          </p:cNvPr>
          <p:cNvSpPr>
            <a:spLocks/>
          </p:cNvSpPr>
          <p:nvPr/>
        </p:nvSpPr>
        <p:spPr bwMode="auto">
          <a:xfrm>
            <a:off x="288925" y="2133600"/>
            <a:ext cx="4440238"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8" name="Freeform 33">
            <a:extLst>
              <a:ext uri="{FF2B5EF4-FFF2-40B4-BE49-F238E27FC236}">
                <a16:creationId xmlns:a16="http://schemas.microsoft.com/office/drawing/2014/main" id="{2B385484-F2E4-4D05-8D4D-AA65A960FFB5}"/>
              </a:ext>
            </a:extLst>
          </p:cNvPr>
          <p:cNvSpPr>
            <a:spLocks/>
          </p:cNvSpPr>
          <p:nvPr/>
        </p:nvSpPr>
        <p:spPr bwMode="auto">
          <a:xfrm>
            <a:off x="3600450" y="4267200"/>
            <a:ext cx="10795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p>
            <a:pPr eaLnBrk="0" hangingPunct="0">
              <a:defRPr/>
            </a:pPr>
            <a:endParaRPr lang="en-US">
              <a:cs typeface="+mn-cs"/>
            </a:endParaRPr>
          </a:p>
        </p:txBody>
      </p:sp>
      <p:sp>
        <p:nvSpPr>
          <p:cNvPr id="19" name="Rectangle 18">
            <a:extLst>
              <a:ext uri="{FF2B5EF4-FFF2-40B4-BE49-F238E27FC236}">
                <a16:creationId xmlns:a16="http://schemas.microsoft.com/office/drawing/2014/main" id="{710A3F45-8899-4C25-80F1-536AEA1C4B2D}"/>
              </a:ext>
            </a:extLst>
          </p:cNvPr>
          <p:cNvSpPr/>
          <p:nvPr/>
        </p:nvSpPr>
        <p:spPr>
          <a:xfrm>
            <a:off x="285750" y="401638"/>
            <a:ext cx="6697663"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0" name="Rectangle 19">
            <a:extLst>
              <a:ext uri="{FF2B5EF4-FFF2-40B4-BE49-F238E27FC236}">
                <a16:creationId xmlns:a16="http://schemas.microsoft.com/office/drawing/2014/main" id="{65FF9E08-52E1-4099-9CD0-C8E8EE33DB2B}"/>
              </a:ext>
            </a:extLst>
          </p:cNvPr>
          <p:cNvSpPr/>
          <p:nvPr/>
        </p:nvSpPr>
        <p:spPr>
          <a:xfrm flipH="1">
            <a:off x="292100" y="681038"/>
            <a:ext cx="222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Rectangle 20">
            <a:extLst>
              <a:ext uri="{FF2B5EF4-FFF2-40B4-BE49-F238E27FC236}">
                <a16:creationId xmlns:a16="http://schemas.microsoft.com/office/drawing/2014/main" id="{ECF1CC90-2141-42F3-B97E-C94048C67004}"/>
              </a:ext>
            </a:extLst>
          </p:cNvPr>
          <p:cNvSpPr/>
          <p:nvPr/>
        </p:nvSpPr>
        <p:spPr>
          <a:xfrm flipH="1">
            <a:off x="323850" y="681038"/>
            <a:ext cx="222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2" name="Rectangle 21">
            <a:extLst>
              <a:ext uri="{FF2B5EF4-FFF2-40B4-BE49-F238E27FC236}">
                <a16:creationId xmlns:a16="http://schemas.microsoft.com/office/drawing/2014/main" id="{50B255C3-D689-424D-8833-E2F0ED590CB6}"/>
              </a:ext>
            </a:extLst>
          </p:cNvPr>
          <p:cNvSpPr/>
          <p:nvPr/>
        </p:nvSpPr>
        <p:spPr>
          <a:xfrm flipH="1">
            <a:off x="352425"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Rectangle 22">
            <a:extLst>
              <a:ext uri="{FF2B5EF4-FFF2-40B4-BE49-F238E27FC236}">
                <a16:creationId xmlns:a16="http://schemas.microsoft.com/office/drawing/2014/main" id="{B254E73C-B508-497D-BEA6-3738D10A9A6C}"/>
              </a:ext>
            </a:extLst>
          </p:cNvPr>
          <p:cNvSpPr/>
          <p:nvPr/>
        </p:nvSpPr>
        <p:spPr>
          <a:xfrm flipH="1">
            <a:off x="3746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4" name="Rectangle 23">
            <a:extLst>
              <a:ext uri="{FF2B5EF4-FFF2-40B4-BE49-F238E27FC236}">
                <a16:creationId xmlns:a16="http://schemas.microsoft.com/office/drawing/2014/main" id="{6CC61CD4-405E-42DE-AC78-E2C139D96474}"/>
              </a:ext>
            </a:extLst>
          </p:cNvPr>
          <p:cNvSpPr/>
          <p:nvPr/>
        </p:nvSpPr>
        <p:spPr>
          <a:xfrm>
            <a:off x="393700"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 name="Text Placeholder 2"/>
          <p:cNvSpPr>
            <a:spLocks noGrp="1"/>
          </p:cNvSpPr>
          <p:nvPr>
            <p:ph type="body" idx="1"/>
          </p:nvPr>
        </p:nvSpPr>
        <p:spPr>
          <a:xfrm>
            <a:off x="556685" y="1351672"/>
            <a:ext cx="4502963"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2" name="Title 1"/>
          <p:cNvSpPr>
            <a:spLocks noGrp="1"/>
          </p:cNvSpPr>
          <p:nvPr>
            <p:ph type="title"/>
          </p:nvPr>
        </p:nvSpPr>
        <p:spPr>
          <a:xfrm>
            <a:off x="556685" y="512064"/>
            <a:ext cx="6423203" cy="777240"/>
          </a:xfrm>
        </p:spPr>
        <p:txBody>
          <a:bodyPr tIns="64008"/>
          <a:lstStyle>
            <a:lvl1pPr algn="l">
              <a:buNone/>
              <a:defRPr sz="3800" b="0" cap="none" spc="-150" baseline="0"/>
            </a:lvl1pPr>
            <a:extLst/>
          </a:lstStyle>
          <a:p>
            <a:r>
              <a:rPr lang="en-US"/>
              <a:t>Click to edit Master title style</a:t>
            </a:r>
          </a:p>
        </p:txBody>
      </p:sp>
      <p:sp>
        <p:nvSpPr>
          <p:cNvPr id="25" name="Date Placeholder 3">
            <a:extLst>
              <a:ext uri="{FF2B5EF4-FFF2-40B4-BE49-F238E27FC236}">
                <a16:creationId xmlns:a16="http://schemas.microsoft.com/office/drawing/2014/main" id="{9237DD96-25D0-4B30-AC51-2FA229C0BBFB}"/>
              </a:ext>
            </a:extLst>
          </p:cNvPr>
          <p:cNvSpPr>
            <a:spLocks noGrp="1"/>
          </p:cNvSpPr>
          <p:nvPr>
            <p:ph type="dt" sz="half" idx="10"/>
          </p:nvPr>
        </p:nvSpPr>
        <p:spPr/>
        <p:txBody>
          <a:bodyPr/>
          <a:lstStyle>
            <a:lvl1pPr>
              <a:defRPr/>
            </a:lvl1pPr>
            <a:extLst/>
          </a:lstStyle>
          <a:p>
            <a:pPr>
              <a:defRPr/>
            </a:pPr>
            <a:endParaRPr lang="en-US"/>
          </a:p>
        </p:txBody>
      </p:sp>
      <p:sp>
        <p:nvSpPr>
          <p:cNvPr id="26" name="Footer Placeholder 4">
            <a:extLst>
              <a:ext uri="{FF2B5EF4-FFF2-40B4-BE49-F238E27FC236}">
                <a16:creationId xmlns:a16="http://schemas.microsoft.com/office/drawing/2014/main" id="{93BE2899-1F57-425A-A7C6-1F15FF9AB937}"/>
              </a:ext>
            </a:extLst>
          </p:cNvPr>
          <p:cNvSpPr>
            <a:spLocks noGrp="1"/>
          </p:cNvSpPr>
          <p:nvPr>
            <p:ph type="ftr" sz="quarter" idx="11"/>
          </p:nvPr>
        </p:nvSpPr>
        <p:spPr/>
        <p:txBody>
          <a:bodyPr/>
          <a:lstStyle>
            <a:lvl1pPr>
              <a:defRPr/>
            </a:lvl1pPr>
            <a:extLst/>
          </a:lstStyle>
          <a:p>
            <a:pPr>
              <a:defRPr/>
            </a:pPr>
            <a:endParaRPr lang="en-US"/>
          </a:p>
        </p:txBody>
      </p:sp>
      <p:sp>
        <p:nvSpPr>
          <p:cNvPr id="27" name="Slide Number Placeholder 5">
            <a:extLst>
              <a:ext uri="{FF2B5EF4-FFF2-40B4-BE49-F238E27FC236}">
                <a16:creationId xmlns:a16="http://schemas.microsoft.com/office/drawing/2014/main" id="{A802ABCB-0E77-4E62-934B-2D06DCD834FD}"/>
              </a:ext>
            </a:extLst>
          </p:cNvPr>
          <p:cNvSpPr>
            <a:spLocks noGrp="1"/>
          </p:cNvSpPr>
          <p:nvPr>
            <p:ph type="sldNum" sz="quarter" idx="12"/>
          </p:nvPr>
        </p:nvSpPr>
        <p:spPr/>
        <p:txBody>
          <a:bodyPr/>
          <a:lstStyle>
            <a:lvl1pPr>
              <a:defRPr/>
            </a:lvl1pPr>
          </a:lstStyle>
          <a:p>
            <a:fld id="{773BEAB5-8E89-4BE3-9AD8-B3B020D34C7A}" type="slidenum">
              <a:rPr lang="en-US" altLang="en-US"/>
              <a:pPr/>
              <a:t>‹#›</a:t>
            </a:fld>
            <a:endParaRPr lang="en-US" altLang="en-US"/>
          </a:p>
        </p:txBody>
      </p:sp>
    </p:spTree>
    <p:extLst>
      <p:ext uri="{BB962C8B-B14F-4D97-AF65-F5344CB8AC3E}">
        <p14:creationId xmlns:p14="http://schemas.microsoft.com/office/powerpoint/2010/main" val="746144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0045" y="512064"/>
            <a:ext cx="6480810" cy="914400"/>
          </a:xfrm>
        </p:spPr>
        <p:txBody>
          <a:bodyPr/>
          <a:lstStyle/>
          <a:p>
            <a:r>
              <a:rPr lang="en-US"/>
              <a:t>Click to edit Master title style</a:t>
            </a:r>
          </a:p>
        </p:txBody>
      </p:sp>
      <p:sp>
        <p:nvSpPr>
          <p:cNvPr id="3" name="Content Placeholder 2"/>
          <p:cNvSpPr>
            <a:spLocks noGrp="1"/>
          </p:cNvSpPr>
          <p:nvPr>
            <p:ph sz="half" idx="1"/>
          </p:nvPr>
        </p:nvSpPr>
        <p:spPr>
          <a:xfrm>
            <a:off x="365671" y="1770502"/>
            <a:ext cx="3180398"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666083" y="1770502"/>
            <a:ext cx="3180398"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F3B615-567E-4B0D-AC4E-782BF4F73CBD}"/>
              </a:ext>
            </a:extLst>
          </p:cNvPr>
          <p:cNvSpPr>
            <a:spLocks noGrp="1"/>
          </p:cNvSpPr>
          <p:nvPr>
            <p:ph type="dt" sz="half" idx="10"/>
          </p:nvPr>
        </p:nvSpPr>
        <p:spPr/>
        <p:txBody>
          <a:bodyPr/>
          <a:lstStyle>
            <a:lvl1pPr>
              <a:defRPr/>
            </a:lvl1pPr>
            <a:extLst/>
          </a:lstStyle>
          <a:p>
            <a:pPr>
              <a:defRPr/>
            </a:pPr>
            <a:endParaRPr lang="en-US"/>
          </a:p>
        </p:txBody>
      </p:sp>
      <p:sp>
        <p:nvSpPr>
          <p:cNvPr id="6" name="Footer Placeholder 5">
            <a:extLst>
              <a:ext uri="{FF2B5EF4-FFF2-40B4-BE49-F238E27FC236}">
                <a16:creationId xmlns:a16="http://schemas.microsoft.com/office/drawing/2014/main" id="{637669A5-DE73-40EF-870A-EAFF9063B62F}"/>
              </a:ext>
            </a:extLst>
          </p:cNvPr>
          <p:cNvSpPr>
            <a:spLocks noGrp="1"/>
          </p:cNvSpPr>
          <p:nvPr>
            <p:ph type="ftr" sz="quarter" idx="11"/>
          </p:nvPr>
        </p:nvSpPr>
        <p:spPr/>
        <p:txBody>
          <a:bodyPr/>
          <a:lstStyle>
            <a:lvl1pPr>
              <a:defRPr/>
            </a:lvl1pPr>
            <a:extLst/>
          </a:lstStyle>
          <a:p>
            <a:pPr>
              <a:defRPr/>
            </a:pPr>
            <a:endParaRPr lang="en-US"/>
          </a:p>
        </p:txBody>
      </p:sp>
      <p:sp>
        <p:nvSpPr>
          <p:cNvPr id="7" name="Slide Number Placeholder 6">
            <a:extLst>
              <a:ext uri="{FF2B5EF4-FFF2-40B4-BE49-F238E27FC236}">
                <a16:creationId xmlns:a16="http://schemas.microsoft.com/office/drawing/2014/main" id="{F961D143-AE57-4DD0-AE24-9265205D62C0}"/>
              </a:ext>
            </a:extLst>
          </p:cNvPr>
          <p:cNvSpPr>
            <a:spLocks noGrp="1"/>
          </p:cNvSpPr>
          <p:nvPr>
            <p:ph type="sldNum" sz="quarter" idx="12"/>
          </p:nvPr>
        </p:nvSpPr>
        <p:spPr/>
        <p:txBody>
          <a:bodyPr/>
          <a:lstStyle>
            <a:lvl1pPr>
              <a:defRPr/>
            </a:lvl1pPr>
          </a:lstStyle>
          <a:p>
            <a:fld id="{09962494-4F54-4501-A212-23E499C908F7}" type="slidenum">
              <a:rPr lang="en-US" altLang="en-US"/>
              <a:pPr/>
              <a:t>‹#›</a:t>
            </a:fld>
            <a:endParaRPr lang="en-US" altLang="en-US"/>
          </a:p>
        </p:txBody>
      </p:sp>
    </p:spTree>
    <p:extLst>
      <p:ext uri="{BB962C8B-B14F-4D97-AF65-F5344CB8AC3E}">
        <p14:creationId xmlns:p14="http://schemas.microsoft.com/office/powerpoint/2010/main" val="1744769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46B61EF-CACA-451E-A6F8-BBFFE50EBB55}"/>
              </a:ext>
            </a:extLst>
          </p:cNvPr>
          <p:cNvSpPr/>
          <p:nvPr/>
        </p:nvSpPr>
        <p:spPr>
          <a:xfrm>
            <a:off x="0" y="401638"/>
            <a:ext cx="6983413"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6FF7CA9D-4664-43C6-9833-BCA2382AD87B}"/>
              </a:ext>
            </a:extLst>
          </p:cNvPr>
          <p:cNvSpPr/>
          <p:nvPr/>
        </p:nvSpPr>
        <p:spPr>
          <a:xfrm>
            <a:off x="69850" y="681038"/>
            <a:ext cx="349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9" name="Rectangle 8">
            <a:extLst>
              <a:ext uri="{FF2B5EF4-FFF2-40B4-BE49-F238E27FC236}">
                <a16:creationId xmlns:a16="http://schemas.microsoft.com/office/drawing/2014/main" id="{274C61C6-8FCD-419A-B7BA-EBF6C4AD923A}"/>
              </a:ext>
            </a:extLst>
          </p:cNvPr>
          <p:cNvSpPr/>
          <p:nvPr/>
        </p:nvSpPr>
        <p:spPr>
          <a:xfrm>
            <a:off x="36513" y="681038"/>
            <a:ext cx="222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0" name="Rectangle 9">
            <a:extLst>
              <a:ext uri="{FF2B5EF4-FFF2-40B4-BE49-F238E27FC236}">
                <a16:creationId xmlns:a16="http://schemas.microsoft.com/office/drawing/2014/main" id="{6036CF19-4327-4EF4-9E75-F14114BB6B1E}"/>
              </a:ext>
            </a:extLst>
          </p:cNvPr>
          <p:cNvSpPr/>
          <p:nvPr/>
        </p:nvSpPr>
        <p:spPr>
          <a:xfrm>
            <a:off x="22225" y="681038"/>
            <a:ext cx="793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105EC0B2-0499-4C45-BC7E-ADD67184EDA9}"/>
              </a:ext>
            </a:extLst>
          </p:cNvPr>
          <p:cNvSpPr/>
          <p:nvPr/>
        </p:nvSpPr>
        <p:spPr>
          <a:xfrm>
            <a:off x="0" y="681038"/>
            <a:ext cx="793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2" name="Rectangle 11">
            <a:extLst>
              <a:ext uri="{FF2B5EF4-FFF2-40B4-BE49-F238E27FC236}">
                <a16:creationId xmlns:a16="http://schemas.microsoft.com/office/drawing/2014/main" id="{70227927-B334-4D1E-AD39-D77280D2C56B}"/>
              </a:ext>
            </a:extLst>
          </p:cNvPr>
          <p:cNvSpPr/>
          <p:nvPr/>
        </p:nvSpPr>
        <p:spPr>
          <a:xfrm flipH="1">
            <a:off x="117475" y="681038"/>
            <a:ext cx="222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3" name="Rectangle 12">
            <a:extLst>
              <a:ext uri="{FF2B5EF4-FFF2-40B4-BE49-F238E27FC236}">
                <a16:creationId xmlns:a16="http://schemas.microsoft.com/office/drawing/2014/main" id="{583B6A10-909F-4E68-A275-FF38C8BBBE42}"/>
              </a:ext>
            </a:extLst>
          </p:cNvPr>
          <p:cNvSpPr/>
          <p:nvPr/>
        </p:nvSpPr>
        <p:spPr>
          <a:xfrm flipH="1">
            <a:off x="149225" y="681038"/>
            <a:ext cx="222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Rectangle 13">
            <a:extLst>
              <a:ext uri="{FF2B5EF4-FFF2-40B4-BE49-F238E27FC236}">
                <a16:creationId xmlns:a16="http://schemas.microsoft.com/office/drawing/2014/main" id="{E9B62A5F-0D80-4962-8ADA-D357475F093D}"/>
              </a:ext>
            </a:extLst>
          </p:cNvPr>
          <p:cNvSpPr/>
          <p:nvPr/>
        </p:nvSpPr>
        <p:spPr>
          <a:xfrm flipH="1">
            <a:off x="177800" y="681038"/>
            <a:ext cx="793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a:extLst>
              <a:ext uri="{FF2B5EF4-FFF2-40B4-BE49-F238E27FC236}">
                <a16:creationId xmlns:a16="http://schemas.microsoft.com/office/drawing/2014/main" id="{B79015FB-F39E-44EB-BDF3-0C578CD6A52A}"/>
              </a:ext>
            </a:extLst>
          </p:cNvPr>
          <p:cNvSpPr/>
          <p:nvPr/>
        </p:nvSpPr>
        <p:spPr>
          <a:xfrm flipH="1">
            <a:off x="200025" y="681038"/>
            <a:ext cx="793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Rectangle 15">
            <a:extLst>
              <a:ext uri="{FF2B5EF4-FFF2-40B4-BE49-F238E27FC236}">
                <a16:creationId xmlns:a16="http://schemas.microsoft.com/office/drawing/2014/main" id="{FE84E20C-8247-45F9-BF93-47F3FE7AE99F}"/>
              </a:ext>
            </a:extLst>
          </p:cNvPr>
          <p:cNvSpPr/>
          <p:nvPr/>
        </p:nvSpPr>
        <p:spPr>
          <a:xfrm>
            <a:off x="21907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397549" y="512064"/>
            <a:ext cx="6120765" cy="914400"/>
          </a:xfrm>
        </p:spPr>
        <p:txBody>
          <a:bodyPr/>
          <a:lstStyle>
            <a:lvl1pPr>
              <a:defRPr sz="4000"/>
            </a:lvl1pPr>
            <a:extLst/>
          </a:lstStyle>
          <a:p>
            <a:r>
              <a:rPr lang="en-US"/>
              <a:t>Click to edit Master title style</a:t>
            </a:r>
          </a:p>
        </p:txBody>
      </p:sp>
      <p:sp>
        <p:nvSpPr>
          <p:cNvPr id="3" name="Text Placeholder 2"/>
          <p:cNvSpPr>
            <a:spLocks noGrp="1"/>
          </p:cNvSpPr>
          <p:nvPr>
            <p:ph type="body" idx="1"/>
          </p:nvPr>
        </p:nvSpPr>
        <p:spPr>
          <a:xfrm>
            <a:off x="360045" y="1809750"/>
            <a:ext cx="318164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3657957" y="1809750"/>
            <a:ext cx="3182898"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360045" y="2459037"/>
            <a:ext cx="3181648" cy="3959352"/>
          </a:xfrm>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3657957" y="2459037"/>
            <a:ext cx="3182898" cy="3959352"/>
          </a:xfrm>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Date Placeholder 6">
            <a:extLst>
              <a:ext uri="{FF2B5EF4-FFF2-40B4-BE49-F238E27FC236}">
                <a16:creationId xmlns:a16="http://schemas.microsoft.com/office/drawing/2014/main" id="{3888B66F-EEE0-489F-B621-58F57E997A24}"/>
              </a:ext>
            </a:extLst>
          </p:cNvPr>
          <p:cNvSpPr>
            <a:spLocks noGrp="1"/>
          </p:cNvSpPr>
          <p:nvPr>
            <p:ph type="dt" sz="half" idx="10"/>
          </p:nvPr>
        </p:nvSpPr>
        <p:spPr/>
        <p:txBody>
          <a:bodyPr/>
          <a:lstStyle>
            <a:lvl1pPr>
              <a:defRPr/>
            </a:lvl1pPr>
            <a:extLst/>
          </a:lstStyle>
          <a:p>
            <a:pPr>
              <a:defRPr/>
            </a:pPr>
            <a:endParaRPr lang="en-US"/>
          </a:p>
        </p:txBody>
      </p:sp>
      <p:sp>
        <p:nvSpPr>
          <p:cNvPr id="18" name="Footer Placeholder 7">
            <a:extLst>
              <a:ext uri="{FF2B5EF4-FFF2-40B4-BE49-F238E27FC236}">
                <a16:creationId xmlns:a16="http://schemas.microsoft.com/office/drawing/2014/main" id="{948C4E7E-B67B-4C7C-A86A-50168BC461A7}"/>
              </a:ext>
            </a:extLst>
          </p:cNvPr>
          <p:cNvSpPr>
            <a:spLocks noGrp="1"/>
          </p:cNvSpPr>
          <p:nvPr>
            <p:ph type="ftr" sz="quarter" idx="11"/>
          </p:nvPr>
        </p:nvSpPr>
        <p:spPr/>
        <p:txBody>
          <a:bodyPr/>
          <a:lstStyle>
            <a:lvl1pPr>
              <a:defRPr/>
            </a:lvl1pPr>
            <a:extLst/>
          </a:lstStyle>
          <a:p>
            <a:pPr>
              <a:defRPr/>
            </a:pPr>
            <a:endParaRPr lang="en-US"/>
          </a:p>
        </p:txBody>
      </p:sp>
      <p:sp>
        <p:nvSpPr>
          <p:cNvPr id="19" name="Slide Number Placeholder 8">
            <a:extLst>
              <a:ext uri="{FF2B5EF4-FFF2-40B4-BE49-F238E27FC236}">
                <a16:creationId xmlns:a16="http://schemas.microsoft.com/office/drawing/2014/main" id="{1787E550-D665-4F08-BA2B-B19777535A11}"/>
              </a:ext>
            </a:extLst>
          </p:cNvPr>
          <p:cNvSpPr>
            <a:spLocks noGrp="1"/>
          </p:cNvSpPr>
          <p:nvPr>
            <p:ph type="sldNum" sz="quarter" idx="12"/>
          </p:nvPr>
        </p:nvSpPr>
        <p:spPr/>
        <p:txBody>
          <a:bodyPr/>
          <a:lstStyle>
            <a:lvl1pPr>
              <a:defRPr/>
            </a:lvl1pPr>
          </a:lstStyle>
          <a:p>
            <a:fld id="{4EF605C5-F8BF-4963-8F51-8E6A8CD5867F}" type="slidenum">
              <a:rPr lang="en-US" altLang="en-US"/>
              <a:pPr/>
              <a:t>‹#›</a:t>
            </a:fld>
            <a:endParaRPr lang="en-US" altLang="en-US"/>
          </a:p>
        </p:txBody>
      </p:sp>
    </p:spTree>
    <p:extLst>
      <p:ext uri="{BB962C8B-B14F-4D97-AF65-F5344CB8AC3E}">
        <p14:creationId xmlns:p14="http://schemas.microsoft.com/office/powerpoint/2010/main" val="333968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20090" y="512064"/>
            <a:ext cx="6120765" cy="914400"/>
          </a:xfrm>
        </p:spPr>
        <p:txBody>
          <a:bodyPr/>
          <a:lstStyle>
            <a:lvl1pPr>
              <a:defRPr sz="4000" cap="none" baseline="0"/>
            </a:lvl1pPr>
            <a:extLst/>
          </a:lstStyle>
          <a:p>
            <a:r>
              <a:rPr lang="en-US"/>
              <a:t>Click to edit Master title style</a:t>
            </a:r>
          </a:p>
        </p:txBody>
      </p:sp>
      <p:sp>
        <p:nvSpPr>
          <p:cNvPr id="3" name="Date Placeholder 13">
            <a:extLst>
              <a:ext uri="{FF2B5EF4-FFF2-40B4-BE49-F238E27FC236}">
                <a16:creationId xmlns:a16="http://schemas.microsoft.com/office/drawing/2014/main" id="{5D1B2CA8-BB1E-447B-B846-D231D98183DC}"/>
              </a:ext>
            </a:extLst>
          </p:cNvPr>
          <p:cNvSpPr>
            <a:spLocks noGrp="1"/>
          </p:cNvSpPr>
          <p:nvPr>
            <p:ph type="dt" sz="half" idx="10"/>
          </p:nvPr>
        </p:nvSpPr>
        <p:spPr/>
        <p:txBody>
          <a:bodyPr/>
          <a:lstStyle>
            <a:lvl1pPr>
              <a:defRPr/>
            </a:lvl1pPr>
          </a:lstStyle>
          <a:p>
            <a:pPr>
              <a:defRPr/>
            </a:pPr>
            <a:endParaRPr lang="en-US"/>
          </a:p>
        </p:txBody>
      </p:sp>
      <p:sp>
        <p:nvSpPr>
          <p:cNvPr id="4" name="Footer Placeholder 2">
            <a:extLst>
              <a:ext uri="{FF2B5EF4-FFF2-40B4-BE49-F238E27FC236}">
                <a16:creationId xmlns:a16="http://schemas.microsoft.com/office/drawing/2014/main" id="{B860828B-EEEC-42D0-97FF-A126F666167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2">
            <a:extLst>
              <a:ext uri="{FF2B5EF4-FFF2-40B4-BE49-F238E27FC236}">
                <a16:creationId xmlns:a16="http://schemas.microsoft.com/office/drawing/2014/main" id="{FBC0E5CE-E615-489C-A438-6AF868B76ADF}"/>
              </a:ext>
            </a:extLst>
          </p:cNvPr>
          <p:cNvSpPr>
            <a:spLocks noGrp="1"/>
          </p:cNvSpPr>
          <p:nvPr>
            <p:ph type="sldNum" sz="quarter" idx="12"/>
          </p:nvPr>
        </p:nvSpPr>
        <p:spPr/>
        <p:txBody>
          <a:bodyPr/>
          <a:lstStyle>
            <a:lvl1pPr>
              <a:defRPr/>
            </a:lvl1pPr>
          </a:lstStyle>
          <a:p>
            <a:fld id="{271C34E7-E84F-4FDF-AEC9-0368968C7531}" type="slidenum">
              <a:rPr lang="en-US" altLang="en-US"/>
              <a:pPr/>
              <a:t>‹#›</a:t>
            </a:fld>
            <a:endParaRPr lang="en-US" altLang="en-US"/>
          </a:p>
        </p:txBody>
      </p:sp>
    </p:spTree>
    <p:extLst>
      <p:ext uri="{BB962C8B-B14F-4D97-AF65-F5344CB8AC3E}">
        <p14:creationId xmlns:p14="http://schemas.microsoft.com/office/powerpoint/2010/main" val="3134514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28F9A5-F632-467E-83C9-C5E18786A6D7}"/>
              </a:ext>
            </a:extLst>
          </p:cNvPr>
          <p:cNvSpPr>
            <a:spLocks noGrp="1"/>
          </p:cNvSpPr>
          <p:nvPr>
            <p:ph type="dt" sz="half" idx="10"/>
          </p:nvPr>
        </p:nvSpPr>
        <p:spPr/>
        <p:txBody>
          <a:bodyPr/>
          <a:lstStyle>
            <a:lvl1pPr>
              <a:defRPr/>
            </a:lvl1pPr>
            <a:extLst/>
          </a:lstStyle>
          <a:p>
            <a:pPr>
              <a:defRPr/>
            </a:pPr>
            <a:endParaRPr lang="en-US"/>
          </a:p>
        </p:txBody>
      </p:sp>
      <p:sp>
        <p:nvSpPr>
          <p:cNvPr id="3" name="Footer Placeholder 2">
            <a:extLst>
              <a:ext uri="{FF2B5EF4-FFF2-40B4-BE49-F238E27FC236}">
                <a16:creationId xmlns:a16="http://schemas.microsoft.com/office/drawing/2014/main" id="{1F6EBFE1-07DC-4AA2-981A-38C4A201B76A}"/>
              </a:ext>
            </a:extLst>
          </p:cNvPr>
          <p:cNvSpPr>
            <a:spLocks noGrp="1"/>
          </p:cNvSpPr>
          <p:nvPr>
            <p:ph type="ftr" sz="quarter" idx="11"/>
          </p:nvPr>
        </p:nvSpPr>
        <p:spPr/>
        <p:txBody>
          <a:bodyPr/>
          <a:lstStyle>
            <a:lvl1pPr>
              <a:defRPr/>
            </a:lvl1pPr>
            <a:extLst/>
          </a:lstStyle>
          <a:p>
            <a:pPr>
              <a:defRPr/>
            </a:pPr>
            <a:endParaRPr lang="en-US"/>
          </a:p>
        </p:txBody>
      </p:sp>
      <p:sp>
        <p:nvSpPr>
          <p:cNvPr id="4" name="Slide Number Placeholder 3">
            <a:extLst>
              <a:ext uri="{FF2B5EF4-FFF2-40B4-BE49-F238E27FC236}">
                <a16:creationId xmlns:a16="http://schemas.microsoft.com/office/drawing/2014/main" id="{CEF0DAE8-03E6-40DE-8F16-D6566F367A52}"/>
              </a:ext>
            </a:extLst>
          </p:cNvPr>
          <p:cNvSpPr>
            <a:spLocks noGrp="1"/>
          </p:cNvSpPr>
          <p:nvPr>
            <p:ph type="sldNum" sz="quarter" idx="12"/>
          </p:nvPr>
        </p:nvSpPr>
        <p:spPr/>
        <p:txBody>
          <a:bodyPr/>
          <a:lstStyle>
            <a:lvl1pPr>
              <a:defRPr/>
            </a:lvl1pPr>
          </a:lstStyle>
          <a:p>
            <a:fld id="{578937B7-A0E2-40FF-8D20-2EBCBCC961FA}" type="slidenum">
              <a:rPr lang="en-US" altLang="en-US"/>
              <a:pPr/>
              <a:t>‹#›</a:t>
            </a:fld>
            <a:endParaRPr lang="en-US" altLang="en-US"/>
          </a:p>
        </p:txBody>
      </p:sp>
    </p:spTree>
    <p:extLst>
      <p:ext uri="{BB962C8B-B14F-4D97-AF65-F5344CB8AC3E}">
        <p14:creationId xmlns:p14="http://schemas.microsoft.com/office/powerpoint/2010/main" val="299927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0068" y="273050"/>
            <a:ext cx="6480810" cy="1162050"/>
          </a:xfrm>
        </p:spPr>
        <p:txBody>
          <a:bodyPr anchor="ctr"/>
          <a:lstStyle>
            <a:lvl1pPr algn="l">
              <a:buNone/>
              <a:defRPr sz="3600" b="0"/>
            </a:lvl1pPr>
            <a:extLst/>
          </a:lstStyle>
          <a:p>
            <a:r>
              <a:rPr lang="en-US"/>
              <a:t>Click to edit Master title style</a:t>
            </a:r>
          </a:p>
        </p:txBody>
      </p:sp>
      <p:sp>
        <p:nvSpPr>
          <p:cNvPr id="3" name="Text Placeholder 2"/>
          <p:cNvSpPr>
            <a:spLocks noGrp="1"/>
          </p:cNvSpPr>
          <p:nvPr>
            <p:ph type="body" idx="2"/>
          </p:nvPr>
        </p:nvSpPr>
        <p:spPr>
          <a:xfrm>
            <a:off x="540067" y="1435100"/>
            <a:ext cx="1980248"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2700338" y="1435100"/>
            <a:ext cx="4320540"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B8FC3E4C-6B5D-4CCC-8ECC-5A3812F111F4}"/>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9A6946F4-9CE3-4720-94B5-F74CF603F8B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B6F3DA32-629C-49A0-9DB0-6123D5C79801}"/>
              </a:ext>
            </a:extLst>
          </p:cNvPr>
          <p:cNvSpPr>
            <a:spLocks noGrp="1"/>
          </p:cNvSpPr>
          <p:nvPr>
            <p:ph type="sldNum" sz="quarter" idx="12"/>
          </p:nvPr>
        </p:nvSpPr>
        <p:spPr/>
        <p:txBody>
          <a:bodyPr/>
          <a:lstStyle>
            <a:lvl1pPr>
              <a:defRPr/>
            </a:lvl1pPr>
          </a:lstStyle>
          <a:p>
            <a:fld id="{4401C7B7-B7F4-44E9-BDA9-52AB68833B1A}" type="slidenum">
              <a:rPr lang="en-US" altLang="en-US"/>
              <a:pPr/>
              <a:t>‹#›</a:t>
            </a:fld>
            <a:endParaRPr lang="en-US" altLang="en-US"/>
          </a:p>
        </p:txBody>
      </p:sp>
    </p:spTree>
    <p:extLst>
      <p:ext uri="{BB962C8B-B14F-4D97-AF65-F5344CB8AC3E}">
        <p14:creationId xmlns:p14="http://schemas.microsoft.com/office/powerpoint/2010/main" val="2673227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52F2F16-9FCA-4547-B93B-747CF977DB6A}"/>
              </a:ext>
            </a:extLst>
          </p:cNvPr>
          <p:cNvSpPr/>
          <p:nvPr/>
        </p:nvSpPr>
        <p:spPr>
          <a:xfrm>
            <a:off x="290513" y="0"/>
            <a:ext cx="6911975"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6" name="Straight Connector 5">
            <a:extLst>
              <a:ext uri="{FF2B5EF4-FFF2-40B4-BE49-F238E27FC236}">
                <a16:creationId xmlns:a16="http://schemas.microsoft.com/office/drawing/2014/main" id="{A07C6CFB-224A-40E8-9D91-11EF7B3F68C7}"/>
              </a:ext>
            </a:extLst>
          </p:cNvPr>
          <p:cNvCxnSpPr/>
          <p:nvPr/>
        </p:nvCxnSpPr>
        <p:spPr>
          <a:xfrm flipV="1">
            <a:off x="285750" y="1884363"/>
            <a:ext cx="6916738"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a:extLst>
              <a:ext uri="{FF2B5EF4-FFF2-40B4-BE49-F238E27FC236}">
                <a16:creationId xmlns:a16="http://schemas.microsoft.com/office/drawing/2014/main" id="{EC7DC4FB-94E1-41F8-A0FC-2965A6699FA5}"/>
              </a:ext>
            </a:extLst>
          </p:cNvPr>
          <p:cNvGrpSpPr>
            <a:grpSpLocks/>
          </p:cNvGrpSpPr>
          <p:nvPr/>
        </p:nvGrpSpPr>
        <p:grpSpPr bwMode="auto">
          <a:xfrm rot="5400000">
            <a:off x="6692107" y="1232694"/>
            <a:ext cx="131762" cy="101600"/>
            <a:chOff x="6668087" y="1297746"/>
            <a:chExt cx="161840" cy="156602"/>
          </a:xfrm>
        </p:grpSpPr>
        <p:cxnSp>
          <p:nvCxnSpPr>
            <p:cNvPr id="8" name="Straight Connector 7">
              <a:extLst>
                <a:ext uri="{FF2B5EF4-FFF2-40B4-BE49-F238E27FC236}">
                  <a16:creationId xmlns:a16="http://schemas.microsoft.com/office/drawing/2014/main" id="{13189572-85CA-412A-8138-54E359ADF260}"/>
                </a:ext>
              </a:extLst>
            </p:cNvPr>
            <p:cNvCxnSpPr/>
            <p:nvPr/>
          </p:nvCxnSpPr>
          <p:spPr>
            <a:xfrm rot="16200000">
              <a:off x="6664015" y="1301818"/>
              <a:ext cx="88089"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BCA86A0-2FA8-42BE-92DA-FCE2D531FEAD}"/>
                </a:ext>
              </a:extLst>
            </p:cNvPr>
            <p:cNvCxnSpPr/>
            <p:nvPr/>
          </p:nvCxnSpPr>
          <p:spPr>
            <a:xfrm rot="16200000" flipV="1">
              <a:off x="6685635" y="1433550"/>
              <a:ext cx="124793"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DB3E0DF8-3D91-4335-85A9-5B618B4D6210}"/>
                </a:ext>
              </a:extLst>
            </p:cNvPr>
            <p:cNvCxnSpPr/>
            <p:nvPr/>
          </p:nvCxnSpPr>
          <p:spPr>
            <a:xfrm rot="5400000" flipH="1">
              <a:off x="6744935" y="1300843"/>
              <a:ext cx="88089"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a:extLst>
              <a:ext uri="{FF2B5EF4-FFF2-40B4-BE49-F238E27FC236}">
                <a16:creationId xmlns:a16="http://schemas.microsoft.com/office/drawing/2014/main" id="{E5B063EE-AF57-4508-B3D2-44182C890772}"/>
              </a:ext>
            </a:extLst>
          </p:cNvPr>
          <p:cNvGrpSpPr>
            <a:grpSpLocks/>
          </p:cNvGrpSpPr>
          <p:nvPr/>
        </p:nvGrpSpPr>
        <p:grpSpPr bwMode="auto">
          <a:xfrm rot="5400000">
            <a:off x="6811169" y="1385094"/>
            <a:ext cx="131762" cy="101600"/>
            <a:chOff x="6668087" y="1297746"/>
            <a:chExt cx="161840" cy="156602"/>
          </a:xfrm>
        </p:grpSpPr>
        <p:cxnSp>
          <p:nvCxnSpPr>
            <p:cNvPr id="12" name="Straight Connector 11">
              <a:extLst>
                <a:ext uri="{FF2B5EF4-FFF2-40B4-BE49-F238E27FC236}">
                  <a16:creationId xmlns:a16="http://schemas.microsoft.com/office/drawing/2014/main" id="{921B17F1-07B4-449E-B128-E103CCABAA91}"/>
                </a:ext>
              </a:extLst>
            </p:cNvPr>
            <p:cNvCxnSpPr/>
            <p:nvPr/>
          </p:nvCxnSpPr>
          <p:spPr>
            <a:xfrm rot="16200000">
              <a:off x="6664015" y="1301818"/>
              <a:ext cx="88089"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504C13D3-FE1E-4C7A-A6B1-5F7FFBA5EBB7}"/>
                </a:ext>
              </a:extLst>
            </p:cNvPr>
            <p:cNvCxnSpPr/>
            <p:nvPr/>
          </p:nvCxnSpPr>
          <p:spPr>
            <a:xfrm rot="16200000" flipV="1">
              <a:off x="6685636" y="1433549"/>
              <a:ext cx="124791"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1BE0C837-353D-41B7-BD1B-1207F2FF01D3}"/>
                </a:ext>
              </a:extLst>
            </p:cNvPr>
            <p:cNvCxnSpPr/>
            <p:nvPr/>
          </p:nvCxnSpPr>
          <p:spPr>
            <a:xfrm rot="5400000" flipH="1">
              <a:off x="6744935" y="1300843"/>
              <a:ext cx="88089"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a:extLst>
              <a:ext uri="{FF2B5EF4-FFF2-40B4-BE49-F238E27FC236}">
                <a16:creationId xmlns:a16="http://schemas.microsoft.com/office/drawing/2014/main" id="{A5A30264-AB20-47B4-A063-0F1CB80ADFC9}"/>
              </a:ext>
            </a:extLst>
          </p:cNvPr>
          <p:cNvGrpSpPr>
            <a:grpSpLocks/>
          </p:cNvGrpSpPr>
          <p:nvPr/>
        </p:nvGrpSpPr>
        <p:grpSpPr bwMode="auto">
          <a:xfrm rot="5400000">
            <a:off x="6538118" y="1488282"/>
            <a:ext cx="131763" cy="101600"/>
            <a:chOff x="6668087" y="1297746"/>
            <a:chExt cx="161840" cy="156602"/>
          </a:xfrm>
        </p:grpSpPr>
        <p:cxnSp>
          <p:nvCxnSpPr>
            <p:cNvPr id="16" name="Straight Connector 15">
              <a:extLst>
                <a:ext uri="{FF2B5EF4-FFF2-40B4-BE49-F238E27FC236}">
                  <a16:creationId xmlns:a16="http://schemas.microsoft.com/office/drawing/2014/main" id="{4644DE9D-E7C2-439A-8EE6-0063D72DAD28}"/>
                </a:ext>
              </a:extLst>
            </p:cNvPr>
            <p:cNvCxnSpPr/>
            <p:nvPr/>
          </p:nvCxnSpPr>
          <p:spPr>
            <a:xfrm rot="16200000">
              <a:off x="6664015" y="1301817"/>
              <a:ext cx="88089"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B5EE22E3-FE19-4CF4-9FD9-467010D5A1FA}"/>
                </a:ext>
              </a:extLst>
            </p:cNvPr>
            <p:cNvCxnSpPr/>
            <p:nvPr/>
          </p:nvCxnSpPr>
          <p:spPr>
            <a:xfrm rot="16200000" flipV="1">
              <a:off x="6685636" y="1433548"/>
              <a:ext cx="124791"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0FF110B5-B8BF-489A-885B-9EC3701AF161}"/>
                </a:ext>
              </a:extLst>
            </p:cNvPr>
            <p:cNvCxnSpPr/>
            <p:nvPr/>
          </p:nvCxnSpPr>
          <p:spPr>
            <a:xfrm rot="5400000" flipH="1">
              <a:off x="6744935" y="1300842"/>
              <a:ext cx="88089"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720090" y="441252"/>
            <a:ext cx="5400675" cy="701749"/>
          </a:xfrm>
        </p:spPr>
        <p:txBody>
          <a:bodyPr anchor="b"/>
          <a:lstStyle>
            <a:lvl1pPr algn="l">
              <a:buNone/>
              <a:defRPr sz="2100" b="0"/>
            </a:lvl1pPr>
            <a:extLst/>
          </a:lstStyle>
          <a:p>
            <a:r>
              <a:rPr lang="en-US"/>
              <a:t>Click to edit Master title style</a:t>
            </a:r>
          </a:p>
        </p:txBody>
      </p:sp>
      <p:sp>
        <p:nvSpPr>
          <p:cNvPr id="3" name="Picture Placeholder 2"/>
          <p:cNvSpPr>
            <a:spLocks noGrp="1"/>
          </p:cNvSpPr>
          <p:nvPr>
            <p:ph type="pic" idx="1"/>
          </p:nvPr>
        </p:nvSpPr>
        <p:spPr>
          <a:xfrm>
            <a:off x="289825" y="1893781"/>
            <a:ext cx="6912864" cy="4960144"/>
          </a:xfrm>
          <a:solidFill>
            <a:schemeClr val="bg2"/>
          </a:solidFill>
        </p:spPr>
        <p:txBody>
          <a:bodyPr>
            <a:normAutofit/>
          </a:bodyPr>
          <a:lstStyle>
            <a:lvl1pPr marL="0" indent="0">
              <a:buNone/>
              <a:defRPr sz="3200"/>
            </a:lvl1pPr>
            <a:extLst/>
          </a:lstStyle>
          <a:p>
            <a:pPr lvl="0"/>
            <a:r>
              <a:rPr lang="en-US" noProof="0"/>
              <a:t>Click icon to add picture</a:t>
            </a:r>
          </a:p>
        </p:txBody>
      </p:sp>
      <p:sp>
        <p:nvSpPr>
          <p:cNvPr id="4" name="Text Placeholder 3"/>
          <p:cNvSpPr>
            <a:spLocks noGrp="1"/>
          </p:cNvSpPr>
          <p:nvPr>
            <p:ph type="body" sz="half" idx="2"/>
          </p:nvPr>
        </p:nvSpPr>
        <p:spPr bwMode="grayWhite">
          <a:xfrm>
            <a:off x="720090" y="1150144"/>
            <a:ext cx="5400675"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a:t>Click to edit Master text styles</a:t>
            </a:r>
          </a:p>
        </p:txBody>
      </p:sp>
      <p:sp>
        <p:nvSpPr>
          <p:cNvPr id="19" name="Date Placeholder 4">
            <a:extLst>
              <a:ext uri="{FF2B5EF4-FFF2-40B4-BE49-F238E27FC236}">
                <a16:creationId xmlns:a16="http://schemas.microsoft.com/office/drawing/2014/main" id="{DC6FED56-269C-413F-AE42-C6FA68C13E8A}"/>
              </a:ext>
            </a:extLst>
          </p:cNvPr>
          <p:cNvSpPr>
            <a:spLocks noGrp="1"/>
          </p:cNvSpPr>
          <p:nvPr>
            <p:ph type="dt" sz="half" idx="10"/>
          </p:nvPr>
        </p:nvSpPr>
        <p:spPr>
          <a:xfrm>
            <a:off x="5100638" y="55563"/>
            <a:ext cx="1679575" cy="365125"/>
          </a:xfrm>
        </p:spPr>
        <p:txBody>
          <a:bodyPr/>
          <a:lstStyle>
            <a:lvl1pPr>
              <a:defRPr/>
            </a:lvl1pPr>
            <a:extLst/>
          </a:lstStyle>
          <a:p>
            <a:pPr>
              <a:defRPr/>
            </a:pPr>
            <a:endParaRPr lang="en-US"/>
          </a:p>
        </p:txBody>
      </p:sp>
      <p:sp>
        <p:nvSpPr>
          <p:cNvPr id="20" name="Footer Placeholder 5">
            <a:extLst>
              <a:ext uri="{FF2B5EF4-FFF2-40B4-BE49-F238E27FC236}">
                <a16:creationId xmlns:a16="http://schemas.microsoft.com/office/drawing/2014/main" id="{3F17D9E1-4359-4A48-8B14-191CB730049C}"/>
              </a:ext>
            </a:extLst>
          </p:cNvPr>
          <p:cNvSpPr>
            <a:spLocks noGrp="1"/>
          </p:cNvSpPr>
          <p:nvPr>
            <p:ph type="ftr" sz="quarter" idx="11"/>
          </p:nvPr>
        </p:nvSpPr>
        <p:spPr>
          <a:xfrm>
            <a:off x="720725" y="55563"/>
            <a:ext cx="4379913" cy="365125"/>
          </a:xfrm>
        </p:spPr>
        <p:txBody>
          <a:bodyPr/>
          <a:lstStyle>
            <a:lvl1pPr>
              <a:defRPr/>
            </a:lvl1pPr>
            <a:extLst/>
          </a:lstStyle>
          <a:p>
            <a:pPr>
              <a:defRPr/>
            </a:pPr>
            <a:endParaRPr lang="en-US"/>
          </a:p>
        </p:txBody>
      </p:sp>
      <p:sp>
        <p:nvSpPr>
          <p:cNvPr id="21" name="Slide Number Placeholder 6">
            <a:extLst>
              <a:ext uri="{FF2B5EF4-FFF2-40B4-BE49-F238E27FC236}">
                <a16:creationId xmlns:a16="http://schemas.microsoft.com/office/drawing/2014/main" id="{76738F39-8CB9-4222-851B-D84304A2B835}"/>
              </a:ext>
            </a:extLst>
          </p:cNvPr>
          <p:cNvSpPr>
            <a:spLocks noGrp="1"/>
          </p:cNvSpPr>
          <p:nvPr>
            <p:ph type="sldNum" sz="quarter" idx="12"/>
          </p:nvPr>
        </p:nvSpPr>
        <p:spPr>
          <a:xfrm>
            <a:off x="6780213" y="55563"/>
            <a:ext cx="360362" cy="365125"/>
          </a:xfrm>
        </p:spPr>
        <p:txBody>
          <a:bodyPr/>
          <a:lstStyle>
            <a:lvl1pPr>
              <a:defRPr/>
            </a:lvl1pPr>
          </a:lstStyle>
          <a:p>
            <a:fld id="{EB79BE0F-D281-423D-8ADE-ECEF7F5B0BF3}" type="slidenum">
              <a:rPr lang="en-US" altLang="en-US"/>
              <a:pPr/>
              <a:t>‹#›</a:t>
            </a:fld>
            <a:endParaRPr lang="en-US" altLang="en-US"/>
          </a:p>
        </p:txBody>
      </p:sp>
    </p:spTree>
    <p:extLst>
      <p:ext uri="{BB962C8B-B14F-4D97-AF65-F5344CB8AC3E}">
        <p14:creationId xmlns:p14="http://schemas.microsoft.com/office/powerpoint/2010/main" val="417520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000000"/>
            </a:gs>
            <a:gs pos="64999">
              <a:srgbClr val="000000"/>
            </a:gs>
            <a:gs pos="100000">
              <a:srgbClr val="5A77A9"/>
            </a:gs>
          </a:gsLst>
          <a:lin ang="5400000"/>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19FB06-CA76-4900-A826-B2DEC2BBF021}"/>
              </a:ext>
            </a:extLst>
          </p:cNvPr>
          <p:cNvSpPr/>
          <p:nvPr/>
        </p:nvSpPr>
        <p:spPr>
          <a:xfrm>
            <a:off x="0" y="0"/>
            <a:ext cx="287338"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9D8BF9EF-EB8B-4016-8A9F-0422302CE3C2}"/>
              </a:ext>
            </a:extLst>
          </p:cNvPr>
          <p:cNvSpPr/>
          <p:nvPr/>
        </p:nvSpPr>
        <p:spPr>
          <a:xfrm>
            <a:off x="201613" y="5046663"/>
            <a:ext cx="57150"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a:extLst>
              <a:ext uri="{FF2B5EF4-FFF2-40B4-BE49-F238E27FC236}">
                <a16:creationId xmlns:a16="http://schemas.microsoft.com/office/drawing/2014/main" id="{7B129CA8-C09A-4304-992D-1FC27CD3F755}"/>
              </a:ext>
            </a:extLst>
          </p:cNvPr>
          <p:cNvSpPr/>
          <p:nvPr/>
        </p:nvSpPr>
        <p:spPr>
          <a:xfrm>
            <a:off x="201613" y="4797425"/>
            <a:ext cx="57150"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30931FA7-6A85-4F23-BD54-24C0A4604F56}"/>
              </a:ext>
            </a:extLst>
          </p:cNvPr>
          <p:cNvSpPr/>
          <p:nvPr/>
        </p:nvSpPr>
        <p:spPr>
          <a:xfrm>
            <a:off x="201613" y="4637088"/>
            <a:ext cx="57150"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D9AF36EC-0385-4415-AFD9-7813DA90E9AE}"/>
              </a:ext>
            </a:extLst>
          </p:cNvPr>
          <p:cNvSpPr/>
          <p:nvPr/>
        </p:nvSpPr>
        <p:spPr>
          <a:xfrm>
            <a:off x="201613" y="4541838"/>
            <a:ext cx="57150"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2" name="Rectangle 11">
            <a:extLst>
              <a:ext uri="{FF2B5EF4-FFF2-40B4-BE49-F238E27FC236}">
                <a16:creationId xmlns:a16="http://schemas.microsoft.com/office/drawing/2014/main" id="{80522DE0-58C0-46C1-AFC8-84AC230F82D5}"/>
              </a:ext>
            </a:extLst>
          </p:cNvPr>
          <p:cNvSpPr/>
          <p:nvPr/>
        </p:nvSpPr>
        <p:spPr>
          <a:xfrm>
            <a:off x="244475" y="681038"/>
            <a:ext cx="349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Rectangle 14">
            <a:extLst>
              <a:ext uri="{FF2B5EF4-FFF2-40B4-BE49-F238E27FC236}">
                <a16:creationId xmlns:a16="http://schemas.microsoft.com/office/drawing/2014/main" id="{05DE0626-197B-418E-B0DC-061844F8EF6F}"/>
              </a:ext>
            </a:extLst>
          </p:cNvPr>
          <p:cNvSpPr/>
          <p:nvPr/>
        </p:nvSpPr>
        <p:spPr>
          <a:xfrm>
            <a:off x="211138" y="681038"/>
            <a:ext cx="222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Rectangle 15">
            <a:extLst>
              <a:ext uri="{FF2B5EF4-FFF2-40B4-BE49-F238E27FC236}">
                <a16:creationId xmlns:a16="http://schemas.microsoft.com/office/drawing/2014/main" id="{42866B25-C407-431C-A9F2-8CC83F38EE74}"/>
              </a:ext>
            </a:extLst>
          </p:cNvPr>
          <p:cNvSpPr/>
          <p:nvPr/>
        </p:nvSpPr>
        <p:spPr>
          <a:xfrm>
            <a:off x="1968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Rectangle 16">
            <a:extLst>
              <a:ext uri="{FF2B5EF4-FFF2-40B4-BE49-F238E27FC236}">
                <a16:creationId xmlns:a16="http://schemas.microsoft.com/office/drawing/2014/main" id="{EE298C1F-2D9D-45FB-AFB2-758B03D3D23D}"/>
              </a:ext>
            </a:extLst>
          </p:cNvPr>
          <p:cNvSpPr/>
          <p:nvPr/>
        </p:nvSpPr>
        <p:spPr>
          <a:xfrm>
            <a:off x="174625"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2" name="Title Placeholder 21">
            <a:extLst>
              <a:ext uri="{FF2B5EF4-FFF2-40B4-BE49-F238E27FC236}">
                <a16:creationId xmlns:a16="http://schemas.microsoft.com/office/drawing/2014/main" id="{97CAB4CB-8791-439D-87F7-7C5C13315FFB}"/>
              </a:ext>
            </a:extLst>
          </p:cNvPr>
          <p:cNvSpPr>
            <a:spLocks noGrp="1"/>
          </p:cNvSpPr>
          <p:nvPr>
            <p:ph type="title"/>
          </p:nvPr>
        </p:nvSpPr>
        <p:spPr>
          <a:xfrm>
            <a:off x="720725" y="512763"/>
            <a:ext cx="6119813" cy="914400"/>
          </a:xfrm>
          <a:prstGeom prst="rect">
            <a:avLst/>
          </a:prstGeom>
        </p:spPr>
        <p:txBody>
          <a:bodyPr vert="horz" anchor="t">
            <a:noAutofit/>
          </a:bodyPr>
          <a:lstStyle/>
          <a:p>
            <a:r>
              <a:rPr lang="en-US"/>
              <a:t>Click to edit Master title style</a:t>
            </a:r>
          </a:p>
        </p:txBody>
      </p:sp>
      <p:sp>
        <p:nvSpPr>
          <p:cNvPr id="1036" name="Text Placeholder 12">
            <a:extLst>
              <a:ext uri="{FF2B5EF4-FFF2-40B4-BE49-F238E27FC236}">
                <a16:creationId xmlns:a16="http://schemas.microsoft.com/office/drawing/2014/main" id="{73C9C89E-241F-45D0-BEBB-9385C510B7D8}"/>
              </a:ext>
            </a:extLst>
          </p:cNvPr>
          <p:cNvSpPr>
            <a:spLocks noGrp="1"/>
          </p:cNvSpPr>
          <p:nvPr>
            <p:ph type="body" idx="1"/>
          </p:nvPr>
        </p:nvSpPr>
        <p:spPr bwMode="auto">
          <a:xfrm>
            <a:off x="720725" y="1784350"/>
            <a:ext cx="6119813"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35A183E8-1428-4E00-8998-5729DC5A1448}"/>
              </a:ext>
            </a:extLst>
          </p:cNvPr>
          <p:cNvSpPr>
            <a:spLocks noGrp="1"/>
          </p:cNvSpPr>
          <p:nvPr>
            <p:ph type="dt" sz="half" idx="2"/>
          </p:nvPr>
        </p:nvSpPr>
        <p:spPr>
          <a:xfrm>
            <a:off x="5100638" y="6416675"/>
            <a:ext cx="1679575" cy="365125"/>
          </a:xfrm>
          <a:prstGeom prst="rect">
            <a:avLst/>
          </a:prstGeom>
        </p:spPr>
        <p:txBody>
          <a:bodyPr vert="horz" anchor="b"/>
          <a:lstStyle>
            <a:lvl1pPr algn="l" eaLnBrk="1" latinLnBrk="0" hangingPunct="1">
              <a:defRPr kumimoji="0" sz="1100">
                <a:solidFill>
                  <a:schemeClr val="tx2"/>
                </a:solidFill>
                <a:cs typeface="+mn-cs"/>
              </a:defRPr>
            </a:lvl1pPr>
            <a:extLst/>
          </a:lstStyle>
          <a:p>
            <a:pPr>
              <a:defRPr/>
            </a:pPr>
            <a:endParaRPr lang="en-US"/>
          </a:p>
        </p:txBody>
      </p:sp>
      <p:sp>
        <p:nvSpPr>
          <p:cNvPr id="3" name="Footer Placeholder 2">
            <a:extLst>
              <a:ext uri="{FF2B5EF4-FFF2-40B4-BE49-F238E27FC236}">
                <a16:creationId xmlns:a16="http://schemas.microsoft.com/office/drawing/2014/main" id="{8966CCDC-AEB7-4399-A283-F293078F1A2F}"/>
              </a:ext>
            </a:extLst>
          </p:cNvPr>
          <p:cNvSpPr>
            <a:spLocks noGrp="1"/>
          </p:cNvSpPr>
          <p:nvPr>
            <p:ph type="ftr" sz="quarter" idx="3"/>
          </p:nvPr>
        </p:nvSpPr>
        <p:spPr>
          <a:xfrm>
            <a:off x="720725" y="6416675"/>
            <a:ext cx="4379913" cy="365125"/>
          </a:xfrm>
          <a:prstGeom prst="rect">
            <a:avLst/>
          </a:prstGeom>
        </p:spPr>
        <p:txBody>
          <a:bodyPr vert="horz" anchor="b"/>
          <a:lstStyle>
            <a:lvl1pPr algn="r" eaLnBrk="1" latinLnBrk="0" hangingPunct="1">
              <a:defRPr kumimoji="0" sz="1100">
                <a:solidFill>
                  <a:schemeClr val="tx2"/>
                </a:solidFill>
                <a:cs typeface="+mn-cs"/>
              </a:defRPr>
            </a:lvl1pPr>
            <a:extLst/>
          </a:lstStyle>
          <a:p>
            <a:pPr>
              <a:defRPr/>
            </a:pPr>
            <a:endParaRPr lang="en-US"/>
          </a:p>
        </p:txBody>
      </p:sp>
      <p:sp>
        <p:nvSpPr>
          <p:cNvPr id="23" name="Slide Number Placeholder 22">
            <a:extLst>
              <a:ext uri="{FF2B5EF4-FFF2-40B4-BE49-F238E27FC236}">
                <a16:creationId xmlns:a16="http://schemas.microsoft.com/office/drawing/2014/main" id="{DD14C6EA-D82E-4403-BB09-830EB650A0A5}"/>
              </a:ext>
            </a:extLst>
          </p:cNvPr>
          <p:cNvSpPr>
            <a:spLocks noGrp="1"/>
          </p:cNvSpPr>
          <p:nvPr>
            <p:ph type="sldNum" sz="quarter" idx="4"/>
          </p:nvPr>
        </p:nvSpPr>
        <p:spPr>
          <a:xfrm>
            <a:off x="6780213" y="6416675"/>
            <a:ext cx="360362" cy="365125"/>
          </a:xfrm>
          <a:prstGeom prst="rect">
            <a:avLst/>
          </a:prstGeom>
        </p:spPr>
        <p:txBody>
          <a:bodyPr vert="horz" wrap="square" lIns="91440" tIns="45720" rIns="91440" bIns="45720" numCol="1" anchor="b" anchorCtr="0" compatLnSpc="1">
            <a:prstTxWarp prst="textNoShape">
              <a:avLst/>
            </a:prstTxWarp>
          </a:bodyPr>
          <a:lstStyle>
            <a:lvl1pPr>
              <a:defRPr sz="1200">
                <a:solidFill>
                  <a:schemeClr val="tx2"/>
                </a:solidFill>
              </a:defRPr>
            </a:lvl1pPr>
          </a:lstStyle>
          <a:p>
            <a:fld id="{4A21EAD8-8F28-40A8-AEC4-106A20B1DA87}"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4290" r:id="rId1"/>
    <p:sldLayoutId id="2147484285" r:id="rId2"/>
    <p:sldLayoutId id="2147484291" r:id="rId3"/>
    <p:sldLayoutId id="2147484292" r:id="rId4"/>
    <p:sldLayoutId id="2147484293" r:id="rId5"/>
    <p:sldLayoutId id="2147484286" r:id="rId6"/>
    <p:sldLayoutId id="2147484294" r:id="rId7"/>
    <p:sldLayoutId id="2147484287" r:id="rId8"/>
    <p:sldLayoutId id="2147484295" r:id="rId9"/>
    <p:sldLayoutId id="2147484288" r:id="rId10"/>
    <p:sldLayoutId id="2147484289" r:id="rId11"/>
  </p:sldLayoutIdLst>
  <p:txStyles>
    <p:titleStyle>
      <a:lvl1pPr algn="l" rtl="0" eaLnBrk="0" fontAlgn="base" hangingPunct="0">
        <a:spcBef>
          <a:spcPct val="0"/>
        </a:spcBef>
        <a:spcAft>
          <a:spcPct val="0"/>
        </a:spcAft>
        <a:defRPr sz="4000" kern="1200" spc="-100">
          <a:solidFill>
            <a:srgbClr val="C1EEFF"/>
          </a:solidFill>
          <a:latin typeface="+mj-lt"/>
          <a:ea typeface="+mj-ea"/>
          <a:cs typeface="+mj-cs"/>
        </a:defRPr>
      </a:lvl1pPr>
      <a:lvl2pPr algn="l" rtl="0" eaLnBrk="0" fontAlgn="base" hangingPunct="0">
        <a:spcBef>
          <a:spcPct val="0"/>
        </a:spcBef>
        <a:spcAft>
          <a:spcPct val="0"/>
        </a:spcAft>
        <a:defRPr sz="4000">
          <a:solidFill>
            <a:srgbClr val="C1EEFF"/>
          </a:solidFill>
          <a:latin typeface="Consolas" pitchFamily="49" charset="0"/>
        </a:defRPr>
      </a:lvl2pPr>
      <a:lvl3pPr algn="l" rtl="0" eaLnBrk="0" fontAlgn="base" hangingPunct="0">
        <a:spcBef>
          <a:spcPct val="0"/>
        </a:spcBef>
        <a:spcAft>
          <a:spcPct val="0"/>
        </a:spcAft>
        <a:defRPr sz="4000">
          <a:solidFill>
            <a:srgbClr val="C1EEFF"/>
          </a:solidFill>
          <a:latin typeface="Consolas" pitchFamily="49" charset="0"/>
        </a:defRPr>
      </a:lvl3pPr>
      <a:lvl4pPr algn="l" rtl="0" eaLnBrk="0" fontAlgn="base" hangingPunct="0">
        <a:spcBef>
          <a:spcPct val="0"/>
        </a:spcBef>
        <a:spcAft>
          <a:spcPct val="0"/>
        </a:spcAft>
        <a:defRPr sz="4000">
          <a:solidFill>
            <a:srgbClr val="C1EEFF"/>
          </a:solidFill>
          <a:latin typeface="Consolas" pitchFamily="49" charset="0"/>
        </a:defRPr>
      </a:lvl4pPr>
      <a:lvl5pPr algn="l" rtl="0" eaLnBrk="0" fontAlgn="base" hangingPunct="0">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anose="05000000000000000000" pitchFamily="2" charset="2"/>
        <a:buChar char=""/>
        <a:defRPr sz="3000" kern="1200">
          <a:solidFill>
            <a:schemeClr val="tx1"/>
          </a:solidFill>
          <a:latin typeface="+mn-lt"/>
          <a:ea typeface="+mn-ea"/>
          <a:cs typeface="+mn-cs"/>
        </a:defRPr>
      </a:lvl1pPr>
      <a:lvl2pPr marL="739775" indent="-285750" algn="l" rtl="0" eaLnBrk="0" fontAlgn="base" hangingPunct="0">
        <a:spcBef>
          <a:spcPct val="20000"/>
        </a:spcBef>
        <a:spcAft>
          <a:spcPct val="0"/>
        </a:spcAft>
        <a:buClr>
          <a:schemeClr val="accent2"/>
        </a:buClr>
        <a:buSzPct val="90000"/>
        <a:buFont typeface="Wingdings" panose="05000000000000000000" pitchFamily="2" charset="2"/>
        <a:buChar char=""/>
        <a:defRPr sz="2600" kern="1200">
          <a:solidFill>
            <a:schemeClr val="tx1"/>
          </a:solidFill>
          <a:latin typeface="+mn-lt"/>
          <a:ea typeface="+mn-ea"/>
          <a:cs typeface="+mn-cs"/>
        </a:defRPr>
      </a:lvl2pPr>
      <a:lvl3pPr marL="995363"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260475" indent="-228600" algn="l" rtl="0" eaLnBrk="0" fontAlgn="base" hangingPunct="0">
        <a:spcBef>
          <a:spcPct val="20000"/>
        </a:spcBef>
        <a:spcAft>
          <a:spcPct val="0"/>
        </a:spcAft>
        <a:buClr>
          <a:srgbClr val="FEB80A"/>
        </a:buClr>
        <a:buFont typeface="Wingdings 3" panose="05040102010807070707" pitchFamily="18" charset="2"/>
        <a:buChar char=""/>
        <a:defRPr sz="2200" kern="1200">
          <a:solidFill>
            <a:schemeClr val="tx1"/>
          </a:solidFill>
          <a:latin typeface="+mn-lt"/>
          <a:ea typeface="+mn-ea"/>
          <a:cs typeface="+mn-cs"/>
        </a:defRPr>
      </a:lvl4pPr>
      <a:lvl5pPr marL="1481138" indent="-209550" algn="l" rtl="0" eaLnBrk="0" fontAlgn="base" hangingPunct="0">
        <a:spcBef>
          <a:spcPct val="20000"/>
        </a:spcBef>
        <a:spcAft>
          <a:spcPct val="0"/>
        </a:spcAft>
        <a:buClr>
          <a:srgbClr val="FEB80A"/>
        </a:buClr>
        <a:buFont typeface="Wingdings 2" panose="05020102010507070707"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jameswidodo-heart.blogspot.com/2009/11/emotional-quality-management.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peutuah.com/tag/tahap-operasi-forma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peutuah.com/tag/tahap-operasiona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id.wikipedia.org/w/index.php?title=Genggam&amp;action=edit&amp;redlink=1" TargetMode="External"/><Relationship Id="rId3" Type="http://schemas.openxmlformats.org/officeDocument/2006/relationships/hyperlink" Target="http://id.wikipedia.org/wiki/Fisiologi" TargetMode="External"/><Relationship Id="rId7" Type="http://schemas.openxmlformats.org/officeDocument/2006/relationships/hyperlink" Target="http://id.wikipedia.org/wiki/Refleks" TargetMode="External"/><Relationship Id="rId2" Type="http://schemas.openxmlformats.org/officeDocument/2006/relationships/hyperlink" Target="http://id.wikipedia.org/wiki/Psikologi" TargetMode="External"/><Relationship Id="rId1" Type="http://schemas.openxmlformats.org/officeDocument/2006/relationships/slideLayout" Target="../slideLayouts/slideLayout2.xml"/><Relationship Id="rId6" Type="http://schemas.openxmlformats.org/officeDocument/2006/relationships/hyperlink" Target="http://id.wikipedia.org/w/index.php?title=Postur&amp;action=edit&amp;redlink=1" TargetMode="External"/><Relationship Id="rId5" Type="http://schemas.openxmlformats.org/officeDocument/2006/relationships/hyperlink" Target="http://id.wikipedia.org/wiki/Olah_raga" TargetMode="External"/><Relationship Id="rId4" Type="http://schemas.openxmlformats.org/officeDocument/2006/relationships/hyperlink" Target="http://id.wikipedia.org/wiki/Neurofisiologi"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D73BC1A-9D1A-4CEE-BF7C-93F2798E4FD3}"/>
              </a:ext>
            </a:extLst>
          </p:cNvPr>
          <p:cNvSpPr>
            <a:spLocks noGrp="1" noChangeArrowheads="1"/>
          </p:cNvSpPr>
          <p:nvPr>
            <p:ph type="ctrTitle"/>
          </p:nvPr>
        </p:nvSpPr>
        <p:spPr>
          <a:xfrm>
            <a:off x="0" y="838200"/>
            <a:ext cx="7200900" cy="2376488"/>
          </a:xfrm>
        </p:spPr>
        <p:txBody>
          <a:bodyPr>
            <a:normAutofit/>
          </a:bodyPr>
          <a:lstStyle/>
          <a:p>
            <a:pPr algn="ctr" eaLnBrk="1" fontAlgn="auto" hangingPunct="1">
              <a:lnSpc>
                <a:spcPct val="125000"/>
              </a:lnSpc>
              <a:spcAft>
                <a:spcPts val="0"/>
              </a:spcAft>
              <a:defRPr/>
            </a:pPr>
            <a:br>
              <a:rPr lang="id-ID" sz="2600" dirty="0">
                <a:solidFill>
                  <a:schemeClr val="tx2">
                    <a:satMod val="200000"/>
                  </a:schemeClr>
                </a:solidFill>
                <a:latin typeface="Papyrus" pitchFamily="66" charset="0"/>
                <a:cs typeface="Narkisim" pitchFamily="34" charset="-79"/>
              </a:rPr>
            </a:br>
            <a:r>
              <a:rPr lang="id-ID" sz="3600" dirty="0">
                <a:solidFill>
                  <a:schemeClr val="tx2">
                    <a:satMod val="200000"/>
                  </a:schemeClr>
                </a:solidFill>
                <a:latin typeface="Papyrus" pitchFamily="66" charset="0"/>
                <a:cs typeface="Narkisim" pitchFamily="34" charset="-79"/>
              </a:rPr>
              <a:t>BIOPSIKOLOGI 5</a:t>
            </a:r>
            <a:endParaRPr lang="en-US" sz="3600" dirty="0">
              <a:solidFill>
                <a:schemeClr val="tx2">
                  <a:satMod val="200000"/>
                </a:schemeClr>
              </a:solidFill>
              <a:effectLst>
                <a:outerShdw blurRad="38100" dist="38100" dir="2700000" algn="tl">
                  <a:srgbClr val="666633"/>
                </a:outerShdw>
              </a:effectLst>
              <a:latin typeface="Papyrus" pitchFamily="66" charset="0"/>
            </a:endParaRPr>
          </a:p>
        </p:txBody>
      </p:sp>
      <p:sp>
        <p:nvSpPr>
          <p:cNvPr id="9219" name="Rectangle 3">
            <a:extLst>
              <a:ext uri="{FF2B5EF4-FFF2-40B4-BE49-F238E27FC236}">
                <a16:creationId xmlns:a16="http://schemas.microsoft.com/office/drawing/2014/main" id="{EFA8CD3A-0442-4597-8536-74DFB7198D87}"/>
              </a:ext>
            </a:extLst>
          </p:cNvPr>
          <p:cNvSpPr>
            <a:spLocks noGrp="1" noChangeArrowheads="1"/>
          </p:cNvSpPr>
          <p:nvPr>
            <p:ph type="subTitle" idx="1"/>
          </p:nvPr>
        </p:nvSpPr>
        <p:spPr>
          <a:xfrm>
            <a:off x="671513" y="2357438"/>
            <a:ext cx="5930900" cy="1857375"/>
          </a:xfrm>
        </p:spPr>
        <p:txBody>
          <a:bodyPr>
            <a:normAutofit/>
          </a:bodyPr>
          <a:lstStyle/>
          <a:p>
            <a:pPr algn="ctr" eaLnBrk="1" fontAlgn="auto" hangingPunct="1">
              <a:lnSpc>
                <a:spcPct val="125000"/>
              </a:lnSpc>
              <a:spcBef>
                <a:spcPct val="0"/>
              </a:spcBef>
              <a:spcAft>
                <a:spcPts val="0"/>
              </a:spcAft>
              <a:buClr>
                <a:schemeClr val="accent3"/>
              </a:buClr>
              <a:defRPr/>
            </a:pPr>
            <a:r>
              <a:rPr lang="id-ID" sz="4400" b="1">
                <a:latin typeface="Pristina" pitchFamily="66" charset="0"/>
              </a:rPr>
              <a:t>Sensorimotor System</a:t>
            </a:r>
            <a:endParaRPr lang="id-ID" sz="4400" b="1" dirty="0">
              <a:latin typeface="Pristina" pitchFamily="66" charset="0"/>
            </a:endParaRPr>
          </a:p>
        </p:txBody>
      </p:sp>
      <p:sp>
        <p:nvSpPr>
          <p:cNvPr id="8196" name="Rectangle 4">
            <a:extLst>
              <a:ext uri="{FF2B5EF4-FFF2-40B4-BE49-F238E27FC236}">
                <a16:creationId xmlns:a16="http://schemas.microsoft.com/office/drawing/2014/main" id="{DFADB1D2-2E5B-4CFB-96D5-6A6BF7A6631D}"/>
              </a:ext>
            </a:extLst>
          </p:cNvPr>
          <p:cNvSpPr>
            <a:spLocks noChangeArrowheads="1"/>
          </p:cNvSpPr>
          <p:nvPr/>
        </p:nvSpPr>
        <p:spPr bwMode="auto">
          <a:xfrm>
            <a:off x="3600450" y="5715000"/>
            <a:ext cx="3071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d-ID" altLang="en-US">
                <a:latin typeface="Hobo Medium"/>
              </a:rPr>
              <a:t>2020</a:t>
            </a:r>
            <a:endParaRPr lang="id-ID" altLang="en-US"/>
          </a:p>
        </p:txBody>
      </p:sp>
      <p:sp>
        <p:nvSpPr>
          <p:cNvPr id="8197" name="Rectangle 4">
            <a:extLst>
              <a:ext uri="{FF2B5EF4-FFF2-40B4-BE49-F238E27FC236}">
                <a16:creationId xmlns:a16="http://schemas.microsoft.com/office/drawing/2014/main" id="{81CBD78A-2FE5-4024-A520-E1EFC71192BF}"/>
              </a:ext>
            </a:extLst>
          </p:cNvPr>
          <p:cNvSpPr>
            <a:spLocks noChangeArrowheads="1"/>
          </p:cNvSpPr>
          <p:nvPr/>
        </p:nvSpPr>
        <p:spPr bwMode="auto">
          <a:xfrm>
            <a:off x="1528763" y="6143625"/>
            <a:ext cx="4572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id-ID" altLang="en-US" sz="1400">
                <a:latin typeface="Tekton Pro Cond" pitchFamily="34" charset="0"/>
              </a:rPr>
              <a:t>Maqhfirah DR, S.Psi, M.Psi, Psikolog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iterate type="lt">
                                    <p:tmPct val="50000"/>
                                  </p:iterate>
                                  <p:childTnLst>
                                    <p:set>
                                      <p:cBhvr>
                                        <p:cTn id="6" dur="1" fill="hold">
                                          <p:stCondLst>
                                            <p:cond delay="0"/>
                                          </p:stCondLst>
                                        </p:cTn>
                                        <p:tgtEl>
                                          <p:spTgt spid="9218"/>
                                        </p:tgtEl>
                                        <p:attrNameLst>
                                          <p:attrName>style.visibility</p:attrName>
                                        </p:attrNameLst>
                                      </p:cBhvr>
                                      <p:to>
                                        <p:strVal val="visible"/>
                                      </p:to>
                                    </p:set>
                                    <p:animEffect transition="in" filter="wipe(left)">
                                      <p:cBhvr>
                                        <p:cTn id="7" dur="500"/>
                                        <p:tgtEl>
                                          <p:spTgt spid="9218"/>
                                        </p:tgtEl>
                                      </p:cBhvr>
                                    </p:animEffect>
                                  </p:childTnLst>
                                </p:cTn>
                              </p:par>
                            </p:childTnLst>
                          </p:cTn>
                        </p:par>
                        <p:par>
                          <p:cTn id="8" fill="hold" nodeType="afterGroup">
                            <p:stCondLst>
                              <p:cond delay="3500"/>
                            </p:stCondLst>
                            <p:childTnLst>
                              <p:par>
                                <p:cTn id="9" presetID="22" presetClass="entr" presetSubtype="8" fill="hold" grpId="0" nodeType="afterEffect">
                                  <p:stCondLst>
                                    <p:cond delay="0"/>
                                  </p:stCondLst>
                                  <p:childTnLst>
                                    <p:set>
                                      <p:cBhvr>
                                        <p:cTn id="10" dur="1" fill="hold">
                                          <p:stCondLst>
                                            <p:cond delay="0"/>
                                          </p:stCondLst>
                                        </p:cTn>
                                        <p:tgtEl>
                                          <p:spTgt spid="9219">
                                            <p:txEl>
                                              <p:pRg st="0" end="0"/>
                                            </p:txEl>
                                          </p:spTgt>
                                        </p:tgtEl>
                                        <p:attrNameLst>
                                          <p:attrName>style.visibility</p:attrName>
                                        </p:attrNameLst>
                                      </p:cBhvr>
                                      <p:to>
                                        <p:strVal val="visible"/>
                                      </p:to>
                                    </p:set>
                                    <p:animEffect transition="in" filter="wipe(left)">
                                      <p:cBhvr>
                                        <p:cTn id="11" dur="500"/>
                                        <p:tgtEl>
                                          <p:spTgt spid="92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1ABB0B24-9AE1-4507-9093-BED70B862A4B}"/>
              </a:ext>
            </a:extLst>
          </p:cNvPr>
          <p:cNvSpPr>
            <a:spLocks noGrp="1"/>
          </p:cNvSpPr>
          <p:nvPr>
            <p:ph type="title"/>
          </p:nvPr>
        </p:nvSpPr>
        <p:spPr/>
        <p:txBody>
          <a:bodyPr/>
          <a:lstStyle/>
          <a:p>
            <a:pPr eaLnBrk="1" fontAlgn="auto" hangingPunct="1">
              <a:spcAft>
                <a:spcPts val="0"/>
              </a:spcAft>
              <a:defRPr/>
            </a:pPr>
            <a:r>
              <a:rPr lang="id-ID" sz="2800" dirty="0"/>
              <a:t>Dinamika Timbulnya Emosi secara Fisiologis </a:t>
            </a:r>
          </a:p>
        </p:txBody>
      </p:sp>
      <p:sp>
        <p:nvSpPr>
          <p:cNvPr id="4" name="Round Single Corner Rectangle 3">
            <a:extLst>
              <a:ext uri="{FF2B5EF4-FFF2-40B4-BE49-F238E27FC236}">
                <a16:creationId xmlns:a16="http://schemas.microsoft.com/office/drawing/2014/main" id="{2064E001-3A5B-4307-9E4C-B05FC0F50D33}"/>
              </a:ext>
            </a:extLst>
          </p:cNvPr>
          <p:cNvSpPr/>
          <p:nvPr/>
        </p:nvSpPr>
        <p:spPr>
          <a:xfrm>
            <a:off x="168275" y="1571625"/>
            <a:ext cx="1941513" cy="3044825"/>
          </a:xfrm>
          <a:prstGeom prst="round1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id-ID" sz="1400" dirty="0">
                <a:solidFill>
                  <a:schemeClr val="tx1"/>
                </a:solidFill>
              </a:rPr>
              <a:t>Secara anatomi syaraf emosi, struktur otak manusia terdiri dari:Thalamus yang berfungsi sebagai ‘</a:t>
            </a:r>
            <a:r>
              <a:rPr lang="id-ID" sz="1400" i="1" dirty="0">
                <a:solidFill>
                  <a:schemeClr val="tx1"/>
                </a:solidFill>
              </a:rPr>
              <a:t>air traffic controller</a:t>
            </a:r>
            <a:r>
              <a:rPr lang="id-ID" sz="1400" dirty="0">
                <a:solidFill>
                  <a:schemeClr val="tx1"/>
                </a:solidFill>
              </a:rPr>
              <a:t> atau CPU komputer’. Korteks, yaitu </a:t>
            </a:r>
            <a:r>
              <a:rPr lang="id-ID" sz="1400" i="1" dirty="0">
                <a:solidFill>
                  <a:schemeClr val="tx1"/>
                </a:solidFill>
              </a:rPr>
              <a:t>‘translator‘</a:t>
            </a:r>
            <a:r>
              <a:rPr lang="id-ID" sz="1400" dirty="0">
                <a:solidFill>
                  <a:schemeClr val="tx1"/>
                </a:solidFill>
              </a:rPr>
              <a:t> atau filter berupa akal sehat.Amygdala, yaitu ‘</a:t>
            </a:r>
            <a:r>
              <a:rPr lang="id-ID" sz="1400" i="1" dirty="0">
                <a:solidFill>
                  <a:schemeClr val="tx1"/>
                </a:solidFill>
              </a:rPr>
              <a:t>emotional sentinel’</a:t>
            </a:r>
            <a:r>
              <a:rPr lang="id-ID" sz="1400" dirty="0">
                <a:solidFill>
                  <a:schemeClr val="tx1"/>
                </a:solidFill>
              </a:rPr>
              <a:t> atau pencetus emosi.</a:t>
            </a:r>
          </a:p>
          <a:p>
            <a:pPr algn="ctr" fontAlgn="auto">
              <a:spcBef>
                <a:spcPts val="0"/>
              </a:spcBef>
              <a:spcAft>
                <a:spcPts val="0"/>
              </a:spcAft>
              <a:defRPr/>
            </a:pPr>
            <a:endParaRPr lang="id-ID" sz="1400" dirty="0">
              <a:solidFill>
                <a:schemeClr val="tx1"/>
              </a:solidFill>
            </a:endParaRPr>
          </a:p>
        </p:txBody>
      </p:sp>
      <p:sp>
        <p:nvSpPr>
          <p:cNvPr id="5" name="Round Single Corner Rectangle 4">
            <a:extLst>
              <a:ext uri="{FF2B5EF4-FFF2-40B4-BE49-F238E27FC236}">
                <a16:creationId xmlns:a16="http://schemas.microsoft.com/office/drawing/2014/main" id="{30E60484-721B-461A-89C0-5FE6F0FD06B2}"/>
              </a:ext>
            </a:extLst>
          </p:cNvPr>
          <p:cNvSpPr/>
          <p:nvPr/>
        </p:nvSpPr>
        <p:spPr>
          <a:xfrm>
            <a:off x="2587625" y="2141538"/>
            <a:ext cx="1912938" cy="1449387"/>
          </a:xfrm>
          <a:prstGeom prst="round1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d-ID" sz="1400" dirty="0">
                <a:solidFill>
                  <a:schemeClr val="tx1"/>
                </a:solidFill>
              </a:rPr>
              <a:t>Proses penghantaran stimulus sehingga dimaknai sebagai sebuah pesan adalah informasi/stimulus</a:t>
            </a:r>
          </a:p>
        </p:txBody>
      </p:sp>
      <p:sp>
        <p:nvSpPr>
          <p:cNvPr id="6" name="Round Single Corner Rectangle 5">
            <a:extLst>
              <a:ext uri="{FF2B5EF4-FFF2-40B4-BE49-F238E27FC236}">
                <a16:creationId xmlns:a16="http://schemas.microsoft.com/office/drawing/2014/main" id="{66D298D7-3FA4-4F3B-8F5C-E2184223930F}"/>
              </a:ext>
            </a:extLst>
          </p:cNvPr>
          <p:cNvSpPr/>
          <p:nvPr/>
        </p:nvSpPr>
        <p:spPr>
          <a:xfrm>
            <a:off x="5119688" y="2357438"/>
            <a:ext cx="1412875" cy="1316037"/>
          </a:xfrm>
          <a:prstGeom prst="round1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d-ID" sz="1400">
                <a:solidFill>
                  <a:schemeClr val="tx1"/>
                </a:solidFill>
              </a:rPr>
              <a:t>PANCA INDERA</a:t>
            </a:r>
          </a:p>
        </p:txBody>
      </p:sp>
      <p:sp>
        <p:nvSpPr>
          <p:cNvPr id="7" name="Round Single Corner Rectangle 6">
            <a:extLst>
              <a:ext uri="{FF2B5EF4-FFF2-40B4-BE49-F238E27FC236}">
                <a16:creationId xmlns:a16="http://schemas.microsoft.com/office/drawing/2014/main" id="{607720B5-93AF-453E-B153-8E226618FDE2}"/>
              </a:ext>
            </a:extLst>
          </p:cNvPr>
          <p:cNvSpPr/>
          <p:nvPr/>
        </p:nvSpPr>
        <p:spPr>
          <a:xfrm>
            <a:off x="5392738" y="5187950"/>
            <a:ext cx="963612" cy="642938"/>
          </a:xfrm>
          <a:prstGeom prst="round1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d-ID" sz="1400">
                <a:solidFill>
                  <a:schemeClr val="tx1"/>
                </a:solidFill>
              </a:rPr>
              <a:t>thalamus</a:t>
            </a:r>
          </a:p>
        </p:txBody>
      </p:sp>
      <p:sp>
        <p:nvSpPr>
          <p:cNvPr id="8" name="Round Single Corner Rectangle 7">
            <a:extLst>
              <a:ext uri="{FF2B5EF4-FFF2-40B4-BE49-F238E27FC236}">
                <a16:creationId xmlns:a16="http://schemas.microsoft.com/office/drawing/2014/main" id="{5476DDBD-010D-4C22-B5F4-972B2CCB2CA2}"/>
              </a:ext>
            </a:extLst>
          </p:cNvPr>
          <p:cNvSpPr/>
          <p:nvPr/>
        </p:nvSpPr>
        <p:spPr>
          <a:xfrm>
            <a:off x="3762375" y="5116513"/>
            <a:ext cx="1068388" cy="714375"/>
          </a:xfrm>
          <a:prstGeom prst="round1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d-ID" sz="1400">
                <a:solidFill>
                  <a:schemeClr val="tx1"/>
                </a:solidFill>
              </a:rPr>
              <a:t>korteks</a:t>
            </a:r>
          </a:p>
        </p:txBody>
      </p:sp>
      <p:sp>
        <p:nvSpPr>
          <p:cNvPr id="9" name="Round Single Corner Rectangle 8">
            <a:extLst>
              <a:ext uri="{FF2B5EF4-FFF2-40B4-BE49-F238E27FC236}">
                <a16:creationId xmlns:a16="http://schemas.microsoft.com/office/drawing/2014/main" id="{02E52CA9-FAF2-49C3-964E-5C29245006B8}"/>
              </a:ext>
            </a:extLst>
          </p:cNvPr>
          <p:cNvSpPr/>
          <p:nvPr/>
        </p:nvSpPr>
        <p:spPr>
          <a:xfrm>
            <a:off x="2401888" y="5332413"/>
            <a:ext cx="908050" cy="525462"/>
          </a:xfrm>
          <a:prstGeom prst="round1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d-ID" sz="1400" dirty="0">
                <a:solidFill>
                  <a:schemeClr val="tx1"/>
                </a:solidFill>
              </a:rPr>
              <a:t>amygdala</a:t>
            </a:r>
          </a:p>
        </p:txBody>
      </p:sp>
      <p:sp>
        <p:nvSpPr>
          <p:cNvPr id="10" name="Round Single Corner Rectangle 9">
            <a:extLst>
              <a:ext uri="{FF2B5EF4-FFF2-40B4-BE49-F238E27FC236}">
                <a16:creationId xmlns:a16="http://schemas.microsoft.com/office/drawing/2014/main" id="{3921BBE9-4F61-417A-8225-EF6BF9CB800D}"/>
              </a:ext>
            </a:extLst>
          </p:cNvPr>
          <p:cNvSpPr/>
          <p:nvPr/>
        </p:nvSpPr>
        <p:spPr>
          <a:xfrm>
            <a:off x="779463" y="5332413"/>
            <a:ext cx="1227137" cy="525462"/>
          </a:xfrm>
          <a:prstGeom prst="round1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d-ID" sz="1400">
                <a:solidFill>
                  <a:schemeClr val="tx1"/>
                </a:solidFill>
              </a:rPr>
              <a:t>Reaksi emosi</a:t>
            </a:r>
          </a:p>
        </p:txBody>
      </p:sp>
      <p:sp>
        <p:nvSpPr>
          <p:cNvPr id="12" name="Chevron 11">
            <a:extLst>
              <a:ext uri="{FF2B5EF4-FFF2-40B4-BE49-F238E27FC236}">
                <a16:creationId xmlns:a16="http://schemas.microsoft.com/office/drawing/2014/main" id="{3B9CE2BA-D988-4C9A-A70F-216EAB40BFD4}"/>
              </a:ext>
            </a:extLst>
          </p:cNvPr>
          <p:cNvSpPr/>
          <p:nvPr/>
        </p:nvSpPr>
        <p:spPr>
          <a:xfrm>
            <a:off x="4781550" y="3217863"/>
            <a:ext cx="150813" cy="13176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sz="1400">
              <a:solidFill>
                <a:schemeClr val="tx1"/>
              </a:solidFill>
            </a:endParaRPr>
          </a:p>
        </p:txBody>
      </p:sp>
      <p:sp>
        <p:nvSpPr>
          <p:cNvPr id="14" name="Chevron 13">
            <a:extLst>
              <a:ext uri="{FF2B5EF4-FFF2-40B4-BE49-F238E27FC236}">
                <a16:creationId xmlns:a16="http://schemas.microsoft.com/office/drawing/2014/main" id="{7F6CFACC-1FFC-486A-9A90-CD8B3D53837A}"/>
              </a:ext>
            </a:extLst>
          </p:cNvPr>
          <p:cNvSpPr/>
          <p:nvPr/>
        </p:nvSpPr>
        <p:spPr>
          <a:xfrm flipH="1">
            <a:off x="4943475" y="5545138"/>
            <a:ext cx="150813" cy="13176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sz="1400">
              <a:solidFill>
                <a:schemeClr val="tx1"/>
              </a:solidFill>
            </a:endParaRPr>
          </a:p>
        </p:txBody>
      </p:sp>
      <p:sp>
        <p:nvSpPr>
          <p:cNvPr id="15" name="Chevron 14">
            <a:extLst>
              <a:ext uri="{FF2B5EF4-FFF2-40B4-BE49-F238E27FC236}">
                <a16:creationId xmlns:a16="http://schemas.microsoft.com/office/drawing/2014/main" id="{2B7A9BA4-9A4B-426D-90B6-88FF7CA68670}"/>
              </a:ext>
            </a:extLst>
          </p:cNvPr>
          <p:cNvSpPr/>
          <p:nvPr/>
        </p:nvSpPr>
        <p:spPr>
          <a:xfrm flipH="1">
            <a:off x="2166938" y="5618163"/>
            <a:ext cx="150812" cy="13176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sz="1400">
              <a:solidFill>
                <a:schemeClr val="tx1"/>
              </a:solidFill>
            </a:endParaRPr>
          </a:p>
        </p:txBody>
      </p:sp>
      <p:sp>
        <p:nvSpPr>
          <p:cNvPr id="16" name="Chevron 15">
            <a:extLst>
              <a:ext uri="{FF2B5EF4-FFF2-40B4-BE49-F238E27FC236}">
                <a16:creationId xmlns:a16="http://schemas.microsoft.com/office/drawing/2014/main" id="{A59CF23F-5944-49D2-B351-435F39E7D387}"/>
              </a:ext>
            </a:extLst>
          </p:cNvPr>
          <p:cNvSpPr/>
          <p:nvPr/>
        </p:nvSpPr>
        <p:spPr>
          <a:xfrm flipH="1">
            <a:off x="3424238" y="5473700"/>
            <a:ext cx="150812" cy="131763"/>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sz="1400">
              <a:solidFill>
                <a:schemeClr val="tx1"/>
              </a:solidFill>
            </a:endParaRPr>
          </a:p>
        </p:txBody>
      </p:sp>
      <p:sp>
        <p:nvSpPr>
          <p:cNvPr id="19" name="Down Arrow 18">
            <a:extLst>
              <a:ext uri="{FF2B5EF4-FFF2-40B4-BE49-F238E27FC236}">
                <a16:creationId xmlns:a16="http://schemas.microsoft.com/office/drawing/2014/main" id="{3167D3B9-C64C-4AB1-AB51-9E2325A0CA0A}"/>
              </a:ext>
            </a:extLst>
          </p:cNvPr>
          <p:cNvSpPr/>
          <p:nvPr/>
        </p:nvSpPr>
        <p:spPr>
          <a:xfrm>
            <a:off x="5738813" y="4143375"/>
            <a:ext cx="150812" cy="26193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sz="1400"/>
          </a:p>
        </p:txBody>
      </p:sp>
      <p:cxnSp>
        <p:nvCxnSpPr>
          <p:cNvPr id="21" name="Curved Connector 20">
            <a:extLst>
              <a:ext uri="{FF2B5EF4-FFF2-40B4-BE49-F238E27FC236}">
                <a16:creationId xmlns:a16="http://schemas.microsoft.com/office/drawing/2014/main" id="{98D3DBA1-A7CD-4F61-9F6C-C7F10149024C}"/>
              </a:ext>
            </a:extLst>
          </p:cNvPr>
          <p:cNvCxnSpPr/>
          <p:nvPr/>
        </p:nvCxnSpPr>
        <p:spPr>
          <a:xfrm rot="16200000" flipH="1">
            <a:off x="1389856" y="3069432"/>
            <a:ext cx="1838325" cy="252412"/>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EBECD1A-39CC-439A-9A74-0A33A060673F}"/>
              </a:ext>
            </a:extLst>
          </p:cNvPr>
          <p:cNvSpPr txBox="1"/>
          <p:nvPr/>
        </p:nvSpPr>
        <p:spPr>
          <a:xfrm>
            <a:off x="619125" y="6604000"/>
            <a:ext cx="5557838" cy="254000"/>
          </a:xfrm>
          <a:prstGeom prst="rect">
            <a:avLst/>
          </a:prstGeom>
          <a:noFill/>
        </p:spPr>
        <p:txBody>
          <a:bodyPr wrap="none">
            <a:spAutoFit/>
          </a:bodyPr>
          <a:lstStyle/>
          <a:p>
            <a:pPr fontAlgn="auto">
              <a:spcBef>
                <a:spcPts val="0"/>
              </a:spcBef>
              <a:spcAft>
                <a:spcPts val="0"/>
              </a:spcAft>
              <a:defRPr/>
            </a:pPr>
            <a:r>
              <a:rPr lang="id-ID" sz="1050" dirty="0">
                <a:latin typeface="+mn-lt"/>
              </a:rPr>
              <a:t>Du Prez (</a:t>
            </a:r>
            <a:r>
              <a:rPr lang="id-ID" sz="1050" u="sng" dirty="0">
                <a:latin typeface="+mn-lt"/>
                <a:hlinkClick r:id="rId3"/>
              </a:rPr>
              <a:t>http://jameswidodo-heart.blogspot.com/2009/11/emotional-quality-management.html</a:t>
            </a:r>
            <a:r>
              <a:rPr lang="id-ID" sz="1050" dirty="0">
                <a:latin typeface="+mn-lt"/>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 calcmode="lin" valueType="num">
                                      <p:cBhvr additive="base">
                                        <p:cTn id="12" dur="500" fill="hold"/>
                                        <p:tgtEl>
                                          <p:spTgt spid="21"/>
                                        </p:tgtEl>
                                        <p:attrNameLst>
                                          <p:attrName>ppt_x</p:attrName>
                                        </p:attrNameLst>
                                      </p:cBhvr>
                                      <p:tavLst>
                                        <p:tav tm="0">
                                          <p:val>
                                            <p:strVal val="#ppt_x"/>
                                          </p:val>
                                        </p:tav>
                                        <p:tav tm="100000">
                                          <p:val>
                                            <p:strVal val="#ppt_x"/>
                                          </p:val>
                                        </p:tav>
                                      </p:tavLst>
                                    </p:anim>
                                    <p:anim calcmode="lin" valueType="num">
                                      <p:cBhvr additive="base">
                                        <p:cTn id="1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ox(in)">
                                      <p:cBhvr>
                                        <p:cTn id="18" dur="500"/>
                                        <p:tgtEl>
                                          <p:spTgt spid="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linds(horizontal)">
                                      <p:cBhvr>
                                        <p:cTn id="23" dur="500"/>
                                        <p:tgtEl>
                                          <p:spTgt spid="1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ox(in)">
                                      <p:cBhvr>
                                        <p:cTn id="28" dur="500"/>
                                        <p:tgtEl>
                                          <p:spTgt spid="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blinds(horizontal)">
                                      <p:cBhvr>
                                        <p:cTn id="33" dur="500"/>
                                        <p:tgtEl>
                                          <p:spTgt spid="1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box(in)">
                                      <p:cBhvr>
                                        <p:cTn id="38" dur="500"/>
                                        <p:tgtEl>
                                          <p:spTgt spid="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8" presetClass="entr" presetSubtype="16"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diamond(in)">
                                      <p:cBhvr>
                                        <p:cTn id="43" dur="2000"/>
                                        <p:tgtEl>
                                          <p:spTgt spid="1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box(in)">
                                      <p:cBhvr>
                                        <p:cTn id="48" dur="500"/>
                                        <p:tgtEl>
                                          <p:spTgt spid="8"/>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8" presetClass="entr" presetSubtype="16"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diamond(in)">
                                      <p:cBhvr>
                                        <p:cTn id="53" dur="2000"/>
                                        <p:tgtEl>
                                          <p:spTgt spid="16"/>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9"/>
                                        </p:tgtEl>
                                        <p:attrNameLst>
                                          <p:attrName>style.visibility</p:attrName>
                                        </p:attrNameLst>
                                      </p:cBhvr>
                                      <p:to>
                                        <p:strVal val="visible"/>
                                      </p:to>
                                    </p:set>
                                    <p:animEffect transition="in" filter="box(in)">
                                      <p:cBhvr>
                                        <p:cTn id="58" dur="500"/>
                                        <p:tgtEl>
                                          <p:spTgt spid="9"/>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8" presetClass="entr" presetSubtype="16"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diamond(in)">
                                      <p:cBhvr>
                                        <p:cTn id="63" dur="2000"/>
                                        <p:tgtEl>
                                          <p:spTgt spid="15"/>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10"/>
                                        </p:tgtEl>
                                        <p:attrNameLst>
                                          <p:attrName>style.visibility</p:attrName>
                                        </p:attrNameLst>
                                      </p:cBhvr>
                                      <p:to>
                                        <p:strVal val="visible"/>
                                      </p:to>
                                    </p:set>
                                    <p:animEffect transition="in" filter="box(in)">
                                      <p:cBhvr>
                                        <p:cTn id="6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2" grpId="0" animBg="1"/>
      <p:bldP spid="14" grpId="0" animBg="1"/>
      <p:bldP spid="15" grpId="0" animBg="1"/>
      <p:bldP spid="16"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8FC67EB-AE7C-4766-BC4A-99D1ABCD700C}"/>
              </a:ext>
            </a:extLst>
          </p:cNvPr>
          <p:cNvSpPr>
            <a:spLocks noGrp="1"/>
          </p:cNvSpPr>
          <p:nvPr>
            <p:ph type="title"/>
          </p:nvPr>
        </p:nvSpPr>
        <p:spPr/>
        <p:txBody>
          <a:bodyPr/>
          <a:lstStyle/>
          <a:p>
            <a:pPr algn="ctr" eaLnBrk="1" fontAlgn="auto" hangingPunct="1">
              <a:spcAft>
                <a:spcPts val="0"/>
              </a:spcAft>
              <a:defRPr/>
            </a:pPr>
            <a:r>
              <a:rPr lang="id-ID" sz="1800" dirty="0"/>
              <a:t>Skema Perspektif </a:t>
            </a:r>
            <a:r>
              <a:rPr lang="id-ID" sz="1800" i="1" dirty="0"/>
              <a:t>Cognitive Neoassociation</a:t>
            </a:r>
            <a:br>
              <a:rPr lang="id-ID" sz="1800" dirty="0"/>
            </a:br>
            <a:r>
              <a:rPr lang="id-ID" sz="1800" dirty="0"/>
              <a:t>(Brehm dan Kassin dalam Helmi dan Soedardjo, 1998).</a:t>
            </a:r>
          </a:p>
        </p:txBody>
      </p:sp>
      <p:pic>
        <p:nvPicPr>
          <p:cNvPr id="18435" name="Picture 2">
            <a:extLst>
              <a:ext uri="{FF2B5EF4-FFF2-40B4-BE49-F238E27FC236}">
                <a16:creationId xmlns:a16="http://schemas.microsoft.com/office/drawing/2014/main" id="{39E8F903-5266-4C48-998D-C07D7F4DCD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413" y="1928813"/>
            <a:ext cx="6232525" cy="360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6986A-0E51-491E-A137-87DD4F177084}"/>
              </a:ext>
            </a:extLst>
          </p:cNvPr>
          <p:cNvSpPr>
            <a:spLocks noGrp="1"/>
          </p:cNvSpPr>
          <p:nvPr>
            <p:ph type="title"/>
          </p:nvPr>
        </p:nvSpPr>
        <p:spPr/>
        <p:txBody>
          <a:bodyPr>
            <a:normAutofit fontScale="90000"/>
          </a:bodyPr>
          <a:lstStyle/>
          <a:p>
            <a:pPr>
              <a:defRPr/>
            </a:pPr>
            <a:r>
              <a:rPr lang="en-US" dirty="0" err="1"/>
              <a:t>Contoh</a:t>
            </a:r>
            <a:r>
              <a:rPr lang="en-US" dirty="0"/>
              <a:t> </a:t>
            </a:r>
            <a:r>
              <a:rPr lang="en-US" dirty="0" err="1"/>
              <a:t>dinamika</a:t>
            </a:r>
            <a:r>
              <a:rPr lang="en-US" dirty="0"/>
              <a:t> </a:t>
            </a:r>
            <a:r>
              <a:rPr lang="en-US" dirty="0" err="1"/>
              <a:t>biopsikologi</a:t>
            </a:r>
            <a:endParaRPr lang="en-US" dirty="0"/>
          </a:p>
        </p:txBody>
      </p:sp>
      <p:sp>
        <p:nvSpPr>
          <p:cNvPr id="19459" name="Content Placeholder 2">
            <a:extLst>
              <a:ext uri="{FF2B5EF4-FFF2-40B4-BE49-F238E27FC236}">
                <a16:creationId xmlns:a16="http://schemas.microsoft.com/office/drawing/2014/main" id="{2B1C2D26-996B-4AB3-B9BE-CE78F196C502}"/>
              </a:ext>
            </a:extLst>
          </p:cNvPr>
          <p:cNvSpPr>
            <a:spLocks noGrp="1"/>
          </p:cNvSpPr>
          <p:nvPr>
            <p:ph idx="1"/>
          </p:nvPr>
        </p:nvSpPr>
        <p:spPr>
          <a:xfrm>
            <a:off x="360363" y="1609725"/>
            <a:ext cx="6311900" cy="962025"/>
          </a:xfrm>
        </p:spPr>
        <p:txBody>
          <a:bodyPr/>
          <a:lstStyle/>
          <a:p>
            <a:r>
              <a:rPr lang="en-US" altLang="en-US"/>
              <a:t>Pada individu yang sedang marah </a:t>
            </a:r>
          </a:p>
          <a:p>
            <a:pPr lvl="1"/>
            <a:r>
              <a:rPr lang="en-US" altLang="en-US"/>
              <a:t>(menggunakan bagan/ skema di atas)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C739E-3D54-4D3F-BB59-3B3368568CC5}"/>
              </a:ext>
            </a:extLst>
          </p:cNvPr>
          <p:cNvSpPr>
            <a:spLocks noGrp="1"/>
          </p:cNvSpPr>
          <p:nvPr>
            <p:ph type="title"/>
          </p:nvPr>
        </p:nvSpPr>
        <p:spPr/>
        <p:txBody>
          <a:bodyPr>
            <a:normAutofit fontScale="90000"/>
          </a:bodyPr>
          <a:lstStyle/>
          <a:p>
            <a:pPr>
              <a:defRPr/>
            </a:pPr>
            <a:r>
              <a:rPr lang="en-US" dirty="0" err="1"/>
              <a:t>Perkembangan</a:t>
            </a:r>
            <a:r>
              <a:rPr lang="en-US" dirty="0"/>
              <a:t> </a:t>
            </a:r>
            <a:r>
              <a:rPr lang="en-US" dirty="0" err="1"/>
              <a:t>kognitif</a:t>
            </a:r>
            <a:r>
              <a:rPr lang="en-US" dirty="0"/>
              <a:t> -</a:t>
            </a:r>
            <a:r>
              <a:rPr lang="en-US" dirty="0" err="1"/>
              <a:t>piaget</a:t>
            </a:r>
            <a:endParaRPr lang="en-US" dirty="0"/>
          </a:p>
        </p:txBody>
      </p:sp>
      <p:sp>
        <p:nvSpPr>
          <p:cNvPr id="20483" name="Content Placeholder 2">
            <a:extLst>
              <a:ext uri="{FF2B5EF4-FFF2-40B4-BE49-F238E27FC236}">
                <a16:creationId xmlns:a16="http://schemas.microsoft.com/office/drawing/2014/main" id="{A3B83E82-C94F-4D25-B4CE-7577BA686454}"/>
              </a:ext>
            </a:extLst>
          </p:cNvPr>
          <p:cNvSpPr>
            <a:spLocks noGrp="1"/>
          </p:cNvSpPr>
          <p:nvPr>
            <p:ph idx="1"/>
          </p:nvPr>
        </p:nvSpPr>
        <p:spPr/>
        <p:txBody>
          <a:bodyPr/>
          <a:lstStyle/>
          <a:p>
            <a:r>
              <a:rPr lang="en-US" altLang="en-US"/>
              <a:t>Menurut Piaget, perkembangan kognitif mempunyai empat aspek, yaitu </a:t>
            </a:r>
          </a:p>
          <a:p>
            <a:pPr lvl="1"/>
            <a:r>
              <a:rPr lang="en-US" altLang="en-US"/>
              <a:t>1) kematangan, sebagai hasil perkembangan susunan syaraf; </a:t>
            </a:r>
          </a:p>
          <a:p>
            <a:pPr lvl="1"/>
            <a:r>
              <a:rPr lang="en-US" altLang="en-US"/>
              <a:t>2) pengalaman, yaitu hubungan timbal balik antara orgnisme dengan dunianya; </a:t>
            </a:r>
          </a:p>
          <a:p>
            <a:pPr lvl="1"/>
            <a:r>
              <a:rPr lang="en-US" altLang="en-US"/>
              <a:t>3) interaksi social, yaitu pengaruh-pengaruh yang diperoleh dalam hubungannya dengan lingkungan social, dan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FE96F-E084-485C-8002-C51FEC24E63E}"/>
              </a:ext>
            </a:extLst>
          </p:cNvPr>
          <p:cNvSpPr>
            <a:spLocks noGrp="1"/>
          </p:cNvSpPr>
          <p:nvPr>
            <p:ph type="title"/>
          </p:nvPr>
        </p:nvSpPr>
        <p:spPr/>
        <p:txBody>
          <a:bodyPr/>
          <a:lstStyle/>
          <a:p>
            <a:pPr>
              <a:defRPr/>
            </a:pPr>
            <a:endParaRPr lang="en-US"/>
          </a:p>
        </p:txBody>
      </p:sp>
      <p:sp>
        <p:nvSpPr>
          <p:cNvPr id="21507" name="Content Placeholder 2">
            <a:extLst>
              <a:ext uri="{FF2B5EF4-FFF2-40B4-BE49-F238E27FC236}">
                <a16:creationId xmlns:a16="http://schemas.microsoft.com/office/drawing/2014/main" id="{8BD51DFE-7FA5-4C68-BEE4-635BEF697C72}"/>
              </a:ext>
            </a:extLst>
          </p:cNvPr>
          <p:cNvSpPr>
            <a:spLocks noGrp="1"/>
          </p:cNvSpPr>
          <p:nvPr>
            <p:ph idx="1"/>
          </p:nvPr>
        </p:nvSpPr>
        <p:spPr/>
        <p:txBody>
          <a:bodyPr/>
          <a:lstStyle/>
          <a:p>
            <a:pPr lvl="1"/>
            <a:r>
              <a:rPr lang="en-US" altLang="en-US" sz="2800"/>
              <a:t>4) ekullibrasi, yaitu adanya kemampuan atau sistem mengatur dalam diri organisme agar dia selalu mampu mempertahankan keseimbangan dan penyesuaian diri terhadap lingkungannya.</a:t>
            </a:r>
          </a:p>
          <a:p>
            <a:pPr lvl="1">
              <a:buFont typeface="Wingdings 2" panose="05020102010507070707" pitchFamily="18" charset="2"/>
              <a:buNone/>
            </a:pPr>
            <a:br>
              <a:rPr lang="en-US" altLang="en-US" sz="2800" b="1"/>
            </a:br>
            <a:endParaRPr lang="en-US" altLang="en-US" sz="2800"/>
          </a:p>
          <a:p>
            <a:endParaRPr lang="en-US" altLang="en-US" sz="32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4B25E-26F9-4C1F-92D0-C612F0CA343E}"/>
              </a:ext>
            </a:extLst>
          </p:cNvPr>
          <p:cNvSpPr>
            <a:spLocks noGrp="1"/>
          </p:cNvSpPr>
          <p:nvPr>
            <p:ph type="title"/>
          </p:nvPr>
        </p:nvSpPr>
        <p:spPr/>
        <p:txBody>
          <a:bodyPr/>
          <a:lstStyle/>
          <a:p>
            <a:pPr>
              <a:defRPr/>
            </a:pPr>
            <a:endParaRPr lang="en-US"/>
          </a:p>
        </p:txBody>
      </p:sp>
      <p:sp>
        <p:nvSpPr>
          <p:cNvPr id="22531" name="Content Placeholder 2">
            <a:extLst>
              <a:ext uri="{FF2B5EF4-FFF2-40B4-BE49-F238E27FC236}">
                <a16:creationId xmlns:a16="http://schemas.microsoft.com/office/drawing/2014/main" id="{8AE6577D-CF0C-4B08-9B4C-26882438E4DA}"/>
              </a:ext>
            </a:extLst>
          </p:cNvPr>
          <p:cNvSpPr>
            <a:spLocks noGrp="1"/>
          </p:cNvSpPr>
          <p:nvPr>
            <p:ph idx="1"/>
          </p:nvPr>
        </p:nvSpPr>
        <p:spPr/>
        <p:txBody>
          <a:bodyPr/>
          <a:lstStyle/>
          <a:p>
            <a:r>
              <a:rPr lang="en-US" altLang="en-US"/>
              <a:t>Jean Piaget menekankan bahwa anak-anak </a:t>
            </a:r>
            <a:r>
              <a:rPr lang="en-US" altLang="en-US" i="1"/>
              <a:t>membangun secara aktif</a:t>
            </a:r>
            <a:r>
              <a:rPr lang="en-US" altLang="en-US"/>
              <a:t> dunia kognitif mereka; informasi tidak sekadar dituangkan ke dalam pikiran mereka dari lingkungan.</a:t>
            </a:r>
          </a:p>
          <a:p>
            <a:r>
              <a:rPr lang="en-US" altLang="en-US"/>
              <a:t>Seorang anak melalui serangkaian tahap pemikiran dari masa bayi hingga masa dewasa.</a:t>
            </a:r>
          </a:p>
          <a:p>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05D71-5DFB-4D61-AA2E-A24DE34B5CBE}"/>
              </a:ext>
            </a:extLst>
          </p:cNvPr>
          <p:cNvSpPr>
            <a:spLocks noGrp="1"/>
          </p:cNvSpPr>
          <p:nvPr>
            <p:ph type="title"/>
          </p:nvPr>
        </p:nvSpPr>
        <p:spPr/>
        <p:txBody>
          <a:bodyPr>
            <a:normAutofit fontScale="90000"/>
          </a:bodyPr>
          <a:lstStyle/>
          <a:p>
            <a:pPr>
              <a:defRPr/>
            </a:pPr>
            <a:r>
              <a:rPr lang="en-US" dirty="0" err="1"/>
              <a:t>Tahap-tahap</a:t>
            </a:r>
            <a:r>
              <a:rPr lang="en-US" dirty="0"/>
              <a:t> </a:t>
            </a:r>
            <a:r>
              <a:rPr lang="en-US" dirty="0" err="1"/>
              <a:t>perkembangan</a:t>
            </a:r>
            <a:r>
              <a:rPr lang="en-US" dirty="0"/>
              <a:t> Piaget :</a:t>
            </a:r>
          </a:p>
        </p:txBody>
      </p:sp>
      <p:sp>
        <p:nvSpPr>
          <p:cNvPr id="23555" name="Content Placeholder 2">
            <a:extLst>
              <a:ext uri="{FF2B5EF4-FFF2-40B4-BE49-F238E27FC236}">
                <a16:creationId xmlns:a16="http://schemas.microsoft.com/office/drawing/2014/main" id="{52CFD4A2-26C8-4069-859C-472CFFF5773A}"/>
              </a:ext>
            </a:extLst>
          </p:cNvPr>
          <p:cNvSpPr>
            <a:spLocks noGrp="1"/>
          </p:cNvSpPr>
          <p:nvPr>
            <p:ph idx="1"/>
          </p:nvPr>
        </p:nvSpPr>
        <p:spPr/>
        <p:txBody>
          <a:bodyPr/>
          <a:lstStyle/>
          <a:p>
            <a:r>
              <a:rPr lang="en-US" altLang="en-US"/>
              <a:t>Tahap sensorimotorik (0-2 tahun)</a:t>
            </a:r>
          </a:p>
          <a:p>
            <a:r>
              <a:rPr lang="en-US" altLang="en-US"/>
              <a:t>Tahap praoperasional (2-7 tahun)</a:t>
            </a:r>
          </a:p>
          <a:p>
            <a:r>
              <a:rPr lang="en-US" altLang="en-US"/>
              <a:t>Tahap operasi konkret (7-11 tahun)</a:t>
            </a:r>
          </a:p>
          <a:p>
            <a:r>
              <a:rPr lang="en-US" altLang="en-US">
                <a:hlinkClick r:id="rId2" tooltip="Posts tagged with tahap operasi formal"/>
              </a:rPr>
              <a:t>Tahap operasi formal</a:t>
            </a:r>
            <a:r>
              <a:rPr lang="en-US" altLang="en-US"/>
              <a:t> (mulai 11 atau 12 tahun)</a:t>
            </a:r>
          </a:p>
          <a:p>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34EB6-E965-4F12-9AEC-BC290461FC8C}"/>
              </a:ext>
            </a:extLst>
          </p:cNvPr>
          <p:cNvSpPr>
            <a:spLocks noGrp="1"/>
          </p:cNvSpPr>
          <p:nvPr>
            <p:ph type="title"/>
          </p:nvPr>
        </p:nvSpPr>
        <p:spPr/>
        <p:txBody>
          <a:bodyPr>
            <a:normAutofit fontScale="90000"/>
          </a:bodyPr>
          <a:lstStyle/>
          <a:p>
            <a:pPr>
              <a:defRPr/>
            </a:pPr>
            <a:r>
              <a:rPr lang="en-US" dirty="0"/>
              <a:t>TAHAPAN PERKEMBANGAN PIAGET</a:t>
            </a:r>
          </a:p>
        </p:txBody>
      </p:sp>
      <p:sp>
        <p:nvSpPr>
          <p:cNvPr id="24579" name="Content Placeholder 2">
            <a:extLst>
              <a:ext uri="{FF2B5EF4-FFF2-40B4-BE49-F238E27FC236}">
                <a16:creationId xmlns:a16="http://schemas.microsoft.com/office/drawing/2014/main" id="{D7B31312-AFD9-4919-8FCD-8929813EFD9F}"/>
              </a:ext>
            </a:extLst>
          </p:cNvPr>
          <p:cNvSpPr>
            <a:spLocks noGrp="1"/>
          </p:cNvSpPr>
          <p:nvPr>
            <p:ph idx="1"/>
          </p:nvPr>
        </p:nvSpPr>
        <p:spPr/>
        <p:txBody>
          <a:bodyPr/>
          <a:lstStyle/>
          <a:p>
            <a:r>
              <a:rPr lang="en-US" altLang="en-US"/>
              <a:t>Kemauan dalam kemampuan kognitif dianggap bertahap dan teratur selama masa kanak-kanak, tetapi Piaget menggambarkan urutan dari 4 tahap kualitatif tertentu, yaitu : Tahap Sensorimotor (0-18 bulan), Tahap Praoperasional (18 bln sampai 7 tahun), </a:t>
            </a:r>
            <a:r>
              <a:rPr lang="en-US" altLang="en-US">
                <a:hlinkClick r:id="rId2" tooltip="Posts tagged with tahap operasional"/>
              </a:rPr>
              <a:t>Tahap Operasional</a:t>
            </a:r>
            <a:r>
              <a:rPr lang="en-US" altLang="en-US"/>
              <a:t> Konkret (7-12 tahun) dan </a:t>
            </a:r>
            <a:r>
              <a:rPr lang="en-US" altLang="en-US">
                <a:hlinkClick r:id="rId2" tooltip="Posts tagged with tahap operasional"/>
              </a:rPr>
              <a:t>Tahap Operasional</a:t>
            </a:r>
            <a:r>
              <a:rPr lang="en-US" altLang="en-US"/>
              <a:t> Formal (12 tahun dan seterusnya). Urutan ini tidak berubah – ubah, sehingga tiap-tiap anak normal akan melalui tahap-tahap ini dalam urutan yang sama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767B9-48A8-4530-A1DB-A82416FCEE55}"/>
              </a:ext>
            </a:extLst>
          </p:cNvPr>
          <p:cNvSpPr>
            <a:spLocks noGrp="1"/>
          </p:cNvSpPr>
          <p:nvPr>
            <p:ph type="title"/>
          </p:nvPr>
        </p:nvSpPr>
        <p:spPr/>
        <p:txBody>
          <a:bodyPr/>
          <a:lstStyle/>
          <a:p>
            <a:pPr>
              <a:defRPr/>
            </a:pPr>
            <a:r>
              <a:rPr lang="en-US" dirty="0"/>
              <a:t>1. </a:t>
            </a:r>
            <a:r>
              <a:rPr lang="en-US" dirty="0" err="1"/>
              <a:t>Tahap</a:t>
            </a:r>
            <a:r>
              <a:rPr lang="en-US" dirty="0"/>
              <a:t> </a:t>
            </a:r>
            <a:r>
              <a:rPr lang="en-US" dirty="0" err="1"/>
              <a:t>Sensorimotor</a:t>
            </a:r>
            <a:endParaRPr lang="en-US" dirty="0"/>
          </a:p>
        </p:txBody>
      </p:sp>
      <p:sp>
        <p:nvSpPr>
          <p:cNvPr id="25603" name="Content Placeholder 2">
            <a:extLst>
              <a:ext uri="{FF2B5EF4-FFF2-40B4-BE49-F238E27FC236}">
                <a16:creationId xmlns:a16="http://schemas.microsoft.com/office/drawing/2014/main" id="{B0F8BCE5-343A-4390-AF93-991323D2811A}"/>
              </a:ext>
            </a:extLst>
          </p:cNvPr>
          <p:cNvSpPr>
            <a:spLocks noGrp="1"/>
          </p:cNvSpPr>
          <p:nvPr>
            <p:ph idx="1"/>
          </p:nvPr>
        </p:nvSpPr>
        <p:spPr/>
        <p:txBody>
          <a:bodyPr/>
          <a:lstStyle/>
          <a:p>
            <a:r>
              <a:rPr lang="en-US" altLang="en-US" sz="2000"/>
              <a:t>Pertumbuhan kognitif didasarkan pada tindakan panca indera dan motorik. </a:t>
            </a:r>
          </a:p>
          <a:p>
            <a:r>
              <a:rPr lang="en-US" altLang="en-US" sz="2000"/>
              <a:t>Dimulai dengan tindakan yang terutama berbentuk reaksi refleks. </a:t>
            </a:r>
          </a:p>
          <a:p>
            <a:r>
              <a:rPr lang="en-US" altLang="en-US" sz="2000"/>
              <a:t>Dalam tahap terakhir dari periode sensori motor, anak membentuk gambaran mental, dapat meniru tindakan orang lain yang telah lalu dan merancang arti baru dari pemecahan persoalan dengan menggabungkan skema yang didapat sebelumnya dengan pengetahuan secara mental. </a:t>
            </a:r>
          </a:p>
          <a:p>
            <a:r>
              <a:rPr lang="en-US" altLang="en-US" sz="2000"/>
              <a:t>Dalam periode singkat dari 18 bulan atau 2 tahun “anak itu telah mengubah dirinya dari organisme yang sama sekali tergantung pada sifat refleks bawaan lainnya menjadi orang yang mampu berpikir secara simbolik”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E5BA6-A226-4D58-A53B-82C4E8868385}"/>
              </a:ext>
            </a:extLst>
          </p:cNvPr>
          <p:cNvSpPr>
            <a:spLocks noGrp="1"/>
          </p:cNvSpPr>
          <p:nvPr>
            <p:ph type="title"/>
          </p:nvPr>
        </p:nvSpPr>
        <p:spPr/>
        <p:txBody>
          <a:bodyPr/>
          <a:lstStyle/>
          <a:p>
            <a:pPr>
              <a:defRPr/>
            </a:pPr>
            <a:r>
              <a:rPr lang="en-US" dirty="0" err="1"/>
              <a:t>Tahap</a:t>
            </a:r>
            <a:r>
              <a:rPr lang="en-US" dirty="0"/>
              <a:t> </a:t>
            </a:r>
            <a:r>
              <a:rPr lang="en-US" dirty="0" err="1"/>
              <a:t>Sensorimotorik</a:t>
            </a:r>
            <a:endParaRPr lang="en-US" dirty="0"/>
          </a:p>
        </p:txBody>
      </p:sp>
      <p:sp>
        <p:nvSpPr>
          <p:cNvPr id="26627" name="Content Placeholder 2">
            <a:extLst>
              <a:ext uri="{FF2B5EF4-FFF2-40B4-BE49-F238E27FC236}">
                <a16:creationId xmlns:a16="http://schemas.microsoft.com/office/drawing/2014/main" id="{373375B6-A21B-4422-84E2-1ADA4A80ED73}"/>
              </a:ext>
            </a:extLst>
          </p:cNvPr>
          <p:cNvSpPr>
            <a:spLocks noGrp="1"/>
          </p:cNvSpPr>
          <p:nvPr>
            <p:ph idx="1"/>
          </p:nvPr>
        </p:nvSpPr>
        <p:spPr/>
        <p:txBody>
          <a:bodyPr/>
          <a:lstStyle/>
          <a:p>
            <a:r>
              <a:rPr lang="en-US" altLang="en-US" sz="2000"/>
              <a:t>1.   Berlangsung pada usia 0 – 2 tahun.</a:t>
            </a:r>
          </a:p>
          <a:p>
            <a:r>
              <a:rPr lang="en-US" altLang="en-US" sz="2000"/>
              <a:t>2.   Perkembangan mental ditandai oleh kemajuan yang pesat dalam kemampuan bayi mengorganisasikan &amp; mengkoordinasikan sensasi melalui gerakan2 dan tindakan2 fisik.</a:t>
            </a:r>
          </a:p>
          <a:p>
            <a:r>
              <a:rPr lang="en-US" altLang="en-US" sz="2000"/>
              <a:t>Tahap sensorimotorik  terbagi 6 periode</a:t>
            </a:r>
          </a:p>
          <a:p>
            <a:r>
              <a:rPr lang="en-US" altLang="en-US" sz="2000"/>
              <a:t>1.       Periode 1:  refleks (0 – 1 bulan)</a:t>
            </a:r>
          </a:p>
          <a:p>
            <a:r>
              <a:rPr lang="en-US" altLang="en-US" sz="2000"/>
              <a:t>2.       Periode 2:  kebiasaan (1 – 4 bulan)</a:t>
            </a:r>
          </a:p>
          <a:p>
            <a:r>
              <a:rPr lang="en-US" altLang="en-US" sz="2000"/>
              <a:t>3.       Periode 3:  reproduksi (4 – 8 bulan)</a:t>
            </a:r>
          </a:p>
          <a:p>
            <a:r>
              <a:rPr lang="en-US" altLang="en-US" sz="2000"/>
              <a:t>4.       Periode 4:  koordinasi skema (8 – 12 bulan)</a:t>
            </a:r>
          </a:p>
          <a:p>
            <a:r>
              <a:rPr lang="en-US" altLang="en-US" sz="2000"/>
              <a:t>5.       Periode 5:  eksperimen (12 – 18 bulan)</a:t>
            </a:r>
          </a:p>
          <a:p>
            <a:r>
              <a:rPr lang="en-US" altLang="en-US" sz="2000"/>
              <a:t>6.       Periode 6:  representasi (18 – 24 bulan)</a:t>
            </a:r>
          </a:p>
          <a:p>
            <a:endParaRPr lang="en-US" altLang="en-US"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C377-E4D5-40B9-96F0-930970445FA2}"/>
              </a:ext>
            </a:extLst>
          </p:cNvPr>
          <p:cNvSpPr>
            <a:spLocks noGrp="1"/>
          </p:cNvSpPr>
          <p:nvPr>
            <p:ph type="title"/>
          </p:nvPr>
        </p:nvSpPr>
        <p:spPr>
          <a:xfrm>
            <a:off x="360363" y="2590800"/>
            <a:ext cx="5700712" cy="1143000"/>
          </a:xfrm>
        </p:spPr>
        <p:txBody>
          <a:bodyPr>
            <a:normAutofit fontScale="90000"/>
          </a:bodyPr>
          <a:lstStyle/>
          <a:p>
            <a:pPr eaLnBrk="1" hangingPunct="1">
              <a:defRPr/>
            </a:pPr>
            <a:r>
              <a:rPr lang="en-US" dirty="0" err="1"/>
              <a:t>Sistem</a:t>
            </a:r>
            <a:r>
              <a:rPr lang="en-US" dirty="0"/>
              <a:t> </a:t>
            </a:r>
            <a:r>
              <a:rPr lang="en-US" dirty="0" err="1"/>
              <a:t>motorik</a:t>
            </a:r>
            <a:r>
              <a:rPr lang="en-US" dirty="0"/>
              <a:t> (</a:t>
            </a:r>
            <a:r>
              <a:rPr lang="en-US" dirty="0" err="1"/>
              <a:t>pergerakan</a:t>
            </a:r>
            <a:r>
              <a:rPr lang="en-US"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946F8-6A70-4E31-8FFB-FC753BEDF3C4}"/>
              </a:ext>
            </a:extLst>
          </p:cNvPr>
          <p:cNvSpPr>
            <a:spLocks noGrp="1"/>
          </p:cNvSpPr>
          <p:nvPr>
            <p:ph type="title"/>
          </p:nvPr>
        </p:nvSpPr>
        <p:spPr/>
        <p:txBody>
          <a:bodyPr/>
          <a:lstStyle/>
          <a:p>
            <a:pPr>
              <a:defRPr/>
            </a:pPr>
            <a:r>
              <a:rPr lang="en-US" dirty="0" err="1"/>
              <a:t>Ciri-ciri</a:t>
            </a:r>
            <a:r>
              <a:rPr lang="en-US" dirty="0"/>
              <a:t> </a:t>
            </a:r>
            <a:r>
              <a:rPr lang="en-US" dirty="0" err="1"/>
              <a:t>sensorimotor</a:t>
            </a:r>
            <a:endParaRPr lang="en-US" dirty="0"/>
          </a:p>
        </p:txBody>
      </p:sp>
      <p:sp>
        <p:nvSpPr>
          <p:cNvPr id="27651" name="Content Placeholder 2">
            <a:extLst>
              <a:ext uri="{FF2B5EF4-FFF2-40B4-BE49-F238E27FC236}">
                <a16:creationId xmlns:a16="http://schemas.microsoft.com/office/drawing/2014/main" id="{8EC70293-5558-4F4A-BAEF-6D3ED241D305}"/>
              </a:ext>
            </a:extLst>
          </p:cNvPr>
          <p:cNvSpPr>
            <a:spLocks noGrp="1"/>
          </p:cNvSpPr>
          <p:nvPr>
            <p:ph idx="1"/>
          </p:nvPr>
        </p:nvSpPr>
        <p:spPr/>
        <p:txBody>
          <a:bodyPr/>
          <a:lstStyle/>
          <a:p>
            <a:r>
              <a:rPr lang="en-US" altLang="en-US"/>
              <a:t>1.       Didasarkan tindakan praktis.</a:t>
            </a:r>
          </a:p>
          <a:p>
            <a:r>
              <a:rPr lang="en-US" altLang="en-US"/>
              <a:t>2.       Inteligensi bersifat aksi, bukan refleksi.</a:t>
            </a:r>
          </a:p>
          <a:p>
            <a:r>
              <a:rPr lang="en-US" altLang="en-US"/>
              <a:t>3.       Menyangkut jarak yang pendek antara subjek dan objek.</a:t>
            </a:r>
          </a:p>
          <a:p>
            <a:r>
              <a:rPr lang="en-US" altLang="en-US"/>
              <a:t>4.       Mengenai periode sensorimotor:</a:t>
            </a:r>
          </a:p>
          <a:p>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690E-64A2-468F-A818-E1B93E978130}"/>
              </a:ext>
            </a:extLst>
          </p:cNvPr>
          <p:cNvSpPr>
            <a:spLocks noGrp="1"/>
          </p:cNvSpPr>
          <p:nvPr>
            <p:ph type="title"/>
          </p:nvPr>
        </p:nvSpPr>
        <p:spPr/>
        <p:txBody>
          <a:bodyPr/>
          <a:lstStyle/>
          <a:p>
            <a:pPr>
              <a:defRPr/>
            </a:pPr>
            <a:r>
              <a:rPr lang="en-US" dirty="0"/>
              <a:t>2. </a:t>
            </a:r>
            <a:r>
              <a:rPr lang="en-US" dirty="0" err="1"/>
              <a:t>Tahap</a:t>
            </a:r>
            <a:r>
              <a:rPr lang="en-US" dirty="0"/>
              <a:t> </a:t>
            </a:r>
            <a:r>
              <a:rPr lang="en-US" dirty="0" err="1"/>
              <a:t>Praoperasional</a:t>
            </a:r>
            <a:endParaRPr lang="en-US" dirty="0"/>
          </a:p>
        </p:txBody>
      </p:sp>
      <p:sp>
        <p:nvSpPr>
          <p:cNvPr id="28675" name="Content Placeholder 2">
            <a:extLst>
              <a:ext uri="{FF2B5EF4-FFF2-40B4-BE49-F238E27FC236}">
                <a16:creationId xmlns:a16="http://schemas.microsoft.com/office/drawing/2014/main" id="{C1351DCB-2B16-4E5C-A452-925AB05AB1CB}"/>
              </a:ext>
            </a:extLst>
          </p:cNvPr>
          <p:cNvSpPr>
            <a:spLocks noGrp="1"/>
          </p:cNvSpPr>
          <p:nvPr>
            <p:ph idx="1"/>
          </p:nvPr>
        </p:nvSpPr>
        <p:spPr/>
        <p:txBody>
          <a:bodyPr/>
          <a:lstStyle/>
          <a:p>
            <a:r>
              <a:rPr lang="en-US" altLang="en-US" sz="2400" i="1"/>
              <a:t>Manipulasi symbol</a:t>
            </a:r>
            <a:r>
              <a:rPr lang="en-US" altLang="en-US" sz="2400"/>
              <a:t>. Hal ini dinyatakan dalam meniru yang tertunda (menghasilkan suatu tindakan yang telah dilihat di masa lalu) dan dalam imajinasi anak-anak atau pura-pura bermain. </a:t>
            </a:r>
          </a:p>
          <a:p>
            <a:r>
              <a:rPr lang="en-US" altLang="en-US" sz="2400"/>
              <a:t>Anak-anak sudah mampu menggunakan tanggapan simbolik. Namun pada tahap ini, anak-anak masih memiliki keterbatasan berpikir dalam beberapa hal penting. Menurut Piaget karakteristiknya adalah </a:t>
            </a:r>
            <a:r>
              <a:rPr lang="en-US" altLang="en-US" sz="2400" i="1"/>
              <a:t>egosentris</a:t>
            </a:r>
            <a:r>
              <a:rPr lang="en-US" altLang="en-US" sz="2400"/>
              <a:t>; anak praoperasional mempunyai kesulitan untuk membyangkan bagaimana benda-benda itu terlihat dari perspektif orang lain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CAF36-8E10-4729-AA62-775911A00BFD}"/>
              </a:ext>
            </a:extLst>
          </p:cNvPr>
          <p:cNvSpPr>
            <a:spLocks noGrp="1"/>
          </p:cNvSpPr>
          <p:nvPr>
            <p:ph type="title"/>
          </p:nvPr>
        </p:nvSpPr>
        <p:spPr/>
        <p:txBody>
          <a:bodyPr>
            <a:normAutofit fontScale="90000"/>
          </a:bodyPr>
          <a:lstStyle/>
          <a:p>
            <a:pPr>
              <a:defRPr/>
            </a:pPr>
            <a:r>
              <a:rPr lang="en-US" dirty="0"/>
              <a:t>3. </a:t>
            </a:r>
            <a:r>
              <a:rPr lang="en-US" dirty="0" err="1"/>
              <a:t>Tahap</a:t>
            </a:r>
            <a:r>
              <a:rPr lang="en-US" dirty="0"/>
              <a:t> </a:t>
            </a:r>
            <a:r>
              <a:rPr lang="en-US" dirty="0" err="1"/>
              <a:t>Operasional</a:t>
            </a:r>
            <a:r>
              <a:rPr lang="en-US" dirty="0"/>
              <a:t> </a:t>
            </a:r>
            <a:r>
              <a:rPr lang="en-US" dirty="0" err="1"/>
              <a:t>Konkret</a:t>
            </a:r>
            <a:endParaRPr lang="en-US" dirty="0"/>
          </a:p>
        </p:txBody>
      </p:sp>
      <p:sp>
        <p:nvSpPr>
          <p:cNvPr id="29699" name="Content Placeholder 2">
            <a:extLst>
              <a:ext uri="{FF2B5EF4-FFF2-40B4-BE49-F238E27FC236}">
                <a16:creationId xmlns:a16="http://schemas.microsoft.com/office/drawing/2014/main" id="{D3E1BDC6-A576-452D-AE5A-2EC80F4933EF}"/>
              </a:ext>
            </a:extLst>
          </p:cNvPr>
          <p:cNvSpPr>
            <a:spLocks noGrp="1"/>
          </p:cNvSpPr>
          <p:nvPr>
            <p:ph idx="1"/>
          </p:nvPr>
        </p:nvSpPr>
        <p:spPr/>
        <p:txBody>
          <a:bodyPr/>
          <a:lstStyle/>
          <a:p>
            <a:r>
              <a:rPr lang="en-US" altLang="en-US" sz="2400"/>
              <a:t>Penentuan pencapaian tahap operasi konkret ini ialah kemampuan untuk melakukan operasi mental yang fleksibel dan dapat diputar balikkan sepenuhnya. </a:t>
            </a:r>
          </a:p>
          <a:p>
            <a:r>
              <a:rPr lang="en-US" altLang="en-US" sz="2400"/>
              <a:t>Anak-anak pada tahap ini mengerti peraturan dasar logis tertentu (disebut </a:t>
            </a:r>
            <a:r>
              <a:rPr lang="en-US" altLang="en-US" sz="2400" i="1"/>
              <a:t>grouping</a:t>
            </a:r>
            <a:r>
              <a:rPr lang="en-US" altLang="en-US" sz="2400"/>
              <a:t> oleh piaget) dan karenanya mampu berpikir logis dan kuantitatif dengan cara yang tidak kelihatan dalam tahap praoperasional.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C1A80-54FD-4D46-BF6D-5B14268D51A0}"/>
              </a:ext>
            </a:extLst>
          </p:cNvPr>
          <p:cNvSpPr>
            <a:spLocks noGrp="1"/>
          </p:cNvSpPr>
          <p:nvPr>
            <p:ph type="title"/>
          </p:nvPr>
        </p:nvSpPr>
        <p:spPr/>
        <p:txBody>
          <a:bodyPr/>
          <a:lstStyle/>
          <a:p>
            <a:pPr>
              <a:defRPr/>
            </a:pPr>
            <a:endParaRPr lang="en-US"/>
          </a:p>
        </p:txBody>
      </p:sp>
      <p:sp>
        <p:nvSpPr>
          <p:cNvPr id="30723" name="Content Placeholder 2">
            <a:extLst>
              <a:ext uri="{FF2B5EF4-FFF2-40B4-BE49-F238E27FC236}">
                <a16:creationId xmlns:a16="http://schemas.microsoft.com/office/drawing/2014/main" id="{CA52A111-91E5-4D50-91F3-C6437DB81D7A}"/>
              </a:ext>
            </a:extLst>
          </p:cNvPr>
          <p:cNvSpPr>
            <a:spLocks noGrp="1"/>
          </p:cNvSpPr>
          <p:nvPr>
            <p:ph idx="1"/>
          </p:nvPr>
        </p:nvSpPr>
        <p:spPr/>
        <p:txBody>
          <a:bodyPr/>
          <a:lstStyle/>
          <a:p>
            <a:r>
              <a:rPr lang="en-US" altLang="en-US" sz="2800"/>
              <a:t>Anak-anak pada tahap ini mampu berperilaku objektif dalam mengkai kejadian. </a:t>
            </a:r>
          </a:p>
          <a:p>
            <a:r>
              <a:rPr lang="en-US" altLang="en-US" sz="2800"/>
              <a:t>Mereka juga mampu untuk desenter, yaitu memusatkan perhatiannya pada beberapa atribut sebuah benda atau kejadian secara bersamaan dan mengerti hubungan antar dimensi. Tahap operasi konkret (7-11 tahun)</a:t>
            </a:r>
          </a:p>
          <a:p>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E05A9-DF6A-4910-ACFC-03CC29C679FF}"/>
              </a:ext>
            </a:extLst>
          </p:cNvPr>
          <p:cNvSpPr>
            <a:spLocks noGrp="1"/>
          </p:cNvSpPr>
          <p:nvPr>
            <p:ph type="title"/>
          </p:nvPr>
        </p:nvSpPr>
        <p:spPr/>
        <p:txBody>
          <a:bodyPr/>
          <a:lstStyle/>
          <a:p>
            <a:pPr>
              <a:defRPr/>
            </a:pPr>
            <a:endParaRPr lang="en-US"/>
          </a:p>
        </p:txBody>
      </p:sp>
      <p:sp>
        <p:nvSpPr>
          <p:cNvPr id="31747" name="Content Placeholder 2">
            <a:extLst>
              <a:ext uri="{FF2B5EF4-FFF2-40B4-BE49-F238E27FC236}">
                <a16:creationId xmlns:a16="http://schemas.microsoft.com/office/drawing/2014/main" id="{DE5051A3-8AFB-430F-B6AC-13737B9A44A4}"/>
              </a:ext>
            </a:extLst>
          </p:cNvPr>
          <p:cNvSpPr>
            <a:spLocks noGrp="1"/>
          </p:cNvSpPr>
          <p:nvPr>
            <p:ph idx="1"/>
          </p:nvPr>
        </p:nvSpPr>
        <p:spPr/>
        <p:txBody>
          <a:bodyPr/>
          <a:lstStyle/>
          <a:p>
            <a:r>
              <a:rPr lang="en-US" altLang="en-US"/>
              <a:t>Logika tentang sifat reversibilitas dan kekekalan.</a:t>
            </a:r>
          </a:p>
          <a:p>
            <a:r>
              <a:rPr lang="en-US" altLang="en-US"/>
              <a:t>Berpikir </a:t>
            </a:r>
            <a:r>
              <a:rPr lang="en-US" altLang="en-US" i="1"/>
              <a:t>decentering</a:t>
            </a:r>
            <a:r>
              <a:rPr lang="en-US" altLang="en-US"/>
              <a:t>, seriasi, klasifikasi, kesimpulan probalistis.</a:t>
            </a:r>
          </a:p>
          <a:p>
            <a:r>
              <a:rPr lang="en-US" altLang="en-US"/>
              <a:t>Tidak lagi egosentris.</a:t>
            </a:r>
          </a:p>
          <a:p>
            <a:r>
              <a:rPr lang="en-US" altLang="en-US"/>
              <a:t>Masih terbatas pada hal-hal konkret.</a:t>
            </a:r>
          </a:p>
          <a:p>
            <a:r>
              <a:rPr lang="en-US" altLang="en-US"/>
              <a:t>Belum dpt memecahkan persoalan yang abstrak.</a:t>
            </a:r>
          </a:p>
          <a:p>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3054F-5E16-484E-9FCF-F7DC6FE3E845}"/>
              </a:ext>
            </a:extLst>
          </p:cNvPr>
          <p:cNvSpPr>
            <a:spLocks noGrp="1"/>
          </p:cNvSpPr>
          <p:nvPr>
            <p:ph type="title"/>
          </p:nvPr>
        </p:nvSpPr>
        <p:spPr/>
        <p:txBody>
          <a:bodyPr/>
          <a:lstStyle/>
          <a:p>
            <a:pPr>
              <a:defRPr/>
            </a:pPr>
            <a:r>
              <a:rPr lang="en-US" dirty="0"/>
              <a:t>4. </a:t>
            </a:r>
            <a:r>
              <a:rPr lang="en-US" dirty="0" err="1"/>
              <a:t>Tahap</a:t>
            </a:r>
            <a:r>
              <a:rPr lang="en-US" dirty="0"/>
              <a:t> </a:t>
            </a:r>
            <a:r>
              <a:rPr lang="en-US" dirty="0" err="1"/>
              <a:t>Operasi</a:t>
            </a:r>
            <a:r>
              <a:rPr lang="en-US" dirty="0"/>
              <a:t> Formal</a:t>
            </a:r>
          </a:p>
        </p:txBody>
      </p:sp>
      <p:sp>
        <p:nvSpPr>
          <p:cNvPr id="32771" name="Content Placeholder 2">
            <a:extLst>
              <a:ext uri="{FF2B5EF4-FFF2-40B4-BE49-F238E27FC236}">
                <a16:creationId xmlns:a16="http://schemas.microsoft.com/office/drawing/2014/main" id="{40676661-7AEE-4B54-9CE0-DDBE11DE77ED}"/>
              </a:ext>
            </a:extLst>
          </p:cNvPr>
          <p:cNvSpPr>
            <a:spLocks noGrp="1"/>
          </p:cNvSpPr>
          <p:nvPr>
            <p:ph idx="1"/>
          </p:nvPr>
        </p:nvSpPr>
        <p:spPr/>
        <p:txBody>
          <a:bodyPr/>
          <a:lstStyle/>
          <a:p>
            <a:r>
              <a:rPr lang="en-US" altLang="en-US" sz="2400"/>
              <a:t>Salah satu ciri jelas dalam tahap perkembangan ini ialah kemampuan untuk berpikir tentang masalah – masalah hipotetis—</a:t>
            </a:r>
            <a:r>
              <a:rPr lang="en-US" altLang="en-US" sz="2400" i="1"/>
              <a:t>apa yang terjadi</a:t>
            </a:r>
            <a:r>
              <a:rPr lang="en-US" altLang="en-US" sz="2400"/>
              <a:t>—maupun yang nyata dan berpikir kemungkinan-kemungkinan seperti juga yang actual. Anak sudah dapat memanipulasi gagasan tentang situasi hipotesis.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BD41D-635C-44C3-ADF7-FF6D4A1A2A09}"/>
              </a:ext>
            </a:extLst>
          </p:cNvPr>
          <p:cNvSpPr>
            <a:spLocks noGrp="1"/>
          </p:cNvSpPr>
          <p:nvPr>
            <p:ph type="title"/>
          </p:nvPr>
        </p:nvSpPr>
        <p:spPr/>
        <p:txBody>
          <a:bodyPr/>
          <a:lstStyle/>
          <a:p>
            <a:pPr>
              <a:defRPr/>
            </a:pPr>
            <a:endParaRPr lang="en-US"/>
          </a:p>
        </p:txBody>
      </p:sp>
      <p:sp>
        <p:nvSpPr>
          <p:cNvPr id="33795" name="Content Placeholder 2">
            <a:extLst>
              <a:ext uri="{FF2B5EF4-FFF2-40B4-BE49-F238E27FC236}">
                <a16:creationId xmlns:a16="http://schemas.microsoft.com/office/drawing/2014/main" id="{C207CD97-81BB-4D18-90F3-834482F9EA33}"/>
              </a:ext>
            </a:extLst>
          </p:cNvPr>
          <p:cNvSpPr>
            <a:spLocks noGrp="1"/>
          </p:cNvSpPr>
          <p:nvPr>
            <p:ph idx="1"/>
          </p:nvPr>
        </p:nvSpPr>
        <p:spPr/>
        <p:txBody>
          <a:bodyPr/>
          <a:lstStyle/>
          <a:p>
            <a:r>
              <a:rPr lang="en-US" altLang="en-US" sz="2800"/>
              <a:t>Tanda lain dari pemecahan masalah dalam tahap operasi formal yaitu mencari pemecahan secara sistematis, bila berhadapan dengan sebuah masalah orang dewasa, untuk menimbang semua kemungkinan untuk memecahkan masalah dan dengan hati – hati mempelajari logika dan keefektifan masing-masing.</a:t>
            </a:r>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38FC7-904E-4860-A13C-2F4539E4A518}"/>
              </a:ext>
            </a:extLst>
          </p:cNvPr>
          <p:cNvSpPr>
            <a:spLocks noGrp="1"/>
          </p:cNvSpPr>
          <p:nvPr>
            <p:ph type="title"/>
          </p:nvPr>
        </p:nvSpPr>
        <p:spPr/>
        <p:txBody>
          <a:bodyPr/>
          <a:lstStyle/>
          <a:p>
            <a:pPr>
              <a:defRPr/>
            </a:pPr>
            <a:endParaRPr lang="en-US"/>
          </a:p>
        </p:txBody>
      </p:sp>
      <p:sp>
        <p:nvSpPr>
          <p:cNvPr id="34819" name="Content Placeholder 2">
            <a:extLst>
              <a:ext uri="{FF2B5EF4-FFF2-40B4-BE49-F238E27FC236}">
                <a16:creationId xmlns:a16="http://schemas.microsoft.com/office/drawing/2014/main" id="{3B63DB8F-F31A-491B-BF1B-B45966105903}"/>
              </a:ext>
            </a:extLst>
          </p:cNvPr>
          <p:cNvSpPr>
            <a:spLocks noGrp="1"/>
          </p:cNvSpPr>
          <p:nvPr>
            <p:ph idx="1"/>
          </p:nvPr>
        </p:nvSpPr>
        <p:spPr/>
        <p:txBody>
          <a:bodyPr/>
          <a:lstStyle/>
          <a:p>
            <a:r>
              <a:rPr lang="en-US" altLang="en-US" sz="2000"/>
              <a:t>Tahap operasi formal (mulai 11-15 tahun)</a:t>
            </a:r>
          </a:p>
          <a:p>
            <a:r>
              <a:rPr lang="en-US" altLang="en-US" sz="2000"/>
              <a:t>Mulai perkembangan reasoning dan logika remaja.</a:t>
            </a:r>
          </a:p>
          <a:p>
            <a:r>
              <a:rPr lang="en-US" altLang="en-US" sz="2000"/>
              <a:t>Asimilasi dan akomodasi berperan membentuk skema lebih menyeluruh.</a:t>
            </a:r>
          </a:p>
          <a:p>
            <a:r>
              <a:rPr lang="en-US" altLang="en-US" sz="2000"/>
              <a:t>Pemikiran remaja = dewasa secara kualitas, namun beda kuantitas, skema org dewasa lebih banyak.</a:t>
            </a:r>
          </a:p>
          <a:p>
            <a:r>
              <a:rPr lang="en-US" altLang="en-US" sz="2000"/>
              <a:t>Pemikiran deduktif, induktif dan abstraktif.</a:t>
            </a:r>
          </a:p>
          <a:p>
            <a:r>
              <a:rPr lang="en-US" altLang="en-US" sz="2000"/>
              <a:t>Dalam pemikiran operasi formal, operasi mental diorganisasi dalam urutan operasi yang lebih tinggi (</a:t>
            </a:r>
            <a:r>
              <a:rPr lang="en-US" altLang="en-US" sz="2000" i="1"/>
              <a:t>Higher-order operations</a:t>
            </a:r>
            <a:r>
              <a:rPr lang="en-US" altLang="en-US" sz="2000"/>
              <a:t>). </a:t>
            </a:r>
            <a:r>
              <a:rPr lang="en-US" altLang="en-US" sz="2000" i="1"/>
              <a:t>Higher-order operations</a:t>
            </a:r>
            <a:r>
              <a:rPr lang="en-US" altLang="en-US" sz="2000"/>
              <a:t> ialah cara mengunakan aturan abstrak untuk memecahkan sejumlah masalah.</a:t>
            </a:r>
          </a:p>
          <a:p>
            <a:endParaRPr lang="en-US" altLang="en-US" sz="2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id="{F134B0BD-AEBB-47E5-9F05-7FD4647E594F}"/>
              </a:ext>
            </a:extLst>
          </p:cNvPr>
          <p:cNvSpPr>
            <a:spLocks noGrp="1" noChangeArrowheads="1"/>
          </p:cNvSpPr>
          <p:nvPr>
            <p:ph idx="1"/>
          </p:nvPr>
        </p:nvSpPr>
        <p:spPr>
          <a:xfrm>
            <a:off x="287338" y="285750"/>
            <a:ext cx="6553200" cy="5786438"/>
          </a:xfrm>
        </p:spPr>
        <p:txBody>
          <a:bodyPr/>
          <a:lstStyle/>
          <a:p>
            <a:pPr algn="ctr" eaLnBrk="1" hangingPunct="1">
              <a:lnSpc>
                <a:spcPct val="125000"/>
              </a:lnSpc>
              <a:spcBef>
                <a:spcPct val="0"/>
              </a:spcBef>
              <a:buFont typeface="Wingdings" panose="05000000000000000000" pitchFamily="2" charset="2"/>
              <a:buNone/>
            </a:pPr>
            <a:endParaRPr lang="id-ID" altLang="en-US" sz="4800">
              <a:solidFill>
                <a:srgbClr val="FF0000"/>
              </a:solidFill>
              <a:latin typeface="Edwardian Script ITC" panose="030303020407070D0804" pitchFamily="66" charset="0"/>
            </a:endParaRPr>
          </a:p>
          <a:p>
            <a:pPr algn="ctr" eaLnBrk="1" hangingPunct="1">
              <a:lnSpc>
                <a:spcPct val="125000"/>
              </a:lnSpc>
              <a:spcBef>
                <a:spcPct val="0"/>
              </a:spcBef>
              <a:buFont typeface="Wingdings" panose="05000000000000000000" pitchFamily="2" charset="2"/>
              <a:buNone/>
            </a:pPr>
            <a:endParaRPr lang="id-ID" altLang="en-US" sz="4800">
              <a:solidFill>
                <a:srgbClr val="FFC000"/>
              </a:solidFill>
              <a:latin typeface="Edwardian Script ITC" panose="030303020407070D0804" pitchFamily="66" charset="0"/>
            </a:endParaRPr>
          </a:p>
          <a:p>
            <a:pPr algn="ctr" eaLnBrk="1" hangingPunct="1">
              <a:lnSpc>
                <a:spcPct val="125000"/>
              </a:lnSpc>
              <a:spcBef>
                <a:spcPct val="0"/>
              </a:spcBef>
              <a:buFont typeface="Wingdings" panose="05000000000000000000" pitchFamily="2" charset="2"/>
              <a:buNone/>
            </a:pPr>
            <a:endParaRPr lang="id-ID" altLang="en-US" sz="4800" b="1">
              <a:solidFill>
                <a:srgbClr val="FFC000"/>
              </a:solidFill>
              <a:latin typeface="Edwardian Script ITC" panose="030303020407070D0804" pitchFamily="66" charset="0"/>
            </a:endParaRPr>
          </a:p>
          <a:p>
            <a:pPr algn="ctr" eaLnBrk="1" hangingPunct="1">
              <a:lnSpc>
                <a:spcPct val="125000"/>
              </a:lnSpc>
              <a:spcBef>
                <a:spcPct val="0"/>
              </a:spcBef>
              <a:buFont typeface="Wingdings" panose="05000000000000000000" pitchFamily="2" charset="2"/>
              <a:buNone/>
            </a:pPr>
            <a:r>
              <a:rPr lang="id-ID" altLang="en-US" sz="4800" b="1">
                <a:solidFill>
                  <a:srgbClr val="00B050"/>
                </a:solidFill>
                <a:latin typeface="Edwardian Script ITC" panose="030303020407070D0804" pitchFamily="66" charset="0"/>
              </a:rPr>
              <a:t>Thank You For Attention</a:t>
            </a:r>
          </a:p>
        </p:txBody>
      </p:sp>
      <p:sp>
        <p:nvSpPr>
          <p:cNvPr id="35843" name="Rectangle 4">
            <a:extLst>
              <a:ext uri="{FF2B5EF4-FFF2-40B4-BE49-F238E27FC236}">
                <a16:creationId xmlns:a16="http://schemas.microsoft.com/office/drawing/2014/main" id="{3D0FE50C-BC4A-47AF-B79D-2DD1744DF157}"/>
              </a:ext>
            </a:extLst>
          </p:cNvPr>
          <p:cNvSpPr>
            <a:spLocks noChangeArrowheads="1"/>
          </p:cNvSpPr>
          <p:nvPr/>
        </p:nvSpPr>
        <p:spPr bwMode="auto">
          <a:xfrm>
            <a:off x="1457325" y="6286500"/>
            <a:ext cx="4572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id-ID" altLang="en-US" sz="1400">
                <a:latin typeface="Tekton Pro Cond" pitchFamily="34" charset="0"/>
              </a:rPr>
              <a:t>Maqhfirah DR, S.Psi, M.Psi, Psikolog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3" end="3"/>
                                            </p:txEl>
                                          </p:spTgt>
                                        </p:tgtEl>
                                        <p:attrNameLst>
                                          <p:attrName>style.visibility</p:attrName>
                                        </p:attrNameLst>
                                      </p:cBhvr>
                                      <p:to>
                                        <p:strVal val="visible"/>
                                      </p:to>
                                    </p:set>
                                    <p:animEffect transition="in" filter="wipe(left)">
                                      <p:cBhvr>
                                        <p:cTn id="7" dur="500"/>
                                        <p:tgtEl>
                                          <p:spTgt spid="21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a:extLst>
              <a:ext uri="{FF2B5EF4-FFF2-40B4-BE49-F238E27FC236}">
                <a16:creationId xmlns:a16="http://schemas.microsoft.com/office/drawing/2014/main" id="{B5319667-4816-4C0D-982F-C8EA8465AA19}"/>
              </a:ext>
            </a:extLst>
          </p:cNvPr>
          <p:cNvSpPr>
            <a:spLocks noGrp="1"/>
          </p:cNvSpPr>
          <p:nvPr>
            <p:ph idx="1"/>
          </p:nvPr>
        </p:nvSpPr>
        <p:spPr>
          <a:xfrm>
            <a:off x="720725" y="1784350"/>
            <a:ext cx="6119813" cy="3859213"/>
          </a:xfrm>
        </p:spPr>
        <p:txBody>
          <a:bodyPr/>
          <a:lstStyle/>
          <a:p>
            <a:endParaRPr lang="id-ID" altLang="en-US"/>
          </a:p>
        </p:txBody>
      </p:sp>
      <p:pic>
        <p:nvPicPr>
          <p:cNvPr id="10243" name="Picture 2" descr="D:\AKPER\BIOPSIKOLOGI\2.jpg">
            <a:extLst>
              <a:ext uri="{FF2B5EF4-FFF2-40B4-BE49-F238E27FC236}">
                <a16:creationId xmlns:a16="http://schemas.microsoft.com/office/drawing/2014/main" id="{BC45A177-A94B-448A-8647-16BF0DB21D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928688"/>
            <a:ext cx="6429375" cy="528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151A3E4F-3756-4CCF-A72C-E4CC20FE577E}"/>
              </a:ext>
            </a:extLst>
          </p:cNvPr>
          <p:cNvSpPr>
            <a:spLocks noGrp="1"/>
          </p:cNvSpPr>
          <p:nvPr>
            <p:ph idx="1"/>
          </p:nvPr>
        </p:nvSpPr>
        <p:spPr>
          <a:xfrm>
            <a:off x="671513" y="500063"/>
            <a:ext cx="6119812" cy="5572125"/>
          </a:xfrm>
        </p:spPr>
        <p:txBody>
          <a:bodyPr/>
          <a:lstStyle/>
          <a:p>
            <a:r>
              <a:rPr lang="en-US" altLang="en-US"/>
              <a:t>Mengapa kita perlu memahami bagaimana otak mengendalikan pergerakan?</a:t>
            </a:r>
          </a:p>
          <a:p>
            <a:pPr lvl="1"/>
            <a:r>
              <a:rPr lang="en-US" altLang="en-US"/>
              <a:t>Salah satu tujuan praktisnya adalah untuk menolong penderita kerusakan sumsum tulang belakang atau orang yang mengalami amputasi anggota badan.</a:t>
            </a:r>
          </a:p>
          <a:p>
            <a:pPr lvl="1"/>
            <a:r>
              <a:rPr lang="en-US" altLang="en-US"/>
              <a:t>Otak mereka merencanakan pergerakan, tetapi informasi tersebut tidak dapat mencapai otot.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86C5C539-13F4-4AB2-9F79-9A04F25BF7C4}"/>
              </a:ext>
            </a:extLst>
          </p:cNvPr>
          <p:cNvSpPr>
            <a:spLocks noGrp="1"/>
          </p:cNvSpPr>
          <p:nvPr>
            <p:ph idx="1"/>
          </p:nvPr>
        </p:nvSpPr>
        <p:spPr>
          <a:xfrm>
            <a:off x="457200" y="357188"/>
            <a:ext cx="6429375" cy="6000750"/>
          </a:xfrm>
        </p:spPr>
        <p:txBody>
          <a:bodyPr/>
          <a:lstStyle/>
          <a:p>
            <a:r>
              <a:rPr lang="en-US" altLang="en-US" sz="1800" b="1"/>
              <a:t>Gerakan motorik</a:t>
            </a:r>
            <a:r>
              <a:rPr lang="en-US" altLang="en-US" sz="1800"/>
              <a:t> atau adalah suatu istilah yang digunakan untuk menggambarkan perilaku gerakan yang dilakukan oleh tubuh manusia. Pengendalian motorik biasanya digunakan dalam bidang ilmu </a:t>
            </a:r>
            <a:r>
              <a:rPr lang="en-US" altLang="en-US" sz="1800">
                <a:hlinkClick r:id="rId2" tooltip="Psikologi"/>
              </a:rPr>
              <a:t>psikologi</a:t>
            </a:r>
            <a:r>
              <a:rPr lang="en-US" altLang="en-US" sz="1800"/>
              <a:t>, </a:t>
            </a:r>
            <a:r>
              <a:rPr lang="en-US" altLang="en-US" sz="1800">
                <a:hlinkClick r:id="rId3" tooltip="Fisiologi"/>
              </a:rPr>
              <a:t>fisiologi</a:t>
            </a:r>
            <a:r>
              <a:rPr lang="en-US" altLang="en-US" sz="1800"/>
              <a:t>, </a:t>
            </a:r>
            <a:r>
              <a:rPr lang="en-US" altLang="en-US" sz="1800">
                <a:hlinkClick r:id="rId4" tooltip="Neurofisiologi"/>
              </a:rPr>
              <a:t>neurofisiologi</a:t>
            </a:r>
            <a:r>
              <a:rPr lang="en-US" altLang="en-US" sz="1800"/>
              <a:t> maupun </a:t>
            </a:r>
            <a:r>
              <a:rPr lang="en-US" altLang="en-US" sz="1800">
                <a:hlinkClick r:id="rId5" tooltip="Olah raga"/>
              </a:rPr>
              <a:t>olah raga</a:t>
            </a:r>
            <a:r>
              <a:rPr lang="en-US" altLang="en-US" sz="1800"/>
              <a:t>.</a:t>
            </a:r>
          </a:p>
          <a:p>
            <a:r>
              <a:rPr lang="en-US" altLang="en-US" sz="1800"/>
              <a:t>Pengendalian motorik mempelajari </a:t>
            </a:r>
            <a:r>
              <a:rPr lang="en-US" altLang="en-US" sz="1800">
                <a:hlinkClick r:id="rId6" tooltip="Postur (halaman belum tersedia)"/>
              </a:rPr>
              <a:t>postur</a:t>
            </a:r>
            <a:r>
              <a:rPr lang="en-US" altLang="en-US" sz="1800"/>
              <a:t> dan gerakan serta mekanisme yang menyebabkannya.</a:t>
            </a:r>
          </a:p>
          <a:p>
            <a:r>
              <a:rPr lang="en-US" altLang="en-US" sz="1800"/>
              <a:t>Terdapat berbagai jenis gerakan motorik :</a:t>
            </a:r>
          </a:p>
          <a:p>
            <a:r>
              <a:rPr lang="en-US" altLang="en-US" sz="1800"/>
              <a:t>Gerakan </a:t>
            </a:r>
            <a:r>
              <a:rPr lang="en-US" altLang="en-US" sz="1800">
                <a:hlinkClick r:id="rId7" tooltip="Refleks"/>
              </a:rPr>
              <a:t>refleks</a:t>
            </a:r>
            <a:endParaRPr lang="en-US" altLang="en-US" sz="1800"/>
          </a:p>
          <a:p>
            <a:r>
              <a:rPr lang="en-US" altLang="en-US" sz="1800"/>
              <a:t>Gerakan terprogram</a:t>
            </a:r>
          </a:p>
          <a:p>
            <a:r>
              <a:rPr lang="en-US" altLang="en-US" sz="1800"/>
              <a:t>Gerakan motorik halus : menulis, merangkai, melukis, berjinjit</a:t>
            </a:r>
          </a:p>
          <a:p>
            <a:r>
              <a:rPr lang="en-US" altLang="en-US" sz="1800"/>
              <a:t>Gerakan motorik kasar : berjalan, merangkak, memukul, mengayunkan tangan</a:t>
            </a:r>
          </a:p>
          <a:p>
            <a:r>
              <a:rPr lang="en-US" altLang="en-US" sz="1800"/>
              <a:t>Hal yang banyak dipelajari adalah</a:t>
            </a:r>
          </a:p>
          <a:p>
            <a:r>
              <a:rPr lang="en-US" altLang="en-US" sz="1800"/>
              <a:t>Gerakan tangan seperti jenis </a:t>
            </a:r>
            <a:r>
              <a:rPr lang="en-US" altLang="en-US" sz="1800">
                <a:hlinkClick r:id="rId8" tooltip="Genggam (halaman belum tersedia)"/>
              </a:rPr>
              <a:t>genggaman</a:t>
            </a:r>
            <a:r>
              <a:rPr lang="en-US" altLang="en-US" sz="1800"/>
              <a:t>, gerakan menjepit (</a:t>
            </a:r>
            <a:r>
              <a:rPr lang="en-US" altLang="en-US" sz="1800" i="1"/>
              <a:t>pincer</a:t>
            </a:r>
            <a:r>
              <a:rPr lang="en-US" altLang="en-US" sz="1800"/>
              <a:t>)</a:t>
            </a:r>
          </a:p>
          <a:p>
            <a:r>
              <a:rPr lang="en-US" altLang="en-US" sz="1800"/>
              <a:t>Koordinasi antara gerakan berbagai anggota tubuh pada olahragawan, penari atau pemain alat musik, pengendalian gerakan motorik.</a:t>
            </a:r>
          </a:p>
          <a:p>
            <a:endParaRPr lang="en-US" altLang="en-US" sz="1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a:extLst>
              <a:ext uri="{FF2B5EF4-FFF2-40B4-BE49-F238E27FC236}">
                <a16:creationId xmlns:a16="http://schemas.microsoft.com/office/drawing/2014/main" id="{7B633E28-6686-418E-B64D-319151746104}"/>
              </a:ext>
            </a:extLst>
          </p:cNvPr>
          <p:cNvSpPr>
            <a:spLocks noGrp="1" noChangeArrowheads="1"/>
          </p:cNvSpPr>
          <p:nvPr>
            <p:ph type="body" idx="1"/>
          </p:nvPr>
        </p:nvSpPr>
        <p:spPr>
          <a:xfrm>
            <a:off x="360363" y="214313"/>
            <a:ext cx="6480175" cy="4510087"/>
          </a:xfrm>
        </p:spPr>
        <p:txBody>
          <a:bodyPr/>
          <a:lstStyle/>
          <a:p>
            <a:pPr algn="just" eaLnBrk="1" hangingPunct="1">
              <a:buFont typeface="Wingdings" panose="05000000000000000000" pitchFamily="2" charset="2"/>
              <a:buNone/>
            </a:pPr>
            <a:r>
              <a:rPr lang="en-US" altLang="en-US" sz="2800"/>
              <a:t>	</a:t>
            </a:r>
            <a:r>
              <a:rPr lang="id-ID" altLang="en-US" sz="2800">
                <a:solidFill>
                  <a:srgbClr val="FF0000"/>
                </a:solidFill>
              </a:rPr>
              <a:t>Gerak Biasa</a:t>
            </a:r>
          </a:p>
          <a:p>
            <a:pPr algn="just" eaLnBrk="1" hangingPunct="1">
              <a:buFont typeface="Wingdings" panose="05000000000000000000" pitchFamily="2" charset="2"/>
              <a:buNone/>
            </a:pPr>
            <a:r>
              <a:rPr lang="id-ID" altLang="en-US" sz="2800"/>
              <a:t>	</a:t>
            </a:r>
            <a:r>
              <a:rPr lang="en-US" altLang="en-US" sz="2800"/>
              <a:t>Pada umumnya, perjalanan rangsang pertama kali diterima reseptor (alat indera). Kemudian, rangsang dihantarkan melalui saraf sensoris ke otak. Sesudah diolah di otak, tanggapan terhadap rangsang akan dihantarkan  melalui saraf motoris ke efektor (otot atau kelenjar). Hasil rangsangan tersebut menimbulkan gerak biasa.</a:t>
            </a:r>
            <a:endParaRPr lang="id-ID" altLang="en-US" sz="2800"/>
          </a:p>
        </p:txBody>
      </p:sp>
      <p:sp>
        <p:nvSpPr>
          <p:cNvPr id="124933" name="Text Box 5">
            <a:extLst>
              <a:ext uri="{FF2B5EF4-FFF2-40B4-BE49-F238E27FC236}">
                <a16:creationId xmlns:a16="http://schemas.microsoft.com/office/drawing/2014/main" id="{918BEFB1-620E-4318-90C0-2CEE388341B7}"/>
              </a:ext>
            </a:extLst>
          </p:cNvPr>
          <p:cNvSpPr txBox="1">
            <a:spLocks noChangeArrowheads="1"/>
          </p:cNvSpPr>
          <p:nvPr/>
        </p:nvSpPr>
        <p:spPr bwMode="auto">
          <a:xfrm>
            <a:off x="311150" y="4797425"/>
            <a:ext cx="1860550" cy="369888"/>
          </a:xfrm>
          <a:prstGeom prst="rect">
            <a:avLst/>
          </a:prstGeom>
          <a:solidFill>
            <a:schemeClr val="accent1"/>
          </a:solidFill>
          <a:ln w="9525">
            <a:solidFill>
              <a:srgbClr val="00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t>RANGSANG</a:t>
            </a:r>
            <a:endParaRPr lang="id-ID" altLang="en-US" b="1"/>
          </a:p>
        </p:txBody>
      </p:sp>
      <p:sp>
        <p:nvSpPr>
          <p:cNvPr id="124934" name="Text Box 6">
            <a:extLst>
              <a:ext uri="{FF2B5EF4-FFF2-40B4-BE49-F238E27FC236}">
                <a16:creationId xmlns:a16="http://schemas.microsoft.com/office/drawing/2014/main" id="{6322EFF7-65E1-4E4A-954F-F457C54BD495}"/>
              </a:ext>
            </a:extLst>
          </p:cNvPr>
          <p:cNvSpPr txBox="1">
            <a:spLocks noChangeArrowheads="1"/>
          </p:cNvSpPr>
          <p:nvPr/>
        </p:nvSpPr>
        <p:spPr bwMode="auto">
          <a:xfrm>
            <a:off x="1528763" y="5857875"/>
            <a:ext cx="1898650" cy="646113"/>
          </a:xfrm>
          <a:prstGeom prst="rect">
            <a:avLst/>
          </a:prstGeom>
          <a:solidFill>
            <a:schemeClr val="tx2"/>
          </a:solidFill>
          <a:ln w="9525">
            <a:solidFill>
              <a:srgbClr val="00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3399"/>
                </a:solidFill>
              </a:rPr>
              <a:t>NEURON SENSORIS</a:t>
            </a:r>
            <a:endParaRPr lang="id-ID" altLang="en-US" b="1">
              <a:solidFill>
                <a:srgbClr val="003399"/>
              </a:solidFill>
            </a:endParaRPr>
          </a:p>
        </p:txBody>
      </p:sp>
      <p:sp>
        <p:nvSpPr>
          <p:cNvPr id="124935" name="Text Box 7">
            <a:extLst>
              <a:ext uri="{FF2B5EF4-FFF2-40B4-BE49-F238E27FC236}">
                <a16:creationId xmlns:a16="http://schemas.microsoft.com/office/drawing/2014/main" id="{4C8A00EC-5B82-4E16-9CF7-436D836546FF}"/>
              </a:ext>
            </a:extLst>
          </p:cNvPr>
          <p:cNvSpPr txBox="1">
            <a:spLocks noChangeArrowheads="1"/>
          </p:cNvSpPr>
          <p:nvPr/>
        </p:nvSpPr>
        <p:spPr bwMode="auto">
          <a:xfrm>
            <a:off x="2921000" y="4868863"/>
            <a:ext cx="1108075" cy="3698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0000"/>
                </a:solidFill>
              </a:rPr>
              <a:t>OTAK</a:t>
            </a:r>
            <a:endParaRPr lang="id-ID" altLang="en-US" b="1">
              <a:solidFill>
                <a:srgbClr val="000000"/>
              </a:solidFill>
            </a:endParaRPr>
          </a:p>
        </p:txBody>
      </p:sp>
      <p:sp>
        <p:nvSpPr>
          <p:cNvPr id="124937" name="Text Box 9">
            <a:extLst>
              <a:ext uri="{FF2B5EF4-FFF2-40B4-BE49-F238E27FC236}">
                <a16:creationId xmlns:a16="http://schemas.microsoft.com/office/drawing/2014/main" id="{E132C6C3-653D-4869-B395-12F62B424F7C}"/>
              </a:ext>
            </a:extLst>
          </p:cNvPr>
          <p:cNvSpPr txBox="1">
            <a:spLocks noChangeArrowheads="1"/>
          </p:cNvSpPr>
          <p:nvPr/>
        </p:nvSpPr>
        <p:spPr bwMode="auto">
          <a:xfrm>
            <a:off x="3957638" y="5929313"/>
            <a:ext cx="2859087" cy="369887"/>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0000"/>
                </a:solidFill>
              </a:rPr>
              <a:t>NEURON MOTORIS</a:t>
            </a:r>
            <a:endParaRPr lang="id-ID" altLang="en-US" b="1">
              <a:solidFill>
                <a:srgbClr val="000000"/>
              </a:solidFill>
            </a:endParaRPr>
          </a:p>
        </p:txBody>
      </p:sp>
      <p:sp>
        <p:nvSpPr>
          <p:cNvPr id="124938" name="Text Box 10">
            <a:extLst>
              <a:ext uri="{FF2B5EF4-FFF2-40B4-BE49-F238E27FC236}">
                <a16:creationId xmlns:a16="http://schemas.microsoft.com/office/drawing/2014/main" id="{63005A10-930F-4FE7-A157-675BC0C8B9CD}"/>
              </a:ext>
            </a:extLst>
          </p:cNvPr>
          <p:cNvSpPr txBox="1">
            <a:spLocks noChangeArrowheads="1"/>
          </p:cNvSpPr>
          <p:nvPr/>
        </p:nvSpPr>
        <p:spPr bwMode="auto">
          <a:xfrm>
            <a:off x="4886325" y="4868863"/>
            <a:ext cx="1889125" cy="369887"/>
          </a:xfrm>
          <a:prstGeom prst="rect">
            <a:avLst/>
          </a:prstGeom>
          <a:solidFill>
            <a:srgbClr val="FF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0000"/>
                </a:solidFill>
              </a:rPr>
              <a:t>TANGGAPAN</a:t>
            </a:r>
            <a:endParaRPr lang="id-ID" altLang="en-US" b="1">
              <a:solidFill>
                <a:srgbClr val="000000"/>
              </a:solidFill>
            </a:endParaRPr>
          </a:p>
        </p:txBody>
      </p:sp>
      <p:sp>
        <p:nvSpPr>
          <p:cNvPr id="124939" name="Line 11">
            <a:extLst>
              <a:ext uri="{FF2B5EF4-FFF2-40B4-BE49-F238E27FC236}">
                <a16:creationId xmlns:a16="http://schemas.microsoft.com/office/drawing/2014/main" id="{FAA59DF2-04D5-4E78-83A2-AE59C8DA73F3}"/>
              </a:ext>
            </a:extLst>
          </p:cNvPr>
          <p:cNvSpPr>
            <a:spLocks noChangeShapeType="1"/>
          </p:cNvSpPr>
          <p:nvPr/>
        </p:nvSpPr>
        <p:spPr bwMode="auto">
          <a:xfrm>
            <a:off x="879475" y="5157788"/>
            <a:ext cx="679450" cy="790575"/>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4940" name="Line 12">
            <a:extLst>
              <a:ext uri="{FF2B5EF4-FFF2-40B4-BE49-F238E27FC236}">
                <a16:creationId xmlns:a16="http://schemas.microsoft.com/office/drawing/2014/main" id="{A075795A-CDA1-4FD8-BA77-0BD36E366AB6}"/>
              </a:ext>
            </a:extLst>
          </p:cNvPr>
          <p:cNvSpPr>
            <a:spLocks noChangeShapeType="1"/>
          </p:cNvSpPr>
          <p:nvPr/>
        </p:nvSpPr>
        <p:spPr bwMode="auto">
          <a:xfrm flipV="1">
            <a:off x="2671763" y="5214938"/>
            <a:ext cx="714375" cy="576262"/>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4941" name="Line 13">
            <a:extLst>
              <a:ext uri="{FF2B5EF4-FFF2-40B4-BE49-F238E27FC236}">
                <a16:creationId xmlns:a16="http://schemas.microsoft.com/office/drawing/2014/main" id="{1514291C-01D9-4E93-A178-3FFCBB5BC684}"/>
              </a:ext>
            </a:extLst>
          </p:cNvPr>
          <p:cNvSpPr>
            <a:spLocks noChangeShapeType="1"/>
          </p:cNvSpPr>
          <p:nvPr/>
        </p:nvSpPr>
        <p:spPr bwMode="auto">
          <a:xfrm>
            <a:off x="3457575" y="5357813"/>
            <a:ext cx="454025" cy="576262"/>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4942" name="Line 14">
            <a:extLst>
              <a:ext uri="{FF2B5EF4-FFF2-40B4-BE49-F238E27FC236}">
                <a16:creationId xmlns:a16="http://schemas.microsoft.com/office/drawing/2014/main" id="{585DA167-9860-48D9-9467-E2790E9AB230}"/>
              </a:ext>
            </a:extLst>
          </p:cNvPr>
          <p:cNvSpPr>
            <a:spLocks noChangeShapeType="1"/>
          </p:cNvSpPr>
          <p:nvPr/>
        </p:nvSpPr>
        <p:spPr bwMode="auto">
          <a:xfrm flipV="1">
            <a:off x="4903788" y="5229225"/>
            <a:ext cx="568325" cy="720725"/>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 calcmode="lin" valueType="num">
                                      <p:cBhvr>
                                        <p:cTn id="7" dur="500" decel="50000" fill="hold">
                                          <p:stCondLst>
                                            <p:cond delay="0"/>
                                          </p:stCondLst>
                                        </p:cTn>
                                        <p:tgtEl>
                                          <p:spTgt spid="124931">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24931">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24931">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124931">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24931">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24931">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24931">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24931">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124931">
                                            <p:txEl>
                                              <p:pRg st="1" end="1"/>
                                            </p:txEl>
                                          </p:spTgt>
                                        </p:tgtEl>
                                        <p:attrNameLst>
                                          <p:attrName>style.visibility</p:attrName>
                                        </p:attrNameLst>
                                      </p:cBhvr>
                                      <p:to>
                                        <p:strVal val="visible"/>
                                      </p:to>
                                    </p:set>
                                    <p:anim calcmode="lin" valueType="num">
                                      <p:cBhvr>
                                        <p:cTn id="19" dur="500" decel="50000" fill="hold">
                                          <p:stCondLst>
                                            <p:cond delay="0"/>
                                          </p:stCondLst>
                                        </p:cTn>
                                        <p:tgtEl>
                                          <p:spTgt spid="124931">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124931">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124931">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124931">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124931">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124931">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124931">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124931">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124933"/>
                                        </p:tgtEl>
                                        <p:attrNameLst>
                                          <p:attrName>style.visibility</p:attrName>
                                        </p:attrNameLst>
                                      </p:cBhvr>
                                      <p:to>
                                        <p:strVal val="visible"/>
                                      </p:to>
                                    </p:set>
                                    <p:anim calcmode="lin" valueType="num">
                                      <p:cBhvr>
                                        <p:cTn id="31" dur="500" decel="50000" fill="hold">
                                          <p:stCondLst>
                                            <p:cond delay="0"/>
                                          </p:stCondLst>
                                        </p:cTn>
                                        <p:tgtEl>
                                          <p:spTgt spid="124933"/>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124933"/>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124933"/>
                                        </p:tgtEl>
                                        <p:attrNameLst>
                                          <p:attrName>ppt_w</p:attrName>
                                        </p:attrNameLst>
                                      </p:cBhvr>
                                      <p:tavLst>
                                        <p:tav tm="0">
                                          <p:val>
                                            <p:strVal val="#ppt_w*.05"/>
                                          </p:val>
                                        </p:tav>
                                        <p:tav tm="100000">
                                          <p:val>
                                            <p:strVal val="#ppt_w"/>
                                          </p:val>
                                        </p:tav>
                                      </p:tavLst>
                                    </p:anim>
                                    <p:anim calcmode="lin" valueType="num">
                                      <p:cBhvr>
                                        <p:cTn id="34" dur="1000" fill="hold"/>
                                        <p:tgtEl>
                                          <p:spTgt spid="124933"/>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124933"/>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124933"/>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124933"/>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12493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124939"/>
                                        </p:tgtEl>
                                        <p:attrNameLst>
                                          <p:attrName>style.visibility</p:attrName>
                                        </p:attrNameLst>
                                      </p:cBhvr>
                                      <p:to>
                                        <p:strVal val="visible"/>
                                      </p:to>
                                    </p:set>
                                    <p:animEffect transition="in" filter="fade">
                                      <p:cBhvr>
                                        <p:cTn id="43" dur="2000"/>
                                        <p:tgtEl>
                                          <p:spTgt spid="12493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124934"/>
                                        </p:tgtEl>
                                        <p:attrNameLst>
                                          <p:attrName>style.visibility</p:attrName>
                                        </p:attrNameLst>
                                      </p:cBhvr>
                                      <p:to>
                                        <p:strVal val="visible"/>
                                      </p:to>
                                    </p:set>
                                    <p:animEffect transition="in" filter="wipe(down)">
                                      <p:cBhvr>
                                        <p:cTn id="48" dur="580">
                                          <p:stCondLst>
                                            <p:cond delay="0"/>
                                          </p:stCondLst>
                                        </p:cTn>
                                        <p:tgtEl>
                                          <p:spTgt spid="124934"/>
                                        </p:tgtEl>
                                      </p:cBhvr>
                                    </p:animEffect>
                                    <p:anim calcmode="lin" valueType="num">
                                      <p:cBhvr>
                                        <p:cTn id="49" dur="1822" tmFilter="0,0; 0.14,0.36; 0.43,0.73; 0.71,0.91; 1.0,1.0">
                                          <p:stCondLst>
                                            <p:cond delay="0"/>
                                          </p:stCondLst>
                                        </p:cTn>
                                        <p:tgtEl>
                                          <p:spTgt spid="124934"/>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124934"/>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124934"/>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124934"/>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124934"/>
                                        </p:tgtEl>
                                        <p:attrNameLst>
                                          <p:attrName>ppt_y</p:attrName>
                                        </p:attrNameLst>
                                      </p:cBhvr>
                                      <p:tavLst>
                                        <p:tav tm="0" fmla="#ppt_y-sin(pi*$)/81">
                                          <p:val>
                                            <p:fltVal val="0"/>
                                          </p:val>
                                        </p:tav>
                                        <p:tav tm="100000">
                                          <p:val>
                                            <p:fltVal val="1"/>
                                          </p:val>
                                        </p:tav>
                                      </p:tavLst>
                                    </p:anim>
                                    <p:animScale>
                                      <p:cBhvr>
                                        <p:cTn id="54" dur="26">
                                          <p:stCondLst>
                                            <p:cond delay="650"/>
                                          </p:stCondLst>
                                        </p:cTn>
                                        <p:tgtEl>
                                          <p:spTgt spid="124934"/>
                                        </p:tgtEl>
                                      </p:cBhvr>
                                      <p:to x="100000" y="60000"/>
                                    </p:animScale>
                                    <p:animScale>
                                      <p:cBhvr>
                                        <p:cTn id="55" dur="166" decel="50000">
                                          <p:stCondLst>
                                            <p:cond delay="676"/>
                                          </p:stCondLst>
                                        </p:cTn>
                                        <p:tgtEl>
                                          <p:spTgt spid="124934"/>
                                        </p:tgtEl>
                                      </p:cBhvr>
                                      <p:to x="100000" y="100000"/>
                                    </p:animScale>
                                    <p:animScale>
                                      <p:cBhvr>
                                        <p:cTn id="56" dur="26">
                                          <p:stCondLst>
                                            <p:cond delay="1312"/>
                                          </p:stCondLst>
                                        </p:cTn>
                                        <p:tgtEl>
                                          <p:spTgt spid="124934"/>
                                        </p:tgtEl>
                                      </p:cBhvr>
                                      <p:to x="100000" y="80000"/>
                                    </p:animScale>
                                    <p:animScale>
                                      <p:cBhvr>
                                        <p:cTn id="57" dur="166" decel="50000">
                                          <p:stCondLst>
                                            <p:cond delay="1338"/>
                                          </p:stCondLst>
                                        </p:cTn>
                                        <p:tgtEl>
                                          <p:spTgt spid="124934"/>
                                        </p:tgtEl>
                                      </p:cBhvr>
                                      <p:to x="100000" y="100000"/>
                                    </p:animScale>
                                    <p:animScale>
                                      <p:cBhvr>
                                        <p:cTn id="58" dur="26">
                                          <p:stCondLst>
                                            <p:cond delay="1642"/>
                                          </p:stCondLst>
                                        </p:cTn>
                                        <p:tgtEl>
                                          <p:spTgt spid="124934"/>
                                        </p:tgtEl>
                                      </p:cBhvr>
                                      <p:to x="100000" y="90000"/>
                                    </p:animScale>
                                    <p:animScale>
                                      <p:cBhvr>
                                        <p:cTn id="59" dur="166" decel="50000">
                                          <p:stCondLst>
                                            <p:cond delay="1668"/>
                                          </p:stCondLst>
                                        </p:cTn>
                                        <p:tgtEl>
                                          <p:spTgt spid="124934"/>
                                        </p:tgtEl>
                                      </p:cBhvr>
                                      <p:to x="100000" y="100000"/>
                                    </p:animScale>
                                    <p:animScale>
                                      <p:cBhvr>
                                        <p:cTn id="60" dur="26">
                                          <p:stCondLst>
                                            <p:cond delay="1808"/>
                                          </p:stCondLst>
                                        </p:cTn>
                                        <p:tgtEl>
                                          <p:spTgt spid="124934"/>
                                        </p:tgtEl>
                                      </p:cBhvr>
                                      <p:to x="100000" y="95000"/>
                                    </p:animScale>
                                    <p:animScale>
                                      <p:cBhvr>
                                        <p:cTn id="61" dur="166" decel="50000">
                                          <p:stCondLst>
                                            <p:cond delay="1834"/>
                                          </p:stCondLst>
                                        </p:cTn>
                                        <p:tgtEl>
                                          <p:spTgt spid="124934"/>
                                        </p:tgtEl>
                                      </p:cBhvr>
                                      <p:to x="100000" y="100000"/>
                                    </p:animScale>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nodeType="clickEffect">
                                  <p:stCondLst>
                                    <p:cond delay="0"/>
                                  </p:stCondLst>
                                  <p:childTnLst>
                                    <p:set>
                                      <p:cBhvr>
                                        <p:cTn id="65" dur="1" fill="hold">
                                          <p:stCondLst>
                                            <p:cond delay="0"/>
                                          </p:stCondLst>
                                        </p:cTn>
                                        <p:tgtEl>
                                          <p:spTgt spid="124940"/>
                                        </p:tgtEl>
                                        <p:attrNameLst>
                                          <p:attrName>style.visibility</p:attrName>
                                        </p:attrNameLst>
                                      </p:cBhvr>
                                      <p:to>
                                        <p:strVal val="visible"/>
                                      </p:to>
                                    </p:set>
                                    <p:animEffect transition="in" filter="fade">
                                      <p:cBhvr>
                                        <p:cTn id="66" dur="2000"/>
                                        <p:tgtEl>
                                          <p:spTgt spid="124940"/>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5" presetClass="entr" presetSubtype="10" fill="hold" grpId="0" nodeType="clickEffect">
                                  <p:stCondLst>
                                    <p:cond delay="0"/>
                                  </p:stCondLst>
                                  <p:childTnLst>
                                    <p:set>
                                      <p:cBhvr>
                                        <p:cTn id="70" dur="1" fill="hold">
                                          <p:stCondLst>
                                            <p:cond delay="0"/>
                                          </p:stCondLst>
                                        </p:cTn>
                                        <p:tgtEl>
                                          <p:spTgt spid="124935"/>
                                        </p:tgtEl>
                                        <p:attrNameLst>
                                          <p:attrName>style.visibility</p:attrName>
                                        </p:attrNameLst>
                                      </p:cBhvr>
                                      <p:to>
                                        <p:strVal val="visible"/>
                                      </p:to>
                                    </p:set>
                                    <p:animEffect transition="in" filter="checkerboard(across)">
                                      <p:cBhvr>
                                        <p:cTn id="71" dur="500"/>
                                        <p:tgtEl>
                                          <p:spTgt spid="124935"/>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10" presetClass="entr" presetSubtype="0" fill="hold" nodeType="clickEffect">
                                  <p:stCondLst>
                                    <p:cond delay="0"/>
                                  </p:stCondLst>
                                  <p:childTnLst>
                                    <p:set>
                                      <p:cBhvr>
                                        <p:cTn id="75" dur="1" fill="hold">
                                          <p:stCondLst>
                                            <p:cond delay="0"/>
                                          </p:stCondLst>
                                        </p:cTn>
                                        <p:tgtEl>
                                          <p:spTgt spid="124941"/>
                                        </p:tgtEl>
                                        <p:attrNameLst>
                                          <p:attrName>style.visibility</p:attrName>
                                        </p:attrNameLst>
                                      </p:cBhvr>
                                      <p:to>
                                        <p:strVal val="visible"/>
                                      </p:to>
                                    </p:set>
                                    <p:animEffect transition="in" filter="fade">
                                      <p:cBhvr>
                                        <p:cTn id="76" dur="2000"/>
                                        <p:tgtEl>
                                          <p:spTgt spid="124941"/>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24937"/>
                                        </p:tgtEl>
                                        <p:attrNameLst>
                                          <p:attrName>style.visibility</p:attrName>
                                        </p:attrNameLst>
                                      </p:cBhvr>
                                      <p:to>
                                        <p:strVal val="visible"/>
                                      </p:to>
                                    </p:set>
                                    <p:anim calcmode="lin" valueType="num">
                                      <p:cBhvr additive="base">
                                        <p:cTn id="81" dur="500" fill="hold"/>
                                        <p:tgtEl>
                                          <p:spTgt spid="124937"/>
                                        </p:tgtEl>
                                        <p:attrNameLst>
                                          <p:attrName>ppt_x</p:attrName>
                                        </p:attrNameLst>
                                      </p:cBhvr>
                                      <p:tavLst>
                                        <p:tav tm="0">
                                          <p:val>
                                            <p:strVal val="#ppt_x"/>
                                          </p:val>
                                        </p:tav>
                                        <p:tav tm="100000">
                                          <p:val>
                                            <p:strVal val="#ppt_x"/>
                                          </p:val>
                                        </p:tav>
                                      </p:tavLst>
                                    </p:anim>
                                    <p:anim calcmode="lin" valueType="num">
                                      <p:cBhvr additive="base">
                                        <p:cTn id="82" dur="500" fill="hold"/>
                                        <p:tgtEl>
                                          <p:spTgt spid="124937"/>
                                        </p:tgtEl>
                                        <p:attrNameLst>
                                          <p:attrName>ppt_y</p:attrName>
                                        </p:attrNameLst>
                                      </p:cBhvr>
                                      <p:tavLst>
                                        <p:tav tm="0">
                                          <p:val>
                                            <p:strVal val="1+#ppt_h/2"/>
                                          </p:val>
                                        </p:tav>
                                        <p:tav tm="100000">
                                          <p:val>
                                            <p:strVal val="#ppt_y"/>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10" presetClass="entr" presetSubtype="0" fill="hold" nodeType="clickEffect">
                                  <p:stCondLst>
                                    <p:cond delay="0"/>
                                  </p:stCondLst>
                                  <p:childTnLst>
                                    <p:set>
                                      <p:cBhvr>
                                        <p:cTn id="86" dur="1" fill="hold">
                                          <p:stCondLst>
                                            <p:cond delay="0"/>
                                          </p:stCondLst>
                                        </p:cTn>
                                        <p:tgtEl>
                                          <p:spTgt spid="124942"/>
                                        </p:tgtEl>
                                        <p:attrNameLst>
                                          <p:attrName>style.visibility</p:attrName>
                                        </p:attrNameLst>
                                      </p:cBhvr>
                                      <p:to>
                                        <p:strVal val="visible"/>
                                      </p:to>
                                    </p:set>
                                    <p:animEffect transition="in" filter="fade">
                                      <p:cBhvr>
                                        <p:cTn id="87" dur="2000"/>
                                        <p:tgtEl>
                                          <p:spTgt spid="124942"/>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8" presetClass="entr" presetSubtype="16" fill="hold" grpId="0" nodeType="clickEffect">
                                  <p:stCondLst>
                                    <p:cond delay="0"/>
                                  </p:stCondLst>
                                  <p:childTnLst>
                                    <p:set>
                                      <p:cBhvr>
                                        <p:cTn id="91" dur="1" fill="hold">
                                          <p:stCondLst>
                                            <p:cond delay="0"/>
                                          </p:stCondLst>
                                        </p:cTn>
                                        <p:tgtEl>
                                          <p:spTgt spid="124938"/>
                                        </p:tgtEl>
                                        <p:attrNameLst>
                                          <p:attrName>style.visibility</p:attrName>
                                        </p:attrNameLst>
                                      </p:cBhvr>
                                      <p:to>
                                        <p:strVal val="visible"/>
                                      </p:to>
                                    </p:set>
                                    <p:animEffect transition="in" filter="diamond(in)">
                                      <p:cBhvr>
                                        <p:cTn id="92" dur="2000"/>
                                        <p:tgtEl>
                                          <p:spTgt spid="1249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build="p"/>
      <p:bldP spid="124933" grpId="0" animBg="1"/>
      <p:bldP spid="124934" grpId="0" animBg="1"/>
      <p:bldP spid="124935" grpId="0" animBg="1"/>
      <p:bldP spid="124937" grpId="0" animBg="1"/>
      <p:bldP spid="12493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a:extLst>
              <a:ext uri="{FF2B5EF4-FFF2-40B4-BE49-F238E27FC236}">
                <a16:creationId xmlns:a16="http://schemas.microsoft.com/office/drawing/2014/main" id="{04113918-1175-4FC6-A3E3-06E565A3D669}"/>
              </a:ext>
            </a:extLst>
          </p:cNvPr>
          <p:cNvSpPr>
            <a:spLocks noGrp="1" noChangeArrowheads="1"/>
          </p:cNvSpPr>
          <p:nvPr>
            <p:ph type="body" idx="1"/>
          </p:nvPr>
        </p:nvSpPr>
        <p:spPr>
          <a:xfrm>
            <a:off x="360363" y="500063"/>
            <a:ext cx="6480175" cy="3360737"/>
          </a:xfrm>
        </p:spPr>
        <p:txBody>
          <a:bodyPr/>
          <a:lstStyle/>
          <a:p>
            <a:pPr algn="just" eaLnBrk="1" hangingPunct="1">
              <a:buFont typeface="Wingdings" panose="05000000000000000000" pitchFamily="2" charset="2"/>
              <a:buNone/>
            </a:pPr>
            <a:r>
              <a:rPr lang="en-US" altLang="en-US"/>
              <a:t>	</a:t>
            </a:r>
            <a:r>
              <a:rPr lang="id-ID" altLang="en-US">
                <a:solidFill>
                  <a:srgbClr val="FF0000"/>
                </a:solidFill>
              </a:rPr>
              <a:t>Gerak Refleks</a:t>
            </a:r>
          </a:p>
          <a:p>
            <a:pPr algn="just" eaLnBrk="1" hangingPunct="1">
              <a:buFont typeface="Wingdings" panose="05000000000000000000" pitchFamily="2" charset="2"/>
              <a:buNone/>
            </a:pPr>
            <a:r>
              <a:rPr lang="id-ID" altLang="en-US"/>
              <a:t>	</a:t>
            </a:r>
            <a:r>
              <a:rPr lang="en-US" altLang="en-US"/>
              <a:t>Gerak refleks adalah gerak yang terjadi secara spontan, tanpa me</a:t>
            </a:r>
            <a:r>
              <a:rPr lang="id-ID" altLang="en-US"/>
              <a:t>l</a:t>
            </a:r>
            <a:r>
              <a:rPr lang="en-US" altLang="en-US"/>
              <a:t>alui pusat gerak di otak. Jalan terpendek yang ditempuh suatu gerak refleks  disebut lengkung refleks.</a:t>
            </a:r>
            <a:endParaRPr lang="id-ID" altLang="en-US"/>
          </a:p>
        </p:txBody>
      </p:sp>
      <p:sp>
        <p:nvSpPr>
          <p:cNvPr id="125957" name="Text Box 5">
            <a:extLst>
              <a:ext uri="{FF2B5EF4-FFF2-40B4-BE49-F238E27FC236}">
                <a16:creationId xmlns:a16="http://schemas.microsoft.com/office/drawing/2014/main" id="{3B175087-DC9A-4144-AD53-B24FBF5867EE}"/>
              </a:ext>
            </a:extLst>
          </p:cNvPr>
          <p:cNvSpPr txBox="1">
            <a:spLocks noChangeArrowheads="1"/>
          </p:cNvSpPr>
          <p:nvPr/>
        </p:nvSpPr>
        <p:spPr bwMode="auto">
          <a:xfrm>
            <a:off x="385763" y="3929063"/>
            <a:ext cx="1517650" cy="369887"/>
          </a:xfrm>
          <a:prstGeom prst="rect">
            <a:avLst/>
          </a:prstGeom>
          <a:solidFill>
            <a:schemeClr val="accent1"/>
          </a:solidFill>
          <a:ln w="9525">
            <a:solidFill>
              <a:srgbClr val="00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t>RANGSANG</a:t>
            </a:r>
            <a:endParaRPr lang="id-ID" altLang="en-US" b="1"/>
          </a:p>
        </p:txBody>
      </p:sp>
      <p:sp>
        <p:nvSpPr>
          <p:cNvPr id="125958" name="Text Box 6">
            <a:extLst>
              <a:ext uri="{FF2B5EF4-FFF2-40B4-BE49-F238E27FC236}">
                <a16:creationId xmlns:a16="http://schemas.microsoft.com/office/drawing/2014/main" id="{58ADE422-9897-4D6F-9C83-20BBA12DD1F2}"/>
              </a:ext>
            </a:extLst>
          </p:cNvPr>
          <p:cNvSpPr txBox="1">
            <a:spLocks noChangeArrowheads="1"/>
          </p:cNvSpPr>
          <p:nvPr/>
        </p:nvSpPr>
        <p:spPr bwMode="auto">
          <a:xfrm>
            <a:off x="1600200" y="5214938"/>
            <a:ext cx="2414588" cy="646112"/>
          </a:xfrm>
          <a:prstGeom prst="rect">
            <a:avLst/>
          </a:prstGeom>
          <a:solidFill>
            <a:schemeClr val="tx2"/>
          </a:solidFill>
          <a:ln w="9525">
            <a:solidFill>
              <a:srgbClr val="00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3399"/>
                </a:solidFill>
              </a:rPr>
              <a:t>NEURON SENSORIS</a:t>
            </a:r>
            <a:endParaRPr lang="id-ID" altLang="en-US" b="1">
              <a:solidFill>
                <a:srgbClr val="003399"/>
              </a:solidFill>
            </a:endParaRPr>
          </a:p>
        </p:txBody>
      </p:sp>
      <p:sp>
        <p:nvSpPr>
          <p:cNvPr id="125959" name="Text Box 7">
            <a:extLst>
              <a:ext uri="{FF2B5EF4-FFF2-40B4-BE49-F238E27FC236}">
                <a16:creationId xmlns:a16="http://schemas.microsoft.com/office/drawing/2014/main" id="{DFDB4C87-09D3-4212-81EF-11246C6B14C9}"/>
              </a:ext>
            </a:extLst>
          </p:cNvPr>
          <p:cNvSpPr txBox="1">
            <a:spLocks noChangeArrowheads="1"/>
          </p:cNvSpPr>
          <p:nvPr/>
        </p:nvSpPr>
        <p:spPr bwMode="auto">
          <a:xfrm>
            <a:off x="2028825" y="3857625"/>
            <a:ext cx="3071813" cy="64611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0000"/>
                </a:solidFill>
              </a:rPr>
              <a:t>NEURON PERANTARA ATAU KONEKTOR </a:t>
            </a:r>
            <a:endParaRPr lang="id-ID" altLang="en-US" b="1">
              <a:solidFill>
                <a:srgbClr val="000000"/>
              </a:solidFill>
            </a:endParaRPr>
          </a:p>
        </p:txBody>
      </p:sp>
      <p:sp>
        <p:nvSpPr>
          <p:cNvPr id="125960" name="Text Box 8">
            <a:extLst>
              <a:ext uri="{FF2B5EF4-FFF2-40B4-BE49-F238E27FC236}">
                <a16:creationId xmlns:a16="http://schemas.microsoft.com/office/drawing/2014/main" id="{7F22540E-4A10-448D-834F-230CEB656E01}"/>
              </a:ext>
            </a:extLst>
          </p:cNvPr>
          <p:cNvSpPr txBox="1">
            <a:spLocks noChangeArrowheads="1"/>
          </p:cNvSpPr>
          <p:nvPr/>
        </p:nvSpPr>
        <p:spPr bwMode="auto">
          <a:xfrm>
            <a:off x="4171950" y="5286375"/>
            <a:ext cx="2303463" cy="369888"/>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0000"/>
                </a:solidFill>
              </a:rPr>
              <a:t>NEURON MOTORIS</a:t>
            </a:r>
            <a:endParaRPr lang="id-ID" altLang="en-US" b="1">
              <a:solidFill>
                <a:srgbClr val="000000"/>
              </a:solidFill>
            </a:endParaRPr>
          </a:p>
        </p:txBody>
      </p:sp>
      <p:sp>
        <p:nvSpPr>
          <p:cNvPr id="125961" name="Text Box 9">
            <a:extLst>
              <a:ext uri="{FF2B5EF4-FFF2-40B4-BE49-F238E27FC236}">
                <a16:creationId xmlns:a16="http://schemas.microsoft.com/office/drawing/2014/main" id="{92D73B61-5E2F-44FD-952A-C831F08A9224}"/>
              </a:ext>
            </a:extLst>
          </p:cNvPr>
          <p:cNvSpPr txBox="1">
            <a:spLocks noChangeArrowheads="1"/>
          </p:cNvSpPr>
          <p:nvPr/>
        </p:nvSpPr>
        <p:spPr bwMode="auto">
          <a:xfrm>
            <a:off x="5245100" y="4149725"/>
            <a:ext cx="1712913" cy="369888"/>
          </a:xfrm>
          <a:prstGeom prst="rect">
            <a:avLst/>
          </a:prstGeom>
          <a:solidFill>
            <a:srgbClr val="FF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0000"/>
                </a:solidFill>
              </a:rPr>
              <a:t>TANGGAPAN</a:t>
            </a:r>
            <a:endParaRPr lang="id-ID" altLang="en-US" b="1">
              <a:solidFill>
                <a:srgbClr val="000000"/>
              </a:solidFill>
            </a:endParaRPr>
          </a:p>
        </p:txBody>
      </p:sp>
      <p:sp>
        <p:nvSpPr>
          <p:cNvPr id="125962" name="Line 10">
            <a:extLst>
              <a:ext uri="{FF2B5EF4-FFF2-40B4-BE49-F238E27FC236}">
                <a16:creationId xmlns:a16="http://schemas.microsoft.com/office/drawing/2014/main" id="{19C494B3-6D9B-48CA-B1B6-24570D593149}"/>
              </a:ext>
            </a:extLst>
          </p:cNvPr>
          <p:cNvSpPr>
            <a:spLocks noChangeShapeType="1"/>
          </p:cNvSpPr>
          <p:nvPr/>
        </p:nvSpPr>
        <p:spPr bwMode="auto">
          <a:xfrm>
            <a:off x="1171575" y="4357688"/>
            <a:ext cx="679450" cy="790575"/>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5963" name="Line 11">
            <a:extLst>
              <a:ext uri="{FF2B5EF4-FFF2-40B4-BE49-F238E27FC236}">
                <a16:creationId xmlns:a16="http://schemas.microsoft.com/office/drawing/2014/main" id="{81DD49EE-E35D-405A-9C8C-A04D6C0C3578}"/>
              </a:ext>
            </a:extLst>
          </p:cNvPr>
          <p:cNvSpPr>
            <a:spLocks noChangeShapeType="1"/>
          </p:cNvSpPr>
          <p:nvPr/>
        </p:nvSpPr>
        <p:spPr bwMode="auto">
          <a:xfrm flipV="1">
            <a:off x="2814638" y="4500563"/>
            <a:ext cx="571500" cy="719137"/>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5964" name="Line 12">
            <a:extLst>
              <a:ext uri="{FF2B5EF4-FFF2-40B4-BE49-F238E27FC236}">
                <a16:creationId xmlns:a16="http://schemas.microsoft.com/office/drawing/2014/main" id="{2154F404-7C8A-4174-A45E-E7C3A32A34FB}"/>
              </a:ext>
            </a:extLst>
          </p:cNvPr>
          <p:cNvSpPr>
            <a:spLocks noChangeShapeType="1"/>
          </p:cNvSpPr>
          <p:nvPr/>
        </p:nvSpPr>
        <p:spPr bwMode="auto">
          <a:xfrm>
            <a:off x="3957638" y="4572000"/>
            <a:ext cx="596900" cy="790575"/>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5965" name="Line 13">
            <a:extLst>
              <a:ext uri="{FF2B5EF4-FFF2-40B4-BE49-F238E27FC236}">
                <a16:creationId xmlns:a16="http://schemas.microsoft.com/office/drawing/2014/main" id="{A6C187CC-0636-4B2D-8742-6109669847C1}"/>
              </a:ext>
            </a:extLst>
          </p:cNvPr>
          <p:cNvSpPr>
            <a:spLocks noChangeShapeType="1"/>
          </p:cNvSpPr>
          <p:nvPr/>
        </p:nvSpPr>
        <p:spPr bwMode="auto">
          <a:xfrm flipV="1">
            <a:off x="4960938" y="4510088"/>
            <a:ext cx="566737" cy="720725"/>
          </a:xfrm>
          <a:prstGeom prst="line">
            <a:avLst/>
          </a:prstGeom>
          <a:noFill/>
          <a:ln w="38100">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5955">
                                            <p:txEl>
                                              <p:pRg st="0" end="0"/>
                                            </p:txEl>
                                          </p:spTgt>
                                        </p:tgtEl>
                                        <p:attrNameLst>
                                          <p:attrName>style.visibility</p:attrName>
                                        </p:attrNameLst>
                                      </p:cBhvr>
                                      <p:to>
                                        <p:strVal val="visible"/>
                                      </p:to>
                                    </p:set>
                                    <p:anim calcmode="lin" valueType="num">
                                      <p:cBhvr additive="base">
                                        <p:cTn id="7" dur="500" fill="hold"/>
                                        <p:tgtEl>
                                          <p:spTgt spid="1259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59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5955">
                                            <p:txEl>
                                              <p:pRg st="1" end="1"/>
                                            </p:txEl>
                                          </p:spTgt>
                                        </p:tgtEl>
                                        <p:attrNameLst>
                                          <p:attrName>style.visibility</p:attrName>
                                        </p:attrNameLst>
                                      </p:cBhvr>
                                      <p:to>
                                        <p:strVal val="visible"/>
                                      </p:to>
                                    </p:set>
                                    <p:anim calcmode="lin" valueType="num">
                                      <p:cBhvr additive="base">
                                        <p:cTn id="13" dur="500" fill="hold"/>
                                        <p:tgtEl>
                                          <p:spTgt spid="1259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59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25957"/>
                                        </p:tgtEl>
                                        <p:attrNameLst>
                                          <p:attrName>style.visibility</p:attrName>
                                        </p:attrNameLst>
                                      </p:cBhvr>
                                      <p:to>
                                        <p:strVal val="visible"/>
                                      </p:to>
                                    </p:set>
                                    <p:animEffect transition="in" filter="fade">
                                      <p:cBhvr>
                                        <p:cTn id="19" dur="2000"/>
                                        <p:tgtEl>
                                          <p:spTgt spid="12595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nodeType="clickEffect">
                                  <p:stCondLst>
                                    <p:cond delay="0"/>
                                  </p:stCondLst>
                                  <p:childTnLst>
                                    <p:set>
                                      <p:cBhvr>
                                        <p:cTn id="23" dur="1" fill="hold">
                                          <p:stCondLst>
                                            <p:cond delay="0"/>
                                          </p:stCondLst>
                                        </p:cTn>
                                        <p:tgtEl>
                                          <p:spTgt spid="125962"/>
                                        </p:tgtEl>
                                        <p:attrNameLst>
                                          <p:attrName>style.visibility</p:attrName>
                                        </p:attrNameLst>
                                      </p:cBhvr>
                                      <p:to>
                                        <p:strVal val="visible"/>
                                      </p:to>
                                    </p:set>
                                    <p:animEffect transition="in" filter="fade">
                                      <p:cBhvr>
                                        <p:cTn id="24" dur="2000"/>
                                        <p:tgtEl>
                                          <p:spTgt spid="12596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125958"/>
                                        </p:tgtEl>
                                        <p:attrNameLst>
                                          <p:attrName>style.visibility</p:attrName>
                                        </p:attrNameLst>
                                      </p:cBhvr>
                                      <p:to>
                                        <p:strVal val="visible"/>
                                      </p:to>
                                    </p:set>
                                    <p:anim calcmode="lin" valueType="num">
                                      <p:cBhvr>
                                        <p:cTn id="29" dur="1000" fill="hold"/>
                                        <p:tgtEl>
                                          <p:spTgt spid="125958"/>
                                        </p:tgtEl>
                                        <p:attrNameLst>
                                          <p:attrName>ppt_w</p:attrName>
                                        </p:attrNameLst>
                                      </p:cBhvr>
                                      <p:tavLst>
                                        <p:tav tm="0">
                                          <p:val>
                                            <p:strVal val="#ppt_w*0.70"/>
                                          </p:val>
                                        </p:tav>
                                        <p:tav tm="100000">
                                          <p:val>
                                            <p:strVal val="#ppt_w"/>
                                          </p:val>
                                        </p:tav>
                                      </p:tavLst>
                                    </p:anim>
                                    <p:anim calcmode="lin" valueType="num">
                                      <p:cBhvr>
                                        <p:cTn id="30" dur="1000" fill="hold"/>
                                        <p:tgtEl>
                                          <p:spTgt spid="125958"/>
                                        </p:tgtEl>
                                        <p:attrNameLst>
                                          <p:attrName>ppt_h</p:attrName>
                                        </p:attrNameLst>
                                      </p:cBhvr>
                                      <p:tavLst>
                                        <p:tav tm="0">
                                          <p:val>
                                            <p:strVal val="#ppt_h"/>
                                          </p:val>
                                        </p:tav>
                                        <p:tav tm="100000">
                                          <p:val>
                                            <p:strVal val="#ppt_h"/>
                                          </p:val>
                                        </p:tav>
                                      </p:tavLst>
                                    </p:anim>
                                    <p:animEffect transition="in" filter="fade">
                                      <p:cBhvr>
                                        <p:cTn id="31" dur="1000"/>
                                        <p:tgtEl>
                                          <p:spTgt spid="12595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1" nodeType="clickEffect">
                                  <p:stCondLst>
                                    <p:cond delay="0"/>
                                  </p:stCondLst>
                                  <p:childTnLst>
                                    <p:set>
                                      <p:cBhvr>
                                        <p:cTn id="35" dur="1" fill="hold">
                                          <p:stCondLst>
                                            <p:cond delay="0"/>
                                          </p:stCondLst>
                                        </p:cTn>
                                        <p:tgtEl>
                                          <p:spTgt spid="125958"/>
                                        </p:tgtEl>
                                        <p:attrNameLst>
                                          <p:attrName>style.visibility</p:attrName>
                                        </p:attrNameLst>
                                      </p:cBhvr>
                                      <p:to>
                                        <p:strVal val="visible"/>
                                      </p:to>
                                    </p:set>
                                    <p:animEffect transition="in" filter="fade">
                                      <p:cBhvr>
                                        <p:cTn id="36" dur="2000"/>
                                        <p:tgtEl>
                                          <p:spTgt spid="125958"/>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nodeType="clickEffect">
                                  <p:stCondLst>
                                    <p:cond delay="0"/>
                                  </p:stCondLst>
                                  <p:childTnLst>
                                    <p:set>
                                      <p:cBhvr>
                                        <p:cTn id="40" dur="1" fill="hold">
                                          <p:stCondLst>
                                            <p:cond delay="0"/>
                                          </p:stCondLst>
                                        </p:cTn>
                                        <p:tgtEl>
                                          <p:spTgt spid="125963"/>
                                        </p:tgtEl>
                                        <p:attrNameLst>
                                          <p:attrName>style.visibility</p:attrName>
                                        </p:attrNameLst>
                                      </p:cBhvr>
                                      <p:to>
                                        <p:strVal val="visible"/>
                                      </p:to>
                                    </p:set>
                                    <p:animEffect transition="in" filter="fade">
                                      <p:cBhvr>
                                        <p:cTn id="41" dur="2000"/>
                                        <p:tgtEl>
                                          <p:spTgt spid="12596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25959"/>
                                        </p:tgtEl>
                                        <p:attrNameLst>
                                          <p:attrName>style.visibility</p:attrName>
                                        </p:attrNameLst>
                                      </p:cBhvr>
                                      <p:to>
                                        <p:strVal val="visible"/>
                                      </p:to>
                                    </p:set>
                                    <p:animEffect transition="in" filter="fade">
                                      <p:cBhvr>
                                        <p:cTn id="46" dur="2000"/>
                                        <p:tgtEl>
                                          <p:spTgt spid="12595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nodeType="clickEffect">
                                  <p:stCondLst>
                                    <p:cond delay="0"/>
                                  </p:stCondLst>
                                  <p:childTnLst>
                                    <p:set>
                                      <p:cBhvr>
                                        <p:cTn id="50" dur="1" fill="hold">
                                          <p:stCondLst>
                                            <p:cond delay="0"/>
                                          </p:stCondLst>
                                        </p:cTn>
                                        <p:tgtEl>
                                          <p:spTgt spid="125964"/>
                                        </p:tgtEl>
                                        <p:attrNameLst>
                                          <p:attrName>style.visibility</p:attrName>
                                        </p:attrNameLst>
                                      </p:cBhvr>
                                      <p:to>
                                        <p:strVal val="visible"/>
                                      </p:to>
                                    </p:set>
                                    <p:animEffect transition="in" filter="fade">
                                      <p:cBhvr>
                                        <p:cTn id="51" dur="2000"/>
                                        <p:tgtEl>
                                          <p:spTgt spid="125964"/>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25960"/>
                                        </p:tgtEl>
                                        <p:attrNameLst>
                                          <p:attrName>style.visibility</p:attrName>
                                        </p:attrNameLst>
                                      </p:cBhvr>
                                      <p:to>
                                        <p:strVal val="visible"/>
                                      </p:to>
                                    </p:set>
                                    <p:animEffect transition="in" filter="fade">
                                      <p:cBhvr>
                                        <p:cTn id="56" dur="2000"/>
                                        <p:tgtEl>
                                          <p:spTgt spid="125960"/>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ntr" presetSubtype="0" fill="hold" nodeType="clickEffect">
                                  <p:stCondLst>
                                    <p:cond delay="0"/>
                                  </p:stCondLst>
                                  <p:childTnLst>
                                    <p:set>
                                      <p:cBhvr>
                                        <p:cTn id="60" dur="1" fill="hold">
                                          <p:stCondLst>
                                            <p:cond delay="0"/>
                                          </p:stCondLst>
                                        </p:cTn>
                                        <p:tgtEl>
                                          <p:spTgt spid="125965"/>
                                        </p:tgtEl>
                                        <p:attrNameLst>
                                          <p:attrName>style.visibility</p:attrName>
                                        </p:attrNameLst>
                                      </p:cBhvr>
                                      <p:to>
                                        <p:strVal val="visible"/>
                                      </p:to>
                                    </p:set>
                                    <p:animEffect transition="in" filter="fade">
                                      <p:cBhvr>
                                        <p:cTn id="61" dur="2000"/>
                                        <p:tgtEl>
                                          <p:spTgt spid="125965"/>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25961"/>
                                        </p:tgtEl>
                                        <p:attrNameLst>
                                          <p:attrName>style.visibility</p:attrName>
                                        </p:attrNameLst>
                                      </p:cBhvr>
                                      <p:to>
                                        <p:strVal val="visible"/>
                                      </p:to>
                                    </p:set>
                                    <p:animEffect transition="in" filter="fade">
                                      <p:cBhvr>
                                        <p:cTn id="66" dur="2000"/>
                                        <p:tgtEl>
                                          <p:spTgt spid="1259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5" grpId="0" build="p"/>
      <p:bldP spid="125957" grpId="0" animBg="1"/>
      <p:bldP spid="125958" grpId="0" animBg="1"/>
      <p:bldP spid="125958" grpId="1" animBg="1"/>
      <p:bldP spid="125959" grpId="0" animBg="1"/>
      <p:bldP spid="125960" grpId="0" animBg="1"/>
      <p:bldP spid="12596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884" name="Picture 4" descr="reflek">
            <a:extLst>
              <a:ext uri="{FF2B5EF4-FFF2-40B4-BE49-F238E27FC236}">
                <a16:creationId xmlns:a16="http://schemas.microsoft.com/office/drawing/2014/main" id="{1AF2CAB6-6F50-4E37-AD6A-61DCBADBABAA}"/>
              </a:ext>
            </a:extLst>
          </p:cNvP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09613" y="1484313"/>
            <a:ext cx="5953125" cy="4608512"/>
          </a:xfrm>
          <a:noFill/>
        </p:spPr>
      </p:pic>
      <p:sp>
        <p:nvSpPr>
          <p:cNvPr id="122888" name="Line 8">
            <a:extLst>
              <a:ext uri="{FF2B5EF4-FFF2-40B4-BE49-F238E27FC236}">
                <a16:creationId xmlns:a16="http://schemas.microsoft.com/office/drawing/2014/main" id="{C59CE617-FFE5-4775-AF92-DE7765B6B22F}"/>
              </a:ext>
            </a:extLst>
          </p:cNvPr>
          <p:cNvSpPr>
            <a:spLocks noChangeShapeType="1"/>
          </p:cNvSpPr>
          <p:nvPr/>
        </p:nvSpPr>
        <p:spPr bwMode="auto">
          <a:xfrm flipH="1" flipV="1">
            <a:off x="5697538" y="1412875"/>
            <a:ext cx="341312" cy="720725"/>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2889" name="Line 9">
            <a:extLst>
              <a:ext uri="{FF2B5EF4-FFF2-40B4-BE49-F238E27FC236}">
                <a16:creationId xmlns:a16="http://schemas.microsoft.com/office/drawing/2014/main" id="{27B36B52-0026-48A8-8AAF-24463686B210}"/>
              </a:ext>
            </a:extLst>
          </p:cNvPr>
          <p:cNvSpPr>
            <a:spLocks noChangeShapeType="1"/>
          </p:cNvSpPr>
          <p:nvPr/>
        </p:nvSpPr>
        <p:spPr bwMode="auto">
          <a:xfrm flipH="1" flipV="1">
            <a:off x="4394200" y="1700213"/>
            <a:ext cx="227013" cy="865187"/>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2890" name="Text Box 10">
            <a:extLst>
              <a:ext uri="{FF2B5EF4-FFF2-40B4-BE49-F238E27FC236}">
                <a16:creationId xmlns:a16="http://schemas.microsoft.com/office/drawing/2014/main" id="{A98FFFA4-24BA-43ED-8202-8B6FE4E992D9}"/>
              </a:ext>
            </a:extLst>
          </p:cNvPr>
          <p:cNvSpPr txBox="1">
            <a:spLocks noChangeArrowheads="1"/>
          </p:cNvSpPr>
          <p:nvPr/>
        </p:nvSpPr>
        <p:spPr bwMode="auto">
          <a:xfrm>
            <a:off x="3386138" y="1000125"/>
            <a:ext cx="1512887" cy="646113"/>
          </a:xfrm>
          <a:prstGeom prst="rect">
            <a:avLst/>
          </a:prstGeom>
          <a:solidFill>
            <a:schemeClr val="tx2"/>
          </a:solidFill>
          <a:ln w="9525">
            <a:solidFill>
              <a:srgbClr val="00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3399"/>
                </a:solidFill>
              </a:rPr>
              <a:t>NEURON SENSORIS</a:t>
            </a:r>
            <a:endParaRPr lang="id-ID" altLang="en-US" b="1">
              <a:solidFill>
                <a:srgbClr val="003399"/>
              </a:solidFill>
            </a:endParaRPr>
          </a:p>
        </p:txBody>
      </p:sp>
      <p:sp>
        <p:nvSpPr>
          <p:cNvPr id="122891" name="Text Box 11">
            <a:extLst>
              <a:ext uri="{FF2B5EF4-FFF2-40B4-BE49-F238E27FC236}">
                <a16:creationId xmlns:a16="http://schemas.microsoft.com/office/drawing/2014/main" id="{E582781B-AACA-4F7C-ADEE-EBBE61477D46}"/>
              </a:ext>
            </a:extLst>
          </p:cNvPr>
          <p:cNvSpPr txBox="1">
            <a:spLocks noChangeArrowheads="1"/>
          </p:cNvSpPr>
          <p:nvPr/>
        </p:nvSpPr>
        <p:spPr bwMode="auto">
          <a:xfrm>
            <a:off x="5132388" y="981075"/>
            <a:ext cx="1539875" cy="369888"/>
          </a:xfrm>
          <a:prstGeom prst="rect">
            <a:avLst/>
          </a:prstGeom>
          <a:solidFill>
            <a:schemeClr val="accent1"/>
          </a:solidFill>
          <a:ln w="9525">
            <a:solidFill>
              <a:srgbClr val="000000"/>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t>RANGSANG</a:t>
            </a:r>
            <a:endParaRPr lang="id-ID" altLang="en-US" b="1"/>
          </a:p>
        </p:txBody>
      </p:sp>
      <p:sp>
        <p:nvSpPr>
          <p:cNvPr id="122892" name="Text Box 12">
            <a:extLst>
              <a:ext uri="{FF2B5EF4-FFF2-40B4-BE49-F238E27FC236}">
                <a16:creationId xmlns:a16="http://schemas.microsoft.com/office/drawing/2014/main" id="{23F7CC5F-B276-4119-B0B4-8DC38A3EA5F3}"/>
              </a:ext>
            </a:extLst>
          </p:cNvPr>
          <p:cNvSpPr txBox="1">
            <a:spLocks noChangeArrowheads="1"/>
          </p:cNvSpPr>
          <p:nvPr/>
        </p:nvSpPr>
        <p:spPr bwMode="auto">
          <a:xfrm>
            <a:off x="255588" y="908050"/>
            <a:ext cx="2720975" cy="64135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0000"/>
                </a:solidFill>
              </a:rPr>
              <a:t>NEURON PERANTARA ATAU KONEKTOR</a:t>
            </a:r>
            <a:endParaRPr lang="id-ID" altLang="en-US" b="1">
              <a:solidFill>
                <a:srgbClr val="000000"/>
              </a:solidFill>
            </a:endParaRPr>
          </a:p>
        </p:txBody>
      </p:sp>
      <p:sp>
        <p:nvSpPr>
          <p:cNvPr id="122893" name="Line 13">
            <a:extLst>
              <a:ext uri="{FF2B5EF4-FFF2-40B4-BE49-F238E27FC236}">
                <a16:creationId xmlns:a16="http://schemas.microsoft.com/office/drawing/2014/main" id="{1CCEB657-8F9E-4F4B-B38C-7A063B24E49D}"/>
              </a:ext>
            </a:extLst>
          </p:cNvPr>
          <p:cNvSpPr>
            <a:spLocks noChangeShapeType="1"/>
          </p:cNvSpPr>
          <p:nvPr/>
        </p:nvSpPr>
        <p:spPr bwMode="auto">
          <a:xfrm flipH="1" flipV="1">
            <a:off x="1673225" y="1628775"/>
            <a:ext cx="1189038" cy="1512888"/>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2894" name="Text Box 14">
            <a:extLst>
              <a:ext uri="{FF2B5EF4-FFF2-40B4-BE49-F238E27FC236}">
                <a16:creationId xmlns:a16="http://schemas.microsoft.com/office/drawing/2014/main" id="{CC81132C-8EA6-4727-A52B-B763DD9201C4}"/>
              </a:ext>
            </a:extLst>
          </p:cNvPr>
          <p:cNvSpPr txBox="1">
            <a:spLocks noChangeArrowheads="1"/>
          </p:cNvSpPr>
          <p:nvPr/>
        </p:nvSpPr>
        <p:spPr bwMode="auto">
          <a:xfrm>
            <a:off x="3386138" y="5157788"/>
            <a:ext cx="1687512" cy="646112"/>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0000"/>
                </a:solidFill>
              </a:rPr>
              <a:t>NEURON MOTORIS</a:t>
            </a:r>
            <a:endParaRPr lang="id-ID" altLang="en-US" b="1">
              <a:solidFill>
                <a:srgbClr val="000000"/>
              </a:solidFill>
            </a:endParaRPr>
          </a:p>
        </p:txBody>
      </p:sp>
      <p:sp>
        <p:nvSpPr>
          <p:cNvPr id="122895" name="Line 15">
            <a:extLst>
              <a:ext uri="{FF2B5EF4-FFF2-40B4-BE49-F238E27FC236}">
                <a16:creationId xmlns:a16="http://schemas.microsoft.com/office/drawing/2014/main" id="{A664A582-D4AA-47A7-A10B-462D4E1E5935}"/>
              </a:ext>
            </a:extLst>
          </p:cNvPr>
          <p:cNvSpPr>
            <a:spLocks noChangeShapeType="1"/>
          </p:cNvSpPr>
          <p:nvPr/>
        </p:nvSpPr>
        <p:spPr bwMode="auto">
          <a:xfrm>
            <a:off x="4110038" y="4581525"/>
            <a:ext cx="511175" cy="576263"/>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
        <p:nvSpPr>
          <p:cNvPr id="122896" name="Text Box 16">
            <a:extLst>
              <a:ext uri="{FF2B5EF4-FFF2-40B4-BE49-F238E27FC236}">
                <a16:creationId xmlns:a16="http://schemas.microsoft.com/office/drawing/2014/main" id="{2562F1A6-A9FF-4C6B-807A-5EE6A6745D7A}"/>
              </a:ext>
            </a:extLst>
          </p:cNvPr>
          <p:cNvSpPr txBox="1">
            <a:spLocks noChangeArrowheads="1"/>
          </p:cNvSpPr>
          <p:nvPr/>
        </p:nvSpPr>
        <p:spPr bwMode="auto">
          <a:xfrm>
            <a:off x="5302250" y="5229225"/>
            <a:ext cx="1898650" cy="369888"/>
          </a:xfrm>
          <a:prstGeom prst="rect">
            <a:avLst/>
          </a:prstGeom>
          <a:solidFill>
            <a:srgbClr val="FF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solidFill>
                  <a:srgbClr val="000000"/>
                </a:solidFill>
              </a:rPr>
              <a:t>TANGGAPAN</a:t>
            </a:r>
            <a:endParaRPr lang="id-ID" altLang="en-US" b="1">
              <a:solidFill>
                <a:srgbClr val="000000"/>
              </a:solidFill>
            </a:endParaRPr>
          </a:p>
        </p:txBody>
      </p:sp>
      <p:sp>
        <p:nvSpPr>
          <p:cNvPr id="122897" name="Line 17">
            <a:extLst>
              <a:ext uri="{FF2B5EF4-FFF2-40B4-BE49-F238E27FC236}">
                <a16:creationId xmlns:a16="http://schemas.microsoft.com/office/drawing/2014/main" id="{9F44E9FD-04C9-4E29-B3C9-FB5BA656CF39}"/>
              </a:ext>
            </a:extLst>
          </p:cNvPr>
          <p:cNvSpPr>
            <a:spLocks noChangeShapeType="1"/>
          </p:cNvSpPr>
          <p:nvPr/>
        </p:nvSpPr>
        <p:spPr bwMode="auto">
          <a:xfrm>
            <a:off x="5811838" y="4652963"/>
            <a:ext cx="169862" cy="504825"/>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ID"/>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nodeType="clickEffect">
                                  <p:stCondLst>
                                    <p:cond delay="0"/>
                                  </p:stCondLst>
                                  <p:childTnLst>
                                    <p:set>
                                      <p:cBhvr>
                                        <p:cTn id="6" dur="1" fill="hold">
                                          <p:stCondLst>
                                            <p:cond delay="0"/>
                                          </p:stCondLst>
                                        </p:cTn>
                                        <p:tgtEl>
                                          <p:spTgt spid="122884"/>
                                        </p:tgtEl>
                                        <p:attrNameLst>
                                          <p:attrName>style.visibility</p:attrName>
                                        </p:attrNameLst>
                                      </p:cBhvr>
                                      <p:to>
                                        <p:strVal val="visible"/>
                                      </p:to>
                                    </p:set>
                                    <p:animEffect transition="in" filter="plus(in)">
                                      <p:cBhvr>
                                        <p:cTn id="7" dur="2000"/>
                                        <p:tgtEl>
                                          <p:spTgt spid="1228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22888"/>
                                        </p:tgtEl>
                                        <p:attrNameLst>
                                          <p:attrName>style.visibility</p:attrName>
                                        </p:attrNameLst>
                                      </p:cBhvr>
                                      <p:to>
                                        <p:strVal val="visible"/>
                                      </p:to>
                                    </p:set>
                                    <p:animEffect transition="in" filter="fade">
                                      <p:cBhvr>
                                        <p:cTn id="12" dur="2000"/>
                                        <p:tgtEl>
                                          <p:spTgt spid="12288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2891"/>
                                        </p:tgtEl>
                                        <p:attrNameLst>
                                          <p:attrName>style.visibility</p:attrName>
                                        </p:attrNameLst>
                                      </p:cBhvr>
                                      <p:to>
                                        <p:strVal val="visible"/>
                                      </p:to>
                                    </p:set>
                                    <p:animEffect transition="in" filter="fade">
                                      <p:cBhvr>
                                        <p:cTn id="17" dur="2000"/>
                                        <p:tgtEl>
                                          <p:spTgt spid="12289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2889"/>
                                        </p:tgtEl>
                                        <p:attrNameLst>
                                          <p:attrName>style.visibility</p:attrName>
                                        </p:attrNameLst>
                                      </p:cBhvr>
                                      <p:to>
                                        <p:strVal val="visible"/>
                                      </p:to>
                                    </p:set>
                                    <p:animEffect transition="in" filter="fade">
                                      <p:cBhvr>
                                        <p:cTn id="22" dur="2000"/>
                                        <p:tgtEl>
                                          <p:spTgt spid="12288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5" presetClass="entr" presetSubtype="0" fill="hold" grpId="0" nodeType="clickEffect">
                                  <p:stCondLst>
                                    <p:cond delay="0"/>
                                  </p:stCondLst>
                                  <p:childTnLst>
                                    <p:set>
                                      <p:cBhvr>
                                        <p:cTn id="26" dur="1" fill="hold">
                                          <p:stCondLst>
                                            <p:cond delay="0"/>
                                          </p:stCondLst>
                                        </p:cTn>
                                        <p:tgtEl>
                                          <p:spTgt spid="122890"/>
                                        </p:tgtEl>
                                        <p:attrNameLst>
                                          <p:attrName>style.visibility</p:attrName>
                                        </p:attrNameLst>
                                      </p:cBhvr>
                                      <p:to>
                                        <p:strVal val="visible"/>
                                      </p:to>
                                    </p:set>
                                    <p:anim calcmode="lin" valueType="num">
                                      <p:cBhvr>
                                        <p:cTn id="27" dur="1000" fill="hold"/>
                                        <p:tgtEl>
                                          <p:spTgt spid="122890"/>
                                        </p:tgtEl>
                                        <p:attrNameLst>
                                          <p:attrName>ppt_w</p:attrName>
                                        </p:attrNameLst>
                                      </p:cBhvr>
                                      <p:tavLst>
                                        <p:tav tm="0">
                                          <p:val>
                                            <p:strVal val="#ppt_w*0.70"/>
                                          </p:val>
                                        </p:tav>
                                        <p:tav tm="100000">
                                          <p:val>
                                            <p:strVal val="#ppt_w"/>
                                          </p:val>
                                        </p:tav>
                                      </p:tavLst>
                                    </p:anim>
                                    <p:anim calcmode="lin" valueType="num">
                                      <p:cBhvr>
                                        <p:cTn id="28" dur="1000" fill="hold"/>
                                        <p:tgtEl>
                                          <p:spTgt spid="122890"/>
                                        </p:tgtEl>
                                        <p:attrNameLst>
                                          <p:attrName>ppt_h</p:attrName>
                                        </p:attrNameLst>
                                      </p:cBhvr>
                                      <p:tavLst>
                                        <p:tav tm="0">
                                          <p:val>
                                            <p:strVal val="#ppt_h"/>
                                          </p:val>
                                        </p:tav>
                                        <p:tav tm="100000">
                                          <p:val>
                                            <p:strVal val="#ppt_h"/>
                                          </p:val>
                                        </p:tav>
                                      </p:tavLst>
                                    </p:anim>
                                    <p:animEffect transition="in" filter="fade">
                                      <p:cBhvr>
                                        <p:cTn id="29" dur="1000"/>
                                        <p:tgtEl>
                                          <p:spTgt spid="12289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nodeType="clickEffect">
                                  <p:stCondLst>
                                    <p:cond delay="0"/>
                                  </p:stCondLst>
                                  <p:childTnLst>
                                    <p:set>
                                      <p:cBhvr>
                                        <p:cTn id="33" dur="1" fill="hold">
                                          <p:stCondLst>
                                            <p:cond delay="0"/>
                                          </p:stCondLst>
                                        </p:cTn>
                                        <p:tgtEl>
                                          <p:spTgt spid="122893"/>
                                        </p:tgtEl>
                                        <p:attrNameLst>
                                          <p:attrName>style.visibility</p:attrName>
                                        </p:attrNameLst>
                                      </p:cBhvr>
                                      <p:to>
                                        <p:strVal val="visible"/>
                                      </p:to>
                                    </p:set>
                                    <p:animEffect transition="in" filter="fade">
                                      <p:cBhvr>
                                        <p:cTn id="34" dur="2000"/>
                                        <p:tgtEl>
                                          <p:spTgt spid="12289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22892"/>
                                        </p:tgtEl>
                                        <p:attrNameLst>
                                          <p:attrName>style.visibility</p:attrName>
                                        </p:attrNameLst>
                                      </p:cBhvr>
                                      <p:to>
                                        <p:strVal val="visible"/>
                                      </p:to>
                                    </p:set>
                                    <p:animEffect transition="in" filter="fade">
                                      <p:cBhvr>
                                        <p:cTn id="39" dur="2000"/>
                                        <p:tgtEl>
                                          <p:spTgt spid="12289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nodeType="clickEffect">
                                  <p:stCondLst>
                                    <p:cond delay="0"/>
                                  </p:stCondLst>
                                  <p:childTnLst>
                                    <p:set>
                                      <p:cBhvr>
                                        <p:cTn id="43" dur="1" fill="hold">
                                          <p:stCondLst>
                                            <p:cond delay="0"/>
                                          </p:stCondLst>
                                        </p:cTn>
                                        <p:tgtEl>
                                          <p:spTgt spid="122895"/>
                                        </p:tgtEl>
                                        <p:attrNameLst>
                                          <p:attrName>style.visibility</p:attrName>
                                        </p:attrNameLst>
                                      </p:cBhvr>
                                      <p:to>
                                        <p:strVal val="visible"/>
                                      </p:to>
                                    </p:set>
                                    <p:animEffect transition="in" filter="fade">
                                      <p:cBhvr>
                                        <p:cTn id="44" dur="2000"/>
                                        <p:tgtEl>
                                          <p:spTgt spid="122895"/>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22894"/>
                                        </p:tgtEl>
                                        <p:attrNameLst>
                                          <p:attrName>style.visibility</p:attrName>
                                        </p:attrNameLst>
                                      </p:cBhvr>
                                      <p:to>
                                        <p:strVal val="visible"/>
                                      </p:to>
                                    </p:set>
                                    <p:animEffect transition="in" filter="fade">
                                      <p:cBhvr>
                                        <p:cTn id="49" dur="2000"/>
                                        <p:tgtEl>
                                          <p:spTgt spid="122894"/>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0" presetClass="entr" presetSubtype="0" fill="hold" nodeType="clickEffect">
                                  <p:stCondLst>
                                    <p:cond delay="0"/>
                                  </p:stCondLst>
                                  <p:childTnLst>
                                    <p:set>
                                      <p:cBhvr>
                                        <p:cTn id="53" dur="1" fill="hold">
                                          <p:stCondLst>
                                            <p:cond delay="0"/>
                                          </p:stCondLst>
                                        </p:cTn>
                                        <p:tgtEl>
                                          <p:spTgt spid="122897"/>
                                        </p:tgtEl>
                                        <p:attrNameLst>
                                          <p:attrName>style.visibility</p:attrName>
                                        </p:attrNameLst>
                                      </p:cBhvr>
                                      <p:to>
                                        <p:strVal val="visible"/>
                                      </p:to>
                                    </p:set>
                                    <p:animEffect transition="in" filter="fade">
                                      <p:cBhvr>
                                        <p:cTn id="54" dur="2000"/>
                                        <p:tgtEl>
                                          <p:spTgt spid="122897"/>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22896"/>
                                        </p:tgtEl>
                                        <p:attrNameLst>
                                          <p:attrName>style.visibility</p:attrName>
                                        </p:attrNameLst>
                                      </p:cBhvr>
                                      <p:to>
                                        <p:strVal val="visible"/>
                                      </p:to>
                                    </p:set>
                                    <p:animEffect transition="in" filter="fade">
                                      <p:cBhvr>
                                        <p:cTn id="59" dur="2000"/>
                                        <p:tgtEl>
                                          <p:spTgt spid="1228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90" grpId="0" animBg="1"/>
      <p:bldP spid="122891" grpId="0" animBg="1"/>
      <p:bldP spid="122892" grpId="0" animBg="1"/>
      <p:bldP spid="122894" grpId="0" animBg="1"/>
      <p:bldP spid="12289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F2642-EA94-4A0A-9CB5-D6BDC7D27DBE}"/>
              </a:ext>
            </a:extLst>
          </p:cNvPr>
          <p:cNvSpPr>
            <a:spLocks noGrp="1"/>
          </p:cNvSpPr>
          <p:nvPr>
            <p:ph type="title"/>
          </p:nvPr>
        </p:nvSpPr>
        <p:spPr/>
        <p:txBody>
          <a:bodyPr/>
          <a:lstStyle/>
          <a:p>
            <a:pPr>
              <a:defRPr/>
            </a:pPr>
            <a:r>
              <a:rPr lang="en-US" dirty="0" err="1"/>
              <a:t>Gangguan</a:t>
            </a:r>
            <a:r>
              <a:rPr lang="en-US" dirty="0"/>
              <a:t> </a:t>
            </a:r>
            <a:r>
              <a:rPr lang="en-US" dirty="0" err="1"/>
              <a:t>pergerakan</a:t>
            </a:r>
            <a:endParaRPr lang="en-US" dirty="0"/>
          </a:p>
        </p:txBody>
      </p:sp>
      <p:sp>
        <p:nvSpPr>
          <p:cNvPr id="16387" name="Content Placeholder 2">
            <a:extLst>
              <a:ext uri="{FF2B5EF4-FFF2-40B4-BE49-F238E27FC236}">
                <a16:creationId xmlns:a16="http://schemas.microsoft.com/office/drawing/2014/main" id="{795DBA44-B1D5-486F-9771-9BACA563D3A2}"/>
              </a:ext>
            </a:extLst>
          </p:cNvPr>
          <p:cNvSpPr>
            <a:spLocks noGrp="1"/>
          </p:cNvSpPr>
          <p:nvPr>
            <p:ph idx="1"/>
          </p:nvPr>
        </p:nvSpPr>
        <p:spPr/>
        <p:txBody>
          <a:bodyPr/>
          <a:lstStyle/>
          <a:p>
            <a:r>
              <a:rPr lang="en-US" altLang="en-US"/>
              <a:t>Penyakit parkinson</a:t>
            </a:r>
          </a:p>
          <a:p>
            <a:pPr>
              <a:buFont typeface="Wingdings 2" panose="05020102010507070707" pitchFamily="18" charset="2"/>
              <a:buNone/>
            </a:pPr>
            <a:endParaRPr lang="en-US"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2059</TotalTime>
  <Words>1274</Words>
  <Application>Microsoft Office PowerPoint</Application>
  <PresentationFormat>Custom</PresentationFormat>
  <Paragraphs>117</Paragraphs>
  <Slides>28</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28</vt:i4>
      </vt:variant>
    </vt:vector>
  </HeadingPairs>
  <TitlesOfParts>
    <vt:vector size="40" baseType="lpstr">
      <vt:lpstr>Arial</vt:lpstr>
      <vt:lpstr>Consolas</vt:lpstr>
      <vt:lpstr>Corbel</vt:lpstr>
      <vt:lpstr>Wingdings</vt:lpstr>
      <vt:lpstr>Wingdings 2</vt:lpstr>
      <vt:lpstr>Wingdings 3</vt:lpstr>
      <vt:lpstr>Calibri</vt:lpstr>
      <vt:lpstr>Pristina</vt:lpstr>
      <vt:lpstr>Hobo Medium</vt:lpstr>
      <vt:lpstr>Tekton Pro Cond</vt:lpstr>
      <vt:lpstr>Edwardian Script ITC</vt:lpstr>
      <vt:lpstr>Metro</vt:lpstr>
      <vt:lpstr> BIOPSIKOLOGI 5</vt:lpstr>
      <vt:lpstr>Sistem motorik (pergerakan)</vt:lpstr>
      <vt:lpstr>PowerPoint Presentation</vt:lpstr>
      <vt:lpstr>PowerPoint Presentation</vt:lpstr>
      <vt:lpstr>PowerPoint Presentation</vt:lpstr>
      <vt:lpstr>PowerPoint Presentation</vt:lpstr>
      <vt:lpstr>PowerPoint Presentation</vt:lpstr>
      <vt:lpstr>PowerPoint Presentation</vt:lpstr>
      <vt:lpstr>Gangguan pergerakan</vt:lpstr>
      <vt:lpstr>Dinamika Timbulnya Emosi secara Fisiologis </vt:lpstr>
      <vt:lpstr>Skema Perspektif Cognitive Neoassociation (Brehm dan Kassin dalam Helmi dan Soedardjo, 1998).</vt:lpstr>
      <vt:lpstr>Contoh dinamika biopsikologi</vt:lpstr>
      <vt:lpstr>Perkembangan kognitif -piaget</vt:lpstr>
      <vt:lpstr>PowerPoint Presentation</vt:lpstr>
      <vt:lpstr>PowerPoint Presentation</vt:lpstr>
      <vt:lpstr>Tahap-tahap perkembangan Piaget :</vt:lpstr>
      <vt:lpstr>TAHAPAN PERKEMBANGAN PIAGET</vt:lpstr>
      <vt:lpstr>1. Tahap Sensorimotor</vt:lpstr>
      <vt:lpstr>Tahap Sensorimotorik</vt:lpstr>
      <vt:lpstr>Ciri-ciri sensorimotor</vt:lpstr>
      <vt:lpstr>2. Tahap Praoperasional</vt:lpstr>
      <vt:lpstr>3. Tahap Operasional Konkret</vt:lpstr>
      <vt:lpstr>PowerPoint Presentation</vt:lpstr>
      <vt:lpstr>PowerPoint Presentation</vt:lpstr>
      <vt:lpstr>4. Tahap Operasi Formal</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WARTEGG</dc:title>
  <dc:creator>Acer</dc:creator>
  <cp:lastModifiedBy>Muhammad Dandy</cp:lastModifiedBy>
  <cp:revision>188</cp:revision>
  <dcterms:created xsi:type="dcterms:W3CDTF">2006-09-04T10:33:21Z</dcterms:created>
  <dcterms:modified xsi:type="dcterms:W3CDTF">2020-08-04T02:53:07Z</dcterms:modified>
</cp:coreProperties>
</file>