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77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9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1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9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9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5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3F70D-7ACA-4FAF-8D82-774A47D262A8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A45F-DF1B-42FC-BC03-7F8004D79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1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>
            <a:normAutofit/>
          </a:bodyPr>
          <a:lstStyle/>
          <a:p>
            <a:r>
              <a:rPr lang="en-US" sz="4000" b="1">
                <a:latin typeface="Bodoni MT Black" pitchFamily="18" charset="0"/>
              </a:rPr>
              <a:t>FORGET AND REMEMBER</a:t>
            </a:r>
            <a:endParaRPr lang="en-US" sz="4000" b="1" dirty="0">
              <a:latin typeface="Bodoni MT Black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05" y="1295400"/>
            <a:ext cx="9143999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95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489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268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39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>
            <a:normAutofit/>
          </a:bodyPr>
          <a:lstStyle/>
          <a:p>
            <a:pPr algn="l"/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4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   Proses </a:t>
            </a:r>
            <a:r>
              <a:rPr lang="en-US" sz="40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Mengingat</a:t>
            </a:r>
            <a:br>
              <a:rPr lang="en-US" sz="40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a)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Tahapan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perolehan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Informasi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b)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Tahapan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Penyimpanan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Jangka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Pendek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atau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ingatan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   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jangka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panjang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c)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Tahapan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mengeluarkan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kembali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apabila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suatu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waktu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  yang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diperlukan</a:t>
            </a:r>
            <a:endParaRPr lang="en-US" sz="2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2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23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58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154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020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907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46</Words>
  <Application>Microsoft Office PowerPoint</Application>
  <PresentationFormat>On-screen Show (4:3)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Bodoni MT Black</vt:lpstr>
      <vt:lpstr>Calibri</vt:lpstr>
      <vt:lpstr>Office Theme</vt:lpstr>
      <vt:lpstr>FORGET AND REMEMBER</vt:lpstr>
      <vt:lpstr>PowerPoint Presentation</vt:lpstr>
      <vt:lpstr>PowerPoint Presentation</vt:lpstr>
      <vt:lpstr>PowerPoint Presentation</vt:lpstr>
      <vt:lpstr>                    Proses Mengingat                              a) Tahapan perolehan Informasi              b) Tahapan Penyimpanan Jangka Pendek atau ingatan                          jangka panjang             c) Tahapan mengeluarkan kembali apabila suatu waktu                   yang diperlukan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Muhammad Dandy</cp:lastModifiedBy>
  <cp:revision>10</cp:revision>
  <dcterms:created xsi:type="dcterms:W3CDTF">2020-05-11T04:55:33Z</dcterms:created>
  <dcterms:modified xsi:type="dcterms:W3CDTF">2020-08-04T02:07:33Z</dcterms:modified>
</cp:coreProperties>
</file>