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8" r:id="rId3"/>
    <p:sldId id="258" r:id="rId4"/>
    <p:sldId id="259" r:id="rId5"/>
    <p:sldId id="260" r:id="rId6"/>
    <p:sldId id="272" r:id="rId7"/>
    <p:sldId id="270" r:id="rId8"/>
    <p:sldId id="274" r:id="rId9"/>
    <p:sldId id="271" r:id="rId10"/>
    <p:sldId id="273" r:id="rId11"/>
    <p:sldId id="261" r:id="rId12"/>
    <p:sldId id="262" r:id="rId13"/>
    <p:sldId id="275" r:id="rId14"/>
    <p:sldId id="263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4B6F6-01BB-46CA-9E8B-7CCFD9586413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907BF-70CC-44FE-8C04-6CAB0840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3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907BF-70CC-44FE-8C04-6CAB0840EA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732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21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28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2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3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7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7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97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0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4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0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5651E-7AD0-499F-A196-334D244E1AFE}" type="datetimeFigureOut">
              <a:rPr lang="en-US" smtClean="0"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DB25C-EDCC-4611-8A3B-2E51C9ED1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0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chemeClr val="accent6">
                    <a:lumMod val="75000"/>
                  </a:schemeClr>
                </a:solidFill>
                <a:latin typeface="Berlin Sans FB Demi" pitchFamily="34" charset="0"/>
              </a:rPr>
              <a:t>SENSATION AND PERCEPTION</a:t>
            </a:r>
            <a:endParaRPr lang="en-US" sz="5400" b="1" dirty="0">
              <a:solidFill>
                <a:schemeClr val="accent6">
                  <a:lumMod val="75000"/>
                </a:schemeClr>
              </a:solidFill>
              <a:latin typeface="Berlin Sans FB Dem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518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03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8170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1243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206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4804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018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8" y="0"/>
            <a:ext cx="9128502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559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706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367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578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82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6630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725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47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</Words>
  <Application>Microsoft Office PowerPoint</Application>
  <PresentationFormat>On-screen Show (4:3)</PresentationFormat>
  <Paragraphs>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Berlin Sans FB Demi</vt:lpstr>
      <vt:lpstr>Calibri</vt:lpstr>
      <vt:lpstr>Office Theme</vt:lpstr>
      <vt:lpstr>SENSATION AND PERCEPTION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Muhammad Dandy</cp:lastModifiedBy>
  <cp:revision>9</cp:revision>
  <dcterms:created xsi:type="dcterms:W3CDTF">2020-04-12T14:28:35Z</dcterms:created>
  <dcterms:modified xsi:type="dcterms:W3CDTF">2020-08-04T02:10:28Z</dcterms:modified>
</cp:coreProperties>
</file>