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58" r:id="rId5"/>
    <p:sldId id="264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0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87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4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7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2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6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02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1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6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77DFE-7B1A-4889-990F-FEB1660F8239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E6612-18DC-4404-9D4B-2130D62F2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93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5400" b="1"/>
              <a:t>STAGE OF DEVELOPMENT ACCORDING TO SIGMUND FREUD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101591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9559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0600" y="-102032"/>
            <a:ext cx="10134600" cy="6960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9310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9518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2167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9067800" cy="6629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9970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5948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STAGE OF DEVELOPMENT ACCORDING TO SIGMUND FREUD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TAHAP PERKEMBANGAN  MENURUT SIGMUND FREUD</dc:title>
  <dc:creator>windows</dc:creator>
  <cp:lastModifiedBy>Muhammad Dandy</cp:lastModifiedBy>
  <cp:revision>5</cp:revision>
  <dcterms:created xsi:type="dcterms:W3CDTF">2020-04-28T02:03:23Z</dcterms:created>
  <dcterms:modified xsi:type="dcterms:W3CDTF">2020-08-04T02:09:39Z</dcterms:modified>
</cp:coreProperties>
</file>