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1" r:id="rId3"/>
    <p:sldId id="258" r:id="rId4"/>
    <p:sldId id="259" r:id="rId5"/>
    <p:sldId id="262" r:id="rId6"/>
    <p:sldId id="263" r:id="rId7"/>
    <p:sldId id="260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3" d="100"/>
          <a:sy n="63" d="100"/>
        </p:scale>
        <p:origin x="1380" y="5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02B7EB-24C4-4E46-B513-19B57A092FEF}" type="datetimeFigureOut">
              <a:rPr lang="en-US" smtClean="0"/>
              <a:t>8/4/2020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326502-28AE-42DA-9BE2-4BC2E64206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42242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02B7EB-24C4-4E46-B513-19B57A092FEF}" type="datetimeFigureOut">
              <a:rPr lang="en-US" smtClean="0"/>
              <a:t>8/4/2020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326502-28AE-42DA-9BE2-4BC2E64206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35058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02B7EB-24C4-4E46-B513-19B57A092FEF}" type="datetimeFigureOut">
              <a:rPr lang="en-US" smtClean="0"/>
              <a:t>8/4/2020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326502-28AE-42DA-9BE2-4BC2E64206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05245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02B7EB-24C4-4E46-B513-19B57A092FEF}" type="datetimeFigureOut">
              <a:rPr lang="en-US" smtClean="0"/>
              <a:t>8/4/2020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326502-28AE-42DA-9BE2-4BC2E64206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73708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02B7EB-24C4-4E46-B513-19B57A092FEF}" type="datetimeFigureOut">
              <a:rPr lang="en-US" smtClean="0"/>
              <a:t>8/4/2020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326502-28AE-42DA-9BE2-4BC2E64206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890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02B7EB-24C4-4E46-B513-19B57A092FEF}" type="datetimeFigureOut">
              <a:rPr lang="en-US" smtClean="0"/>
              <a:t>8/4/2020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326502-28AE-42DA-9BE2-4BC2E64206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81628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02B7EB-24C4-4E46-B513-19B57A092FEF}" type="datetimeFigureOut">
              <a:rPr lang="en-US" smtClean="0"/>
              <a:t>8/4/2020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326502-28AE-42DA-9BE2-4BC2E64206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36287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02B7EB-24C4-4E46-B513-19B57A092FEF}" type="datetimeFigureOut">
              <a:rPr lang="en-US" smtClean="0"/>
              <a:t>8/4/2020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326502-28AE-42DA-9BE2-4BC2E64206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36729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02B7EB-24C4-4E46-B513-19B57A092FEF}" type="datetimeFigureOut">
              <a:rPr lang="en-US" smtClean="0"/>
              <a:t>8/4/2020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326502-28AE-42DA-9BE2-4BC2E64206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23407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02B7EB-24C4-4E46-B513-19B57A092FEF}" type="datetimeFigureOut">
              <a:rPr lang="en-US" smtClean="0"/>
              <a:t>8/4/2020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326502-28AE-42DA-9BE2-4BC2E64206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56292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02B7EB-24C4-4E46-B513-19B57A092FEF}" type="datetimeFigureOut">
              <a:rPr lang="en-US" smtClean="0"/>
              <a:t>8/4/2020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326502-28AE-42DA-9BE2-4BC2E64206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68960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02B7EB-24C4-4E46-B513-19B57A092FEF}" type="datetimeFigureOut">
              <a:rPr lang="en-US" smtClean="0"/>
              <a:t>8/4/2020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326502-28AE-42DA-9BE2-4BC2E64206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79601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r>
              <a:rPr lang="en-US" sz="4000" b="1">
                <a:latin typeface="Bodoni MT Black" pitchFamily="18" charset="0"/>
              </a:rPr>
              <a:t>THEORY OF PSYCHOANALISM SIGMUND FREUD</a:t>
            </a:r>
            <a:endParaRPr lang="en-US" sz="4000" b="1" dirty="0">
              <a:latin typeface="Bodoni MT Black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50651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705600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753600" cy="7315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159142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0"/>
            <a:ext cx="8839200" cy="6705600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7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766950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705600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7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909712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r>
              <a:rPr lang="en-US" sz="4000" b="1" dirty="0">
                <a:solidFill>
                  <a:schemeClr val="accent6">
                    <a:lumMod val="75000"/>
                  </a:schemeClr>
                </a:solidFill>
                <a:latin typeface="Berlin Sans FB Demi" pitchFamily="34" charset="0"/>
              </a:rPr>
              <a:t>FENOMENA ICEBERG</a:t>
            </a:r>
          </a:p>
        </p:txBody>
      </p:sp>
    </p:spTree>
    <p:extLst>
      <p:ext uri="{BB962C8B-B14F-4D97-AF65-F5344CB8AC3E}">
        <p14:creationId xmlns:p14="http://schemas.microsoft.com/office/powerpoint/2010/main" val="1147184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753600" cy="7315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879477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753600" cy="7315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000125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</TotalTime>
  <Words>7</Words>
  <Application>Microsoft Office PowerPoint</Application>
  <PresentationFormat>On-screen Show (4:3)</PresentationFormat>
  <Paragraphs>2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Berlin Sans FB Demi</vt:lpstr>
      <vt:lpstr>Bodoni MT Black</vt:lpstr>
      <vt:lpstr>Calibri</vt:lpstr>
      <vt:lpstr>Office Theme</vt:lpstr>
      <vt:lpstr>THEORY OF PSYCHOANALISM SIGMUND FREUD</vt:lpstr>
      <vt:lpstr>PowerPoint Presentation</vt:lpstr>
      <vt:lpstr>PowerPoint Presentation</vt:lpstr>
      <vt:lpstr>PowerPoint Presentation</vt:lpstr>
      <vt:lpstr>FENOMENA ICEBERG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TEORI PSIKOANALISA SIGMUND FREUD</dc:title>
  <dc:creator>windows</dc:creator>
  <cp:lastModifiedBy>Muhammad Dandy</cp:lastModifiedBy>
  <cp:revision>5</cp:revision>
  <dcterms:created xsi:type="dcterms:W3CDTF">2020-04-12T15:40:48Z</dcterms:created>
  <dcterms:modified xsi:type="dcterms:W3CDTF">2020-08-04T02:11:43Z</dcterms:modified>
</cp:coreProperties>
</file>