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4" r:id="rId4"/>
    <p:sldId id="258" r:id="rId5"/>
    <p:sldId id="263" r:id="rId6"/>
    <p:sldId id="267" r:id="rId7"/>
    <p:sldId id="268" r:id="rId8"/>
    <p:sldId id="269" r:id="rId9"/>
    <p:sldId id="266" r:id="rId10"/>
    <p:sldId id="260" r:id="rId11"/>
    <p:sldId id="262"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D1AAB1A-6ABC-43B0-85CF-2CF7E15057E5}" type="datetimeFigureOut">
              <a:rPr lang="en-US" smtClean="0"/>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E1744-1995-4BD7-AEFB-AE6A48E8A065}" type="slidenum">
              <a:rPr lang="en-US" smtClean="0"/>
              <a:t>‹#›</a:t>
            </a:fld>
            <a:endParaRPr lang="en-US"/>
          </a:p>
        </p:txBody>
      </p:sp>
    </p:spTree>
    <p:extLst>
      <p:ext uri="{BB962C8B-B14F-4D97-AF65-F5344CB8AC3E}">
        <p14:creationId xmlns:p14="http://schemas.microsoft.com/office/powerpoint/2010/main" val="2605871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1AAB1A-6ABC-43B0-85CF-2CF7E15057E5}" type="datetimeFigureOut">
              <a:rPr lang="en-US" smtClean="0"/>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E1744-1995-4BD7-AEFB-AE6A48E8A065}" type="slidenum">
              <a:rPr lang="en-US" smtClean="0"/>
              <a:t>‹#›</a:t>
            </a:fld>
            <a:endParaRPr lang="en-US"/>
          </a:p>
        </p:txBody>
      </p:sp>
    </p:spTree>
    <p:extLst>
      <p:ext uri="{BB962C8B-B14F-4D97-AF65-F5344CB8AC3E}">
        <p14:creationId xmlns:p14="http://schemas.microsoft.com/office/powerpoint/2010/main" val="3941378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1AAB1A-6ABC-43B0-85CF-2CF7E15057E5}" type="datetimeFigureOut">
              <a:rPr lang="en-US" smtClean="0"/>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E1744-1995-4BD7-AEFB-AE6A48E8A065}" type="slidenum">
              <a:rPr lang="en-US" smtClean="0"/>
              <a:t>‹#›</a:t>
            </a:fld>
            <a:endParaRPr lang="en-US"/>
          </a:p>
        </p:txBody>
      </p:sp>
    </p:spTree>
    <p:extLst>
      <p:ext uri="{BB962C8B-B14F-4D97-AF65-F5344CB8AC3E}">
        <p14:creationId xmlns:p14="http://schemas.microsoft.com/office/powerpoint/2010/main" val="56154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1AAB1A-6ABC-43B0-85CF-2CF7E15057E5}" type="datetimeFigureOut">
              <a:rPr lang="en-US" smtClean="0"/>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E1744-1995-4BD7-AEFB-AE6A48E8A065}" type="slidenum">
              <a:rPr lang="en-US" smtClean="0"/>
              <a:t>‹#›</a:t>
            </a:fld>
            <a:endParaRPr lang="en-US"/>
          </a:p>
        </p:txBody>
      </p:sp>
    </p:spTree>
    <p:extLst>
      <p:ext uri="{BB962C8B-B14F-4D97-AF65-F5344CB8AC3E}">
        <p14:creationId xmlns:p14="http://schemas.microsoft.com/office/powerpoint/2010/main" val="3876254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1AAB1A-6ABC-43B0-85CF-2CF7E15057E5}" type="datetimeFigureOut">
              <a:rPr lang="en-US" smtClean="0"/>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E1744-1995-4BD7-AEFB-AE6A48E8A065}" type="slidenum">
              <a:rPr lang="en-US" smtClean="0"/>
              <a:t>‹#›</a:t>
            </a:fld>
            <a:endParaRPr lang="en-US"/>
          </a:p>
        </p:txBody>
      </p:sp>
    </p:spTree>
    <p:extLst>
      <p:ext uri="{BB962C8B-B14F-4D97-AF65-F5344CB8AC3E}">
        <p14:creationId xmlns:p14="http://schemas.microsoft.com/office/powerpoint/2010/main" val="1714589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D1AAB1A-6ABC-43B0-85CF-2CF7E15057E5}" type="datetimeFigureOut">
              <a:rPr lang="en-US" smtClean="0"/>
              <a:t>8/4/2020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8E1744-1995-4BD7-AEFB-AE6A48E8A065}" type="slidenum">
              <a:rPr lang="en-US" smtClean="0"/>
              <a:t>‹#›</a:t>
            </a:fld>
            <a:endParaRPr lang="en-US"/>
          </a:p>
        </p:txBody>
      </p:sp>
    </p:spTree>
    <p:extLst>
      <p:ext uri="{BB962C8B-B14F-4D97-AF65-F5344CB8AC3E}">
        <p14:creationId xmlns:p14="http://schemas.microsoft.com/office/powerpoint/2010/main" val="2140191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D1AAB1A-6ABC-43B0-85CF-2CF7E15057E5}" type="datetimeFigureOut">
              <a:rPr lang="en-US" smtClean="0"/>
              <a:t>8/4/2020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8E1744-1995-4BD7-AEFB-AE6A48E8A065}" type="slidenum">
              <a:rPr lang="en-US" smtClean="0"/>
              <a:t>‹#›</a:t>
            </a:fld>
            <a:endParaRPr lang="en-US"/>
          </a:p>
        </p:txBody>
      </p:sp>
    </p:spTree>
    <p:extLst>
      <p:ext uri="{BB962C8B-B14F-4D97-AF65-F5344CB8AC3E}">
        <p14:creationId xmlns:p14="http://schemas.microsoft.com/office/powerpoint/2010/main" val="2103998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D1AAB1A-6ABC-43B0-85CF-2CF7E15057E5}" type="datetimeFigureOut">
              <a:rPr lang="en-US" smtClean="0"/>
              <a:t>8/4/2020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8E1744-1995-4BD7-AEFB-AE6A48E8A065}" type="slidenum">
              <a:rPr lang="en-US" smtClean="0"/>
              <a:t>‹#›</a:t>
            </a:fld>
            <a:endParaRPr lang="en-US"/>
          </a:p>
        </p:txBody>
      </p:sp>
    </p:spTree>
    <p:extLst>
      <p:ext uri="{BB962C8B-B14F-4D97-AF65-F5344CB8AC3E}">
        <p14:creationId xmlns:p14="http://schemas.microsoft.com/office/powerpoint/2010/main" val="5692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1AAB1A-6ABC-43B0-85CF-2CF7E15057E5}" type="datetimeFigureOut">
              <a:rPr lang="en-US" smtClean="0"/>
              <a:t>8/4/2020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8E1744-1995-4BD7-AEFB-AE6A48E8A065}" type="slidenum">
              <a:rPr lang="en-US" smtClean="0"/>
              <a:t>‹#›</a:t>
            </a:fld>
            <a:endParaRPr lang="en-US"/>
          </a:p>
        </p:txBody>
      </p:sp>
    </p:spTree>
    <p:extLst>
      <p:ext uri="{BB962C8B-B14F-4D97-AF65-F5344CB8AC3E}">
        <p14:creationId xmlns:p14="http://schemas.microsoft.com/office/powerpoint/2010/main" val="2022522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1AAB1A-6ABC-43B0-85CF-2CF7E15057E5}" type="datetimeFigureOut">
              <a:rPr lang="en-US" smtClean="0"/>
              <a:t>8/4/2020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8E1744-1995-4BD7-AEFB-AE6A48E8A065}" type="slidenum">
              <a:rPr lang="en-US" smtClean="0"/>
              <a:t>‹#›</a:t>
            </a:fld>
            <a:endParaRPr lang="en-US"/>
          </a:p>
        </p:txBody>
      </p:sp>
    </p:spTree>
    <p:extLst>
      <p:ext uri="{BB962C8B-B14F-4D97-AF65-F5344CB8AC3E}">
        <p14:creationId xmlns:p14="http://schemas.microsoft.com/office/powerpoint/2010/main" val="1940648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1AAB1A-6ABC-43B0-85CF-2CF7E15057E5}" type="datetimeFigureOut">
              <a:rPr lang="en-US" smtClean="0"/>
              <a:t>8/4/2020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8E1744-1995-4BD7-AEFB-AE6A48E8A065}" type="slidenum">
              <a:rPr lang="en-US" smtClean="0"/>
              <a:t>‹#›</a:t>
            </a:fld>
            <a:endParaRPr lang="en-US"/>
          </a:p>
        </p:txBody>
      </p:sp>
    </p:spTree>
    <p:extLst>
      <p:ext uri="{BB962C8B-B14F-4D97-AF65-F5344CB8AC3E}">
        <p14:creationId xmlns:p14="http://schemas.microsoft.com/office/powerpoint/2010/main" val="519343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1AAB1A-6ABC-43B0-85CF-2CF7E15057E5}" type="datetimeFigureOut">
              <a:rPr lang="en-US" smtClean="0"/>
              <a:t>8/4/2020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8E1744-1995-4BD7-AEFB-AE6A48E8A065}" type="slidenum">
              <a:rPr lang="en-US" smtClean="0"/>
              <a:t>‹#›</a:t>
            </a:fld>
            <a:endParaRPr lang="en-US"/>
          </a:p>
        </p:txBody>
      </p:sp>
    </p:spTree>
    <p:extLst>
      <p:ext uri="{BB962C8B-B14F-4D97-AF65-F5344CB8AC3E}">
        <p14:creationId xmlns:p14="http://schemas.microsoft.com/office/powerpoint/2010/main" val="30637049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9144000" cy="6705600"/>
          </a:xfrm>
        </p:spPr>
        <p:txBody>
          <a:bodyPr/>
          <a:lstStyle/>
          <a:p>
            <a:r>
              <a:rPr lang="en-US" sz="6600" b="1">
                <a:solidFill>
                  <a:schemeClr val="accent6">
                    <a:lumMod val="75000"/>
                  </a:schemeClr>
                </a:solidFill>
              </a:rPr>
              <a:t>COGNITIVE NEUROSAINS</a:t>
            </a:r>
            <a:endParaRPr lang="en-US" sz="6600" b="1" dirty="0">
              <a:solidFill>
                <a:schemeClr val="accent6">
                  <a:lumMod val="75000"/>
                </a:schemeClr>
              </a:solidFill>
            </a:endParaRPr>
          </a:p>
        </p:txBody>
      </p:sp>
    </p:spTree>
    <p:extLst>
      <p:ext uri="{BB962C8B-B14F-4D97-AF65-F5344CB8AC3E}">
        <p14:creationId xmlns:p14="http://schemas.microsoft.com/office/powerpoint/2010/main" val="1041303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39" y="0"/>
            <a:ext cx="9753600" cy="723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3220" y="0"/>
            <a:ext cx="9597980" cy="6858000"/>
          </a:xfrm>
        </p:spPr>
        <p:txBody>
          <a:bodyPr>
            <a:normAutofit fontScale="90000"/>
          </a:bodyPr>
          <a:lstStyle/>
          <a:p>
            <a:pPr algn="l"/>
            <a:r>
              <a:rPr lang="en-US" sz="3100" b="1" dirty="0" err="1"/>
              <a:t>Kelebihan</a:t>
            </a:r>
            <a:r>
              <a:rPr lang="en-US" sz="3100" b="1" dirty="0"/>
              <a:t> </a:t>
            </a:r>
            <a:r>
              <a:rPr lang="en-US" sz="3100" b="1" dirty="0" err="1"/>
              <a:t>teori</a:t>
            </a:r>
            <a:r>
              <a:rPr lang="en-US" sz="3100" b="1" dirty="0"/>
              <a:t> </a:t>
            </a:r>
            <a:r>
              <a:rPr lang="en-US" sz="3100" b="1" dirty="0" err="1"/>
              <a:t>pembelajaran</a:t>
            </a:r>
            <a:r>
              <a:rPr lang="en-US" sz="3100" b="1" dirty="0"/>
              <a:t> </a:t>
            </a:r>
            <a:r>
              <a:rPr lang="en-US" sz="3100" b="1" dirty="0" err="1"/>
              <a:t>berbasis</a:t>
            </a:r>
            <a:r>
              <a:rPr lang="en-US" sz="3100" b="1" dirty="0"/>
              <a:t> </a:t>
            </a:r>
            <a:r>
              <a:rPr lang="en-US" sz="3100" b="1" dirty="0" err="1"/>
              <a:t>kemampuan</a:t>
            </a:r>
            <a:r>
              <a:rPr lang="en-US" sz="3100" b="1" dirty="0"/>
              <a:t> </a:t>
            </a:r>
            <a:r>
              <a:rPr lang="en-US" sz="3100" b="1" dirty="0" err="1"/>
              <a:t>otak</a:t>
            </a:r>
            <a:r>
              <a:rPr lang="en-US" sz="3100" b="1" dirty="0"/>
              <a:t>(</a:t>
            </a:r>
            <a:r>
              <a:rPr lang="en-US" sz="3100" b="1" dirty="0" err="1"/>
              <a:t>Neurosains</a:t>
            </a:r>
            <a:r>
              <a:rPr lang="en-US" sz="3100" b="1" dirty="0"/>
              <a:t>) :</a:t>
            </a:r>
            <a:br>
              <a:rPr lang="en-US" sz="3200" b="1" dirty="0"/>
            </a:br>
            <a:br>
              <a:rPr lang="en-US" sz="2400" b="1" dirty="0"/>
            </a:br>
            <a:br>
              <a:rPr lang="en-US" sz="2400" b="1" dirty="0"/>
            </a:br>
            <a:r>
              <a:rPr lang="en-US" sz="2400" b="1" dirty="0"/>
              <a:t>1. </a:t>
            </a:r>
            <a:r>
              <a:rPr lang="en-US" sz="2400" b="1" dirty="0" err="1"/>
              <a:t>Memberikan</a:t>
            </a:r>
            <a:r>
              <a:rPr lang="en-US" sz="2400" b="1" dirty="0"/>
              <a:t> </a:t>
            </a:r>
            <a:r>
              <a:rPr lang="en-US" sz="2400" b="1" dirty="0" err="1"/>
              <a:t>suatu</a:t>
            </a:r>
            <a:r>
              <a:rPr lang="en-US" sz="2400" b="1" dirty="0"/>
              <a:t> </a:t>
            </a:r>
            <a:r>
              <a:rPr lang="en-US" sz="2400" b="1" dirty="0" err="1"/>
              <a:t>pemikiran</a:t>
            </a:r>
            <a:r>
              <a:rPr lang="en-US" sz="2400" b="1" dirty="0"/>
              <a:t> </a:t>
            </a:r>
            <a:r>
              <a:rPr lang="en-US" sz="2400" b="1" dirty="0" err="1"/>
              <a:t>baru</a:t>
            </a:r>
            <a:r>
              <a:rPr lang="en-US" sz="2400" b="1" dirty="0"/>
              <a:t> </a:t>
            </a:r>
            <a:r>
              <a:rPr lang="en-US" sz="2400" b="1" dirty="0" err="1"/>
              <a:t>tentang</a:t>
            </a:r>
            <a:r>
              <a:rPr lang="en-US" sz="2400" b="1" dirty="0"/>
              <a:t> </a:t>
            </a:r>
            <a:r>
              <a:rPr lang="en-US" sz="2400" b="1" dirty="0" err="1"/>
              <a:t>bagaimana</a:t>
            </a:r>
            <a:r>
              <a:rPr lang="en-US" sz="2400" b="1" dirty="0"/>
              <a:t> </a:t>
            </a:r>
            <a:r>
              <a:rPr lang="en-US" sz="2400" b="1" dirty="0" err="1"/>
              <a:t>otak</a:t>
            </a:r>
            <a:r>
              <a:rPr lang="en-US" sz="2400" b="1" dirty="0"/>
              <a:t> </a:t>
            </a:r>
            <a:r>
              <a:rPr lang="en-US" sz="2400" b="1" dirty="0" err="1"/>
              <a:t>manusia</a:t>
            </a:r>
            <a:r>
              <a:rPr lang="en-US" sz="2400" b="1" dirty="0"/>
              <a:t>  </a:t>
            </a:r>
            <a:r>
              <a:rPr lang="en-US" sz="2400" b="1" dirty="0" err="1"/>
              <a:t>bekerja</a:t>
            </a:r>
            <a:r>
              <a:rPr lang="en-US" sz="2400" b="1" dirty="0"/>
              <a:t>.</a:t>
            </a:r>
            <a:br>
              <a:rPr lang="en-US" sz="2400" b="1" dirty="0"/>
            </a:br>
            <a:br>
              <a:rPr lang="en-US" sz="2400" b="1" dirty="0"/>
            </a:br>
            <a:r>
              <a:rPr lang="en-US" sz="2400" b="1" dirty="0"/>
              <a:t>2.    </a:t>
            </a:r>
            <a:r>
              <a:rPr lang="en-US" sz="2400" b="1" dirty="0" err="1"/>
              <a:t>Memperhatikan</a:t>
            </a:r>
            <a:r>
              <a:rPr lang="en-US" sz="2400" b="1" dirty="0"/>
              <a:t> </a:t>
            </a:r>
            <a:r>
              <a:rPr lang="en-US" sz="2400" b="1" dirty="0" err="1"/>
              <a:t>kerja</a:t>
            </a:r>
            <a:r>
              <a:rPr lang="en-US" sz="2400" b="1" dirty="0"/>
              <a:t> </a:t>
            </a:r>
            <a:r>
              <a:rPr lang="en-US" sz="2400" b="1" dirty="0" err="1"/>
              <a:t>alamiah</a:t>
            </a:r>
            <a:r>
              <a:rPr lang="en-US" sz="2400" b="1" dirty="0"/>
              <a:t> </a:t>
            </a:r>
            <a:r>
              <a:rPr lang="en-US" sz="2400" b="1" dirty="0" err="1"/>
              <a:t>otak</a:t>
            </a:r>
            <a:r>
              <a:rPr lang="en-US" sz="2400" b="1" dirty="0"/>
              <a:t> </a:t>
            </a:r>
            <a:r>
              <a:rPr lang="en-US" sz="2400" b="1" dirty="0" err="1"/>
              <a:t>si</a:t>
            </a:r>
            <a:r>
              <a:rPr lang="en-US" sz="2400" b="1" dirty="0"/>
              <a:t> </a:t>
            </a:r>
            <a:r>
              <a:rPr lang="en-US" sz="2400" b="1" dirty="0" err="1"/>
              <a:t>pembelajar</a:t>
            </a:r>
            <a:r>
              <a:rPr lang="en-US" sz="2400" b="1" dirty="0"/>
              <a:t> </a:t>
            </a:r>
            <a:r>
              <a:rPr lang="en-US" sz="2400" b="1" dirty="0" err="1"/>
              <a:t>dalam</a:t>
            </a:r>
            <a:r>
              <a:rPr lang="en-US" sz="2400" b="1" dirty="0"/>
              <a:t> proses </a:t>
            </a:r>
            <a:r>
              <a:rPr lang="en-US" sz="2400" b="1" dirty="0" err="1"/>
              <a:t>pembelajaran</a:t>
            </a:r>
            <a:r>
              <a:rPr lang="en-US" sz="2400" b="1" dirty="0"/>
              <a:t>.</a:t>
            </a:r>
            <a:br>
              <a:rPr lang="en-US" sz="2400" b="1" dirty="0"/>
            </a:br>
            <a:br>
              <a:rPr lang="en-US" sz="2400" b="1" dirty="0"/>
            </a:br>
            <a:r>
              <a:rPr lang="en-US" sz="2400" b="1" dirty="0"/>
              <a:t>3.    </a:t>
            </a:r>
            <a:r>
              <a:rPr lang="en-US" sz="2400" b="1" dirty="0" err="1"/>
              <a:t>Menciptakan</a:t>
            </a:r>
            <a:r>
              <a:rPr lang="en-US" sz="2400" b="1" dirty="0"/>
              <a:t> </a:t>
            </a:r>
            <a:r>
              <a:rPr lang="en-US" sz="2400" b="1" dirty="0" err="1"/>
              <a:t>iklim</a:t>
            </a:r>
            <a:r>
              <a:rPr lang="en-US" sz="2400" b="1" dirty="0"/>
              <a:t> </a:t>
            </a:r>
            <a:r>
              <a:rPr lang="en-US" sz="2400" b="1" dirty="0" err="1"/>
              <a:t>pembelajaran</a:t>
            </a:r>
            <a:r>
              <a:rPr lang="en-US" sz="2400" b="1" dirty="0"/>
              <a:t> </a:t>
            </a:r>
            <a:r>
              <a:rPr lang="en-US" sz="2400" b="1" dirty="0" err="1"/>
              <a:t>dimana</a:t>
            </a:r>
            <a:r>
              <a:rPr lang="en-US" sz="2400" b="1" dirty="0"/>
              <a:t> </a:t>
            </a:r>
            <a:r>
              <a:rPr lang="en-US" sz="2400" b="1" dirty="0" err="1"/>
              <a:t>pembelajar</a:t>
            </a:r>
            <a:r>
              <a:rPr lang="en-US" sz="2400" b="1" dirty="0"/>
              <a:t> </a:t>
            </a:r>
            <a:r>
              <a:rPr lang="en-US" sz="2400" b="1" dirty="0" err="1"/>
              <a:t>dihormati</a:t>
            </a:r>
            <a:r>
              <a:rPr lang="en-US" sz="2400" b="1" dirty="0"/>
              <a:t> </a:t>
            </a:r>
            <a:r>
              <a:rPr lang="en-US" sz="2400" b="1" dirty="0" err="1"/>
              <a:t>dan</a:t>
            </a:r>
            <a:r>
              <a:rPr lang="en-US" sz="2400" b="1" dirty="0"/>
              <a:t> </a:t>
            </a:r>
            <a:r>
              <a:rPr lang="en-US" sz="2400" b="1" dirty="0" err="1"/>
              <a:t>didukung</a:t>
            </a:r>
            <a:r>
              <a:rPr lang="en-US" sz="2400" b="1" dirty="0"/>
              <a:t>.</a:t>
            </a:r>
            <a:br>
              <a:rPr lang="en-US" sz="2400" b="1" dirty="0"/>
            </a:br>
            <a:br>
              <a:rPr lang="en-US" sz="2400" b="1" dirty="0"/>
            </a:br>
            <a:r>
              <a:rPr lang="en-US" sz="2400" b="1" dirty="0"/>
              <a:t>4.    </a:t>
            </a:r>
            <a:r>
              <a:rPr lang="en-US" sz="2400" b="1" dirty="0" err="1"/>
              <a:t>Menghindari</a:t>
            </a:r>
            <a:r>
              <a:rPr lang="en-US" sz="2400" b="1" dirty="0"/>
              <a:t> </a:t>
            </a:r>
            <a:r>
              <a:rPr lang="en-US" sz="2400" b="1" dirty="0" err="1"/>
              <a:t>terjadinya</a:t>
            </a:r>
            <a:r>
              <a:rPr lang="en-US" sz="2400" b="1" dirty="0"/>
              <a:t> </a:t>
            </a:r>
            <a:r>
              <a:rPr lang="en-US" sz="2400" b="1" dirty="0" err="1"/>
              <a:t>pemforsiran</a:t>
            </a:r>
            <a:r>
              <a:rPr lang="en-US" sz="2400" b="1" dirty="0"/>
              <a:t> </a:t>
            </a:r>
            <a:r>
              <a:rPr lang="en-US" sz="2400" b="1" dirty="0" err="1"/>
              <a:t>terhadap</a:t>
            </a:r>
            <a:r>
              <a:rPr lang="en-US" sz="2400" b="1" dirty="0"/>
              <a:t> </a:t>
            </a:r>
            <a:r>
              <a:rPr lang="en-US" sz="2400" b="1" dirty="0" err="1"/>
              <a:t>kerja</a:t>
            </a:r>
            <a:r>
              <a:rPr lang="en-US" sz="2400" b="1" dirty="0"/>
              <a:t> </a:t>
            </a:r>
            <a:r>
              <a:rPr lang="en-US" sz="2400" b="1" dirty="0" err="1"/>
              <a:t>otak</a:t>
            </a:r>
            <a:r>
              <a:rPr lang="en-US" sz="2400" b="1" dirty="0"/>
              <a:t>.</a:t>
            </a:r>
            <a:br>
              <a:rPr lang="en-US" sz="2400" b="1" dirty="0"/>
            </a:br>
            <a:br>
              <a:rPr lang="en-US" sz="2400" b="1" dirty="0"/>
            </a:br>
            <a:r>
              <a:rPr lang="en-US" sz="2400" b="1" dirty="0"/>
              <a:t>5.    </a:t>
            </a:r>
            <a:r>
              <a:rPr lang="en-US" sz="2400" b="1" dirty="0" err="1"/>
              <a:t>Dapat</a:t>
            </a:r>
            <a:r>
              <a:rPr lang="en-US" sz="2400" b="1" dirty="0"/>
              <a:t> </a:t>
            </a:r>
            <a:r>
              <a:rPr lang="en-US" sz="2400" b="1" dirty="0" err="1"/>
              <a:t>menggunakan</a:t>
            </a:r>
            <a:r>
              <a:rPr lang="en-US" sz="2400" b="1" dirty="0"/>
              <a:t> </a:t>
            </a:r>
            <a:r>
              <a:rPr lang="en-US" sz="2400" b="1" dirty="0" err="1"/>
              <a:t>berbagai</a:t>
            </a:r>
            <a:r>
              <a:rPr lang="en-US" sz="2400" b="1" dirty="0"/>
              <a:t> model-model </a:t>
            </a:r>
            <a:r>
              <a:rPr lang="en-US" sz="2400" b="1" dirty="0" err="1"/>
              <a:t>pembelajaran</a:t>
            </a:r>
            <a:r>
              <a:rPr lang="en-US" sz="2400" b="1" dirty="0"/>
              <a:t> </a:t>
            </a:r>
            <a:r>
              <a:rPr lang="en-US" sz="2400" b="1" dirty="0" err="1"/>
              <a:t>dalam</a:t>
            </a:r>
            <a:r>
              <a:rPr lang="en-US" sz="2400" b="1" dirty="0"/>
              <a:t> </a:t>
            </a:r>
            <a:r>
              <a:rPr lang="en-US" sz="2400" b="1" dirty="0" err="1"/>
              <a:t>mengaplikasikan</a:t>
            </a:r>
            <a:r>
              <a:rPr lang="en-US" sz="2400" b="1" dirty="0"/>
              <a:t> </a:t>
            </a:r>
            <a:r>
              <a:rPr lang="en-US" sz="2400" b="1" dirty="0" err="1"/>
              <a:t>teori</a:t>
            </a:r>
            <a:r>
              <a:rPr lang="en-US" sz="2400" b="1" dirty="0"/>
              <a:t> </a:t>
            </a:r>
            <a:r>
              <a:rPr lang="en-US" sz="2400" b="1" dirty="0" err="1"/>
              <a:t>ini</a:t>
            </a:r>
            <a:r>
              <a:rPr lang="en-US" sz="2400" b="1" dirty="0"/>
              <a:t>. </a:t>
            </a:r>
            <a:r>
              <a:rPr lang="en-US" sz="2400" b="1" dirty="0" err="1"/>
              <a:t>Dianjurkan</a:t>
            </a:r>
            <a:r>
              <a:rPr lang="en-US" sz="2400" b="1" dirty="0"/>
              <a:t> </a:t>
            </a:r>
            <a:r>
              <a:rPr lang="en-US" sz="2400" b="1" dirty="0" err="1"/>
              <a:t>untuk</a:t>
            </a:r>
            <a:r>
              <a:rPr lang="en-US" sz="2400" b="1" dirty="0"/>
              <a:t> </a:t>
            </a:r>
            <a:r>
              <a:rPr lang="en-US" sz="2400" b="1" dirty="0" err="1"/>
              <a:t>memvariasikan</a:t>
            </a:r>
            <a:r>
              <a:rPr lang="en-US" sz="2400" b="1" dirty="0"/>
              <a:t> model-model </a:t>
            </a:r>
            <a:r>
              <a:rPr lang="en-US" sz="2400" b="1" dirty="0" err="1"/>
              <a:t>pembelajaran</a:t>
            </a:r>
            <a:r>
              <a:rPr lang="en-US" sz="2400" b="1" dirty="0"/>
              <a:t> </a:t>
            </a:r>
            <a:r>
              <a:rPr lang="en-US" sz="2400" b="1" dirty="0" err="1"/>
              <a:t>tersebut</a:t>
            </a:r>
            <a:r>
              <a:rPr lang="en-US" sz="2400" b="1" dirty="0"/>
              <a:t>, </a:t>
            </a:r>
            <a:r>
              <a:rPr lang="en-US" sz="2400" b="1" dirty="0" err="1"/>
              <a:t>supaya</a:t>
            </a:r>
            <a:r>
              <a:rPr lang="en-US" sz="2400" b="1" dirty="0"/>
              <a:t> </a:t>
            </a:r>
            <a:r>
              <a:rPr lang="en-US" sz="2400" b="1" dirty="0" err="1"/>
              <a:t>potensi</a:t>
            </a:r>
            <a:r>
              <a:rPr lang="en-US" sz="2400" b="1" dirty="0"/>
              <a:t> </a:t>
            </a:r>
            <a:r>
              <a:rPr lang="en-US" sz="2400" b="1" dirty="0" err="1"/>
              <a:t>spebelajar</a:t>
            </a:r>
            <a:r>
              <a:rPr lang="en-US" sz="2400" b="1" dirty="0"/>
              <a:t> </a:t>
            </a:r>
            <a:r>
              <a:rPr lang="en-US" sz="2400" b="1" dirty="0" err="1"/>
              <a:t>dapat</a:t>
            </a:r>
            <a:r>
              <a:rPr lang="en-US" sz="2400" b="1" dirty="0"/>
              <a:t> </a:t>
            </a:r>
            <a:r>
              <a:rPr lang="en-US" sz="2400" b="1" dirty="0" err="1"/>
              <a:t>dibangunk</a:t>
            </a:r>
            <a:r>
              <a:rPr lang="en-US" sz="2400" dirty="0" err="1"/>
              <a:t>an</a:t>
            </a:r>
            <a:endParaRPr lang="en-US" sz="2400" dirty="0"/>
          </a:p>
        </p:txBody>
      </p:sp>
    </p:spTree>
    <p:extLst>
      <p:ext uri="{BB962C8B-B14F-4D97-AF65-F5344CB8AC3E}">
        <p14:creationId xmlns:p14="http://schemas.microsoft.com/office/powerpoint/2010/main" val="3676844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9144000" cy="6858000"/>
          </a:xfrm>
        </p:spPr>
        <p:txBody>
          <a:bodyPr>
            <a:normAutofit/>
          </a:bodyPr>
          <a:lstStyle/>
          <a:p>
            <a:pPr algn="l"/>
            <a:r>
              <a:rPr lang="en-US" sz="3200" b="1" dirty="0" err="1"/>
              <a:t>Kelemahan-kelemahannya</a:t>
            </a:r>
            <a:r>
              <a:rPr lang="en-US" sz="3200" b="1" dirty="0"/>
              <a:t> </a:t>
            </a:r>
            <a:r>
              <a:rPr lang="en-US" sz="3200" b="1" dirty="0" err="1"/>
              <a:t>adalah</a:t>
            </a:r>
            <a:r>
              <a:rPr lang="en-US" sz="3200" b="1" dirty="0"/>
              <a:t> </a:t>
            </a:r>
            <a:r>
              <a:rPr lang="en-US" sz="3200" b="1" dirty="0" err="1"/>
              <a:t>sebagai</a:t>
            </a:r>
            <a:r>
              <a:rPr lang="en-US" sz="3200" b="1" dirty="0"/>
              <a:t> </a:t>
            </a:r>
            <a:r>
              <a:rPr lang="en-US" sz="3200" b="1" dirty="0" err="1"/>
              <a:t>berikut</a:t>
            </a:r>
            <a:r>
              <a:rPr lang="en-US" sz="3200" b="1" dirty="0"/>
              <a:t>:</a:t>
            </a:r>
            <a:br>
              <a:rPr lang="en-US" sz="2800" b="1" dirty="0"/>
            </a:br>
            <a:br>
              <a:rPr lang="en-US" sz="2800" b="1" dirty="0"/>
            </a:br>
            <a:r>
              <a:rPr lang="en-US" sz="2800" b="1" dirty="0"/>
              <a:t>1.Tenaga </a:t>
            </a:r>
            <a:r>
              <a:rPr lang="en-US" sz="2800" b="1" dirty="0" err="1"/>
              <a:t>kependidikan</a:t>
            </a:r>
            <a:r>
              <a:rPr lang="en-US" sz="2800" b="1" dirty="0"/>
              <a:t> di Indonesia </a:t>
            </a:r>
            <a:r>
              <a:rPr lang="en-US" sz="2800" b="1" dirty="0" err="1"/>
              <a:t>belum</a:t>
            </a:r>
            <a:r>
              <a:rPr lang="en-US" sz="2800" b="1" dirty="0"/>
              <a:t> </a:t>
            </a:r>
            <a:r>
              <a:rPr lang="en-US" sz="2800" b="1" dirty="0" err="1"/>
              <a:t>sepenuhnya</a:t>
            </a:r>
            <a:r>
              <a:rPr lang="en-US" sz="2800" b="1" dirty="0"/>
              <a:t> </a:t>
            </a:r>
            <a:r>
              <a:rPr lang="en-US" sz="2800" b="1" dirty="0" err="1"/>
              <a:t>mengetahui</a:t>
            </a:r>
            <a:r>
              <a:rPr lang="en-US" sz="2800" b="1" dirty="0"/>
              <a:t> </a:t>
            </a:r>
            <a:r>
              <a:rPr lang="en-US" sz="2800" b="1" dirty="0" err="1"/>
              <a:t>tentang</a:t>
            </a:r>
            <a:r>
              <a:rPr lang="en-US" sz="2800" b="1" dirty="0"/>
              <a:t> </a:t>
            </a:r>
            <a:r>
              <a:rPr lang="en-US" sz="2800" b="1" dirty="0" err="1"/>
              <a:t>teori</a:t>
            </a:r>
            <a:r>
              <a:rPr lang="en-US" sz="2800" b="1" dirty="0"/>
              <a:t> </a:t>
            </a:r>
            <a:r>
              <a:rPr lang="en-US" sz="2800" b="1" dirty="0" err="1"/>
              <a:t>ini</a:t>
            </a:r>
            <a:r>
              <a:rPr lang="en-US" sz="2800" b="1" dirty="0"/>
              <a:t> (</a:t>
            </a:r>
            <a:r>
              <a:rPr lang="en-US" sz="2800" b="1" dirty="0" err="1"/>
              <a:t>masih</a:t>
            </a:r>
            <a:r>
              <a:rPr lang="en-US" sz="2800" b="1" dirty="0"/>
              <a:t> </a:t>
            </a:r>
            <a:r>
              <a:rPr lang="en-US" sz="2800" b="1" dirty="0" err="1"/>
              <a:t>baru</a:t>
            </a:r>
            <a:r>
              <a:rPr lang="en-US" sz="2800" b="1" dirty="0"/>
              <a:t>).</a:t>
            </a:r>
            <a:br>
              <a:rPr lang="en-US" sz="2800" b="1" dirty="0"/>
            </a:br>
            <a:br>
              <a:rPr lang="en-US" sz="2800" b="1" dirty="0"/>
            </a:br>
            <a:r>
              <a:rPr lang="en-US" sz="2800" b="1" dirty="0"/>
              <a:t>2. </a:t>
            </a:r>
            <a:r>
              <a:rPr lang="en-US" sz="2800" b="1" dirty="0" err="1"/>
              <a:t>Memerlukan</a:t>
            </a:r>
            <a:r>
              <a:rPr lang="en-US" sz="2800" b="1" dirty="0"/>
              <a:t> </a:t>
            </a:r>
            <a:r>
              <a:rPr lang="en-US" sz="2800" b="1" dirty="0" err="1"/>
              <a:t>waktu</a:t>
            </a:r>
            <a:r>
              <a:rPr lang="en-US" sz="2800" b="1" dirty="0"/>
              <a:t> yang </a:t>
            </a:r>
            <a:r>
              <a:rPr lang="en-US" sz="2800" b="1" dirty="0" err="1"/>
              <a:t>tidak</a:t>
            </a:r>
            <a:r>
              <a:rPr lang="en-US" sz="2800" b="1" dirty="0"/>
              <a:t> </a:t>
            </a:r>
            <a:r>
              <a:rPr lang="en-US" sz="2800" b="1" dirty="0" err="1"/>
              <a:t>sedikit</a:t>
            </a:r>
            <a:r>
              <a:rPr lang="en-US" sz="2800" b="1" dirty="0"/>
              <a:t> </a:t>
            </a:r>
            <a:r>
              <a:rPr lang="en-US" sz="2800" b="1" dirty="0" err="1"/>
              <a:t>untuk</a:t>
            </a:r>
            <a:r>
              <a:rPr lang="en-US" sz="2800" b="1" dirty="0"/>
              <a:t> </a:t>
            </a:r>
            <a:r>
              <a:rPr lang="en-US" sz="2800" b="1" dirty="0" err="1"/>
              <a:t>dapat</a:t>
            </a:r>
            <a:r>
              <a:rPr lang="en-US" sz="2800" b="1" dirty="0"/>
              <a:t> </a:t>
            </a:r>
            <a:r>
              <a:rPr lang="en-US" sz="2800" b="1" dirty="0" err="1"/>
              <a:t>memahami</a:t>
            </a:r>
            <a:r>
              <a:rPr lang="en-US" sz="2800" b="1" dirty="0"/>
              <a:t> (</a:t>
            </a:r>
            <a:r>
              <a:rPr lang="en-US" sz="2800" b="1" dirty="0" err="1"/>
              <a:t>mempelajari</a:t>
            </a:r>
            <a:r>
              <a:rPr lang="en-US" sz="2800" b="1" dirty="0"/>
              <a:t>) </a:t>
            </a:r>
            <a:r>
              <a:rPr lang="en-US" sz="2800" b="1" dirty="0" err="1"/>
              <a:t>bagaimana</a:t>
            </a:r>
            <a:r>
              <a:rPr lang="en-US" sz="2800" b="1" dirty="0"/>
              <a:t> </a:t>
            </a:r>
            <a:r>
              <a:rPr lang="en-US" sz="2800" b="1" dirty="0" err="1"/>
              <a:t>otak</a:t>
            </a:r>
            <a:r>
              <a:rPr lang="en-US" sz="2800" b="1" dirty="0"/>
              <a:t> </a:t>
            </a:r>
            <a:r>
              <a:rPr lang="en-US" sz="2800" b="1" dirty="0" err="1"/>
              <a:t>kita</a:t>
            </a:r>
            <a:r>
              <a:rPr lang="en-US" sz="2800" b="1" dirty="0"/>
              <a:t> </a:t>
            </a:r>
            <a:r>
              <a:rPr lang="en-US" sz="2800" b="1" dirty="0" err="1"/>
              <a:t>bekerja</a:t>
            </a:r>
            <a:r>
              <a:rPr lang="en-US" sz="2800" b="1" dirty="0"/>
              <a:t>.</a:t>
            </a:r>
            <a:br>
              <a:rPr lang="en-US" sz="2800" b="1" dirty="0"/>
            </a:br>
            <a:br>
              <a:rPr lang="en-US" sz="2800" b="1" dirty="0"/>
            </a:br>
            <a:r>
              <a:rPr lang="en-US" sz="2800" b="1" dirty="0"/>
              <a:t>3.  </a:t>
            </a:r>
            <a:r>
              <a:rPr lang="en-US" sz="2800" b="1" dirty="0" err="1"/>
              <a:t>Memerlukan</a:t>
            </a:r>
            <a:r>
              <a:rPr lang="en-US" sz="2800" b="1" dirty="0"/>
              <a:t> </a:t>
            </a:r>
            <a:r>
              <a:rPr lang="en-US" sz="2800" b="1" dirty="0" err="1"/>
              <a:t>biaya</a:t>
            </a:r>
            <a:r>
              <a:rPr lang="en-US" sz="2800" b="1" dirty="0"/>
              <a:t> yang </a:t>
            </a:r>
            <a:r>
              <a:rPr lang="en-US" sz="2800" b="1" dirty="0" err="1"/>
              <a:t>tidak</a:t>
            </a:r>
            <a:r>
              <a:rPr lang="en-US" sz="2800" b="1" dirty="0"/>
              <a:t> </a:t>
            </a:r>
            <a:r>
              <a:rPr lang="en-US" sz="2800" b="1" dirty="0" err="1"/>
              <a:t>sedikit</a:t>
            </a:r>
            <a:r>
              <a:rPr lang="en-US" sz="2800" b="1" dirty="0"/>
              <a:t> </a:t>
            </a:r>
            <a:r>
              <a:rPr lang="en-US" sz="2800" b="1" dirty="0" err="1"/>
              <a:t>dalam</a:t>
            </a:r>
            <a:r>
              <a:rPr lang="en-US" sz="2800" b="1" dirty="0"/>
              <a:t> </a:t>
            </a:r>
            <a:r>
              <a:rPr lang="en-US" sz="2800" b="1" dirty="0" err="1"/>
              <a:t>menciptakan</a:t>
            </a:r>
            <a:r>
              <a:rPr lang="en-US" sz="2800" b="1" dirty="0"/>
              <a:t> </a:t>
            </a:r>
            <a:r>
              <a:rPr lang="en-US" sz="2800" b="1" dirty="0" err="1"/>
              <a:t>lingkungan</a:t>
            </a:r>
            <a:r>
              <a:rPr lang="en-US" sz="2800" b="1" dirty="0"/>
              <a:t> </a:t>
            </a:r>
            <a:r>
              <a:rPr lang="en-US" sz="2800" b="1" dirty="0" err="1"/>
              <a:t>pembelajaran</a:t>
            </a:r>
            <a:r>
              <a:rPr lang="en-US" sz="2800" b="1" dirty="0"/>
              <a:t> yang </a:t>
            </a:r>
            <a:r>
              <a:rPr lang="en-US" sz="2800" b="1" dirty="0" err="1"/>
              <a:t>baik</a:t>
            </a:r>
            <a:r>
              <a:rPr lang="en-US" sz="2800" b="1" dirty="0"/>
              <a:t> </a:t>
            </a:r>
            <a:r>
              <a:rPr lang="en-US" sz="2800" b="1" dirty="0" err="1"/>
              <a:t>bagi</a:t>
            </a:r>
            <a:r>
              <a:rPr lang="en-US" sz="2800" b="1" dirty="0"/>
              <a:t> </a:t>
            </a:r>
            <a:r>
              <a:rPr lang="en-US" sz="2800" b="1" dirty="0" err="1"/>
              <a:t>otak</a:t>
            </a:r>
            <a:r>
              <a:rPr lang="en-US" sz="2800" b="1" dirty="0"/>
              <a:t>.</a:t>
            </a:r>
            <a:br>
              <a:rPr lang="en-US" sz="2800" b="1" dirty="0"/>
            </a:br>
            <a:br>
              <a:rPr lang="en-US" sz="2800" b="1" dirty="0"/>
            </a:br>
            <a:r>
              <a:rPr lang="en-US" sz="2800" b="1" dirty="0"/>
              <a:t>4. </a:t>
            </a:r>
            <a:r>
              <a:rPr lang="en-US" sz="2800" b="1" dirty="0" err="1"/>
              <a:t>Memerlukan</a:t>
            </a:r>
            <a:r>
              <a:rPr lang="en-US" sz="2800" b="1" dirty="0"/>
              <a:t> </a:t>
            </a:r>
            <a:r>
              <a:rPr lang="en-US" sz="2800" b="1" dirty="0" err="1"/>
              <a:t>fasilitas</a:t>
            </a:r>
            <a:r>
              <a:rPr lang="en-US" sz="2800" b="1" dirty="0"/>
              <a:t> yang </a:t>
            </a:r>
            <a:r>
              <a:rPr lang="en-US" sz="2800" b="1" dirty="0" err="1"/>
              <a:t>memadai</a:t>
            </a:r>
            <a:r>
              <a:rPr lang="en-US" sz="2800" b="1" dirty="0"/>
              <a:t> </a:t>
            </a:r>
            <a:r>
              <a:rPr lang="en-US" sz="2800" b="1" dirty="0" err="1"/>
              <a:t>dalam</a:t>
            </a:r>
            <a:r>
              <a:rPr lang="en-US" sz="2800" b="1" dirty="0"/>
              <a:t> </a:t>
            </a:r>
            <a:r>
              <a:rPr lang="en-US" sz="2800" b="1" dirty="0" err="1"/>
              <a:t>mendukung</a:t>
            </a:r>
            <a:r>
              <a:rPr lang="en-US" sz="2800" b="1" dirty="0"/>
              <a:t> </a:t>
            </a:r>
            <a:r>
              <a:rPr lang="en-US" sz="2800" b="1" dirty="0" err="1"/>
              <a:t>praktek</a:t>
            </a:r>
            <a:r>
              <a:rPr lang="en-US" sz="2800" b="1" dirty="0"/>
              <a:t> </a:t>
            </a:r>
            <a:r>
              <a:rPr lang="en-US" sz="2800" b="1" dirty="0" err="1"/>
              <a:t>pembelajaran</a:t>
            </a:r>
            <a:r>
              <a:rPr lang="en-US" sz="2800" b="1" dirty="0"/>
              <a:t> </a:t>
            </a:r>
            <a:r>
              <a:rPr lang="en-US" sz="2800" b="1" dirty="0" err="1"/>
              <a:t>teori</a:t>
            </a:r>
            <a:r>
              <a:rPr lang="en-US" sz="2800" b="1" dirty="0"/>
              <a:t> </a:t>
            </a:r>
            <a:r>
              <a:rPr lang="en-US" sz="2800" b="1" dirty="0" err="1"/>
              <a:t>ini</a:t>
            </a:r>
            <a:r>
              <a:rPr lang="en-US" sz="2800" b="1" dirty="0"/>
              <a:t>.</a:t>
            </a:r>
          </a:p>
        </p:txBody>
      </p:sp>
    </p:spTree>
    <p:extLst>
      <p:ext uri="{BB962C8B-B14F-4D97-AF65-F5344CB8AC3E}">
        <p14:creationId xmlns:p14="http://schemas.microsoft.com/office/powerpoint/2010/main" val="2500033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067800" cy="6858000"/>
          </a:xfrm>
        </p:spPr>
        <p:txBody>
          <a:bodyPr/>
          <a:lstStyle/>
          <a:p>
            <a:endParaRPr lang="en-US"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53600" cy="731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98398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781800"/>
          </a:xfrm>
        </p:spPr>
        <p:txBody>
          <a:bodyPr/>
          <a:lstStyle/>
          <a:p>
            <a:endParaRPr lang="en-US"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53600" cy="731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92693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417"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9144000" cy="6858000"/>
          </a:xfrm>
        </p:spPr>
        <p:txBody>
          <a:bodyPr>
            <a:normAutofit/>
          </a:bodyPr>
          <a:lstStyle/>
          <a:p>
            <a:pPr algn="l"/>
            <a:r>
              <a:rPr lang="en-US" sz="2800" b="1" dirty="0" err="1"/>
              <a:t>Urutan</a:t>
            </a:r>
            <a:r>
              <a:rPr lang="en-US" sz="2800" b="1" dirty="0"/>
              <a:t> </a:t>
            </a:r>
            <a:r>
              <a:rPr lang="en-US" sz="2800" b="1" dirty="0" err="1"/>
              <a:t>evolusi</a:t>
            </a:r>
            <a:r>
              <a:rPr lang="en-US" sz="2800" b="1" dirty="0"/>
              <a:t> </a:t>
            </a:r>
            <a:r>
              <a:rPr lang="en-US" sz="2800" b="1" dirty="0" err="1"/>
              <a:t>otak</a:t>
            </a:r>
            <a:r>
              <a:rPr lang="en-US" sz="2800" b="1" dirty="0"/>
              <a:t> </a:t>
            </a:r>
            <a:r>
              <a:rPr lang="en-US" sz="2800" b="1" dirty="0" err="1"/>
              <a:t>manusia</a:t>
            </a:r>
            <a:r>
              <a:rPr lang="en-US" sz="2800" b="1" dirty="0"/>
              <a:t> :</a:t>
            </a:r>
            <a:br>
              <a:rPr lang="en-US" sz="2800" b="1" dirty="0"/>
            </a:br>
            <a:br>
              <a:rPr lang="en-US" sz="2800" b="1" dirty="0"/>
            </a:br>
            <a:r>
              <a:rPr lang="en-US" sz="2800" b="1" dirty="0"/>
              <a:t>a)</a:t>
            </a:r>
            <a:r>
              <a:rPr lang="en-US" sz="2800" b="1" dirty="0" err="1"/>
              <a:t>Batang</a:t>
            </a:r>
            <a:r>
              <a:rPr lang="en-US" sz="2800" b="1" dirty="0"/>
              <a:t> </a:t>
            </a:r>
            <a:r>
              <a:rPr lang="en-US" sz="2800" b="1" dirty="0" err="1"/>
              <a:t>otak</a:t>
            </a:r>
            <a:r>
              <a:rPr lang="en-US" sz="2800" b="1" dirty="0"/>
              <a:t>, </a:t>
            </a:r>
            <a:r>
              <a:rPr lang="en-US" sz="2800" b="1" dirty="0" err="1"/>
              <a:t>mengendalikan</a:t>
            </a:r>
            <a:r>
              <a:rPr lang="en-US" sz="2800" b="1" dirty="0"/>
              <a:t> </a:t>
            </a:r>
            <a:r>
              <a:rPr lang="en-US" sz="2800" b="1" dirty="0" err="1"/>
              <a:t>fungsi-fungsi</a:t>
            </a:r>
            <a:r>
              <a:rPr lang="en-US" sz="2800" b="1" dirty="0"/>
              <a:t> </a:t>
            </a:r>
            <a:r>
              <a:rPr lang="en-US" sz="2800" b="1" dirty="0" err="1"/>
              <a:t>penyangga</a:t>
            </a:r>
            <a:r>
              <a:rPr lang="en-US" sz="2800" b="1" dirty="0"/>
              <a:t> </a:t>
            </a:r>
            <a:r>
              <a:rPr lang="en-US" sz="2800" b="1" dirty="0" err="1"/>
              <a:t>kehidupan</a:t>
            </a:r>
            <a:r>
              <a:rPr lang="en-US" sz="2800" b="1" dirty="0"/>
              <a:t>, </a:t>
            </a:r>
            <a:r>
              <a:rPr lang="en-US" sz="2800" b="1" dirty="0" err="1"/>
              <a:t>misalnya</a:t>
            </a:r>
            <a:r>
              <a:rPr lang="en-US" sz="2800" b="1" dirty="0"/>
              <a:t> </a:t>
            </a:r>
            <a:r>
              <a:rPr lang="en-US" sz="2800" b="1" dirty="0" err="1"/>
              <a:t>pernafasan</a:t>
            </a:r>
            <a:r>
              <a:rPr lang="en-US" sz="2800" b="1" dirty="0"/>
              <a:t> </a:t>
            </a:r>
            <a:r>
              <a:rPr lang="en-US" sz="2800" b="1" dirty="0" err="1"/>
              <a:t>dan</a:t>
            </a:r>
            <a:r>
              <a:rPr lang="en-US" sz="2800" b="1" dirty="0"/>
              <a:t> </a:t>
            </a:r>
            <a:r>
              <a:rPr lang="en-US" sz="2800" b="1" dirty="0" err="1"/>
              <a:t>laju</a:t>
            </a:r>
            <a:r>
              <a:rPr lang="en-US" sz="2800" b="1" dirty="0"/>
              <a:t> </a:t>
            </a:r>
            <a:r>
              <a:rPr lang="en-US" sz="2800" b="1" dirty="0" err="1"/>
              <a:t>denyut</a:t>
            </a:r>
            <a:r>
              <a:rPr lang="en-US" sz="2800" b="1" dirty="0"/>
              <a:t> </a:t>
            </a:r>
            <a:r>
              <a:rPr lang="en-US" sz="2800" b="1" dirty="0" err="1"/>
              <a:t>jantung</a:t>
            </a:r>
            <a:br>
              <a:rPr lang="en-US" sz="2800" b="1" dirty="0"/>
            </a:br>
            <a:br>
              <a:rPr lang="en-US" sz="2800" b="1" dirty="0"/>
            </a:br>
            <a:r>
              <a:rPr lang="en-US" sz="2800" b="1" dirty="0"/>
              <a:t>b)</a:t>
            </a:r>
            <a:r>
              <a:rPr lang="en-US" sz="2800" b="1" dirty="0" err="1"/>
              <a:t>Serebelum</a:t>
            </a:r>
            <a:r>
              <a:rPr lang="en-US" sz="2800" b="1" dirty="0"/>
              <a:t>, </a:t>
            </a:r>
            <a:r>
              <a:rPr lang="en-US" sz="2800" b="1" dirty="0" err="1"/>
              <a:t>atau</a:t>
            </a:r>
            <a:r>
              <a:rPr lang="en-US" sz="2800" b="1" dirty="0"/>
              <a:t> </a:t>
            </a:r>
            <a:r>
              <a:rPr lang="en-US" sz="2800" b="1" dirty="0" err="1"/>
              <a:t>otak</a:t>
            </a:r>
            <a:r>
              <a:rPr lang="en-US" sz="2800" b="1" dirty="0"/>
              <a:t> </a:t>
            </a:r>
            <a:r>
              <a:rPr lang="en-US" sz="2800" b="1" dirty="0" err="1"/>
              <a:t>kecil</a:t>
            </a:r>
            <a:r>
              <a:rPr lang="en-US" sz="2800" b="1" dirty="0"/>
              <a:t>, </a:t>
            </a:r>
            <a:r>
              <a:rPr lang="en-US" sz="2800" b="1" dirty="0" err="1"/>
              <a:t>mengendalikan</a:t>
            </a:r>
            <a:r>
              <a:rPr lang="en-US" sz="2800" b="1" dirty="0"/>
              <a:t> </a:t>
            </a:r>
            <a:r>
              <a:rPr lang="en-US" sz="2800" b="1" dirty="0" err="1"/>
              <a:t>gerakan</a:t>
            </a:r>
            <a:r>
              <a:rPr lang="en-US" sz="2800" b="1" dirty="0"/>
              <a:t> </a:t>
            </a:r>
            <a:r>
              <a:rPr lang="en-US" sz="2800" b="1" dirty="0" err="1"/>
              <a:t>tubuh</a:t>
            </a:r>
            <a:r>
              <a:rPr lang="en-US" sz="2800" b="1" dirty="0"/>
              <a:t> </a:t>
            </a:r>
            <a:r>
              <a:rPr lang="en-US" sz="2800" b="1" dirty="0" err="1"/>
              <a:t>dalam</a:t>
            </a:r>
            <a:r>
              <a:rPr lang="en-US" sz="2800" b="1" dirty="0"/>
              <a:t> </a:t>
            </a:r>
            <a:r>
              <a:rPr lang="en-US" sz="2800" b="1" dirty="0" err="1"/>
              <a:t>ruang</a:t>
            </a:r>
            <a:r>
              <a:rPr lang="en-US" sz="2800" b="1" dirty="0"/>
              <a:t> </a:t>
            </a:r>
            <a:r>
              <a:rPr lang="en-US" sz="2800" b="1" dirty="0" err="1"/>
              <a:t>dan</a:t>
            </a:r>
            <a:r>
              <a:rPr lang="en-US" sz="2800" b="1" dirty="0"/>
              <a:t> </a:t>
            </a:r>
            <a:r>
              <a:rPr lang="en-US" sz="2800" b="1" dirty="0" err="1"/>
              <a:t>menyimpan</a:t>
            </a:r>
            <a:r>
              <a:rPr lang="en-US" sz="2800" b="1" dirty="0"/>
              <a:t> </a:t>
            </a:r>
            <a:r>
              <a:rPr lang="en-US" sz="2800" b="1" dirty="0" err="1"/>
              <a:t>ingatan</a:t>
            </a:r>
            <a:r>
              <a:rPr lang="en-US" sz="2800" b="1" dirty="0"/>
              <a:t> </a:t>
            </a:r>
            <a:r>
              <a:rPr lang="en-US" sz="2800" b="1" dirty="0" err="1"/>
              <a:t>untuk</a:t>
            </a:r>
            <a:r>
              <a:rPr lang="en-US" sz="2800" b="1" dirty="0"/>
              <a:t> </a:t>
            </a:r>
            <a:r>
              <a:rPr lang="en-US" sz="2800" b="1" dirty="0" err="1"/>
              <a:t>respon-respon</a:t>
            </a:r>
            <a:r>
              <a:rPr lang="en-US" sz="2800" b="1" dirty="0"/>
              <a:t> </a:t>
            </a:r>
            <a:r>
              <a:rPr lang="en-US" sz="2800" b="1" dirty="0" err="1"/>
              <a:t>dasar</a:t>
            </a:r>
            <a:r>
              <a:rPr lang="en-US" sz="2800" b="1" dirty="0"/>
              <a:t> yang </a:t>
            </a:r>
            <a:r>
              <a:rPr lang="en-US" sz="2800" b="1" dirty="0" err="1"/>
              <a:t>dipelajari</a:t>
            </a:r>
            <a:br>
              <a:rPr lang="en-US" sz="2800" b="1" dirty="0"/>
            </a:br>
            <a:br>
              <a:rPr lang="en-US" sz="2800" b="1" dirty="0"/>
            </a:br>
            <a:r>
              <a:rPr lang="en-US" sz="2800" b="1" dirty="0"/>
              <a:t>c)</a:t>
            </a:r>
            <a:r>
              <a:rPr lang="en-US" sz="2800" b="1" dirty="0" err="1"/>
              <a:t>Sistem</a:t>
            </a:r>
            <a:r>
              <a:rPr lang="en-US" sz="2800" b="1" dirty="0"/>
              <a:t> </a:t>
            </a:r>
            <a:r>
              <a:rPr lang="en-US" sz="2800" b="1" dirty="0" err="1"/>
              <a:t>limbik</a:t>
            </a:r>
            <a:r>
              <a:rPr lang="en-US" sz="2800" b="1" dirty="0"/>
              <a:t>, yang </a:t>
            </a:r>
            <a:r>
              <a:rPr lang="en-US" sz="2800" b="1" dirty="0" err="1"/>
              <a:t>posisinya</a:t>
            </a:r>
            <a:r>
              <a:rPr lang="en-US" sz="2800" b="1" dirty="0"/>
              <a:t> </a:t>
            </a:r>
            <a:r>
              <a:rPr lang="en-US" sz="2800" b="1" dirty="0" err="1"/>
              <a:t>sedikit</a:t>
            </a:r>
            <a:r>
              <a:rPr lang="en-US" sz="2800" b="1" dirty="0"/>
              <a:t> </a:t>
            </a:r>
            <a:r>
              <a:rPr lang="en-US" sz="2800" b="1" dirty="0" err="1"/>
              <a:t>lebih</a:t>
            </a:r>
            <a:r>
              <a:rPr lang="en-US" sz="2800" b="1" dirty="0"/>
              <a:t> </a:t>
            </a:r>
            <a:r>
              <a:rPr lang="en-US" sz="2800" b="1" dirty="0" err="1"/>
              <a:t>ke</a:t>
            </a:r>
            <a:r>
              <a:rPr lang="en-US" sz="2800" b="1" dirty="0"/>
              <a:t> </a:t>
            </a:r>
            <a:r>
              <a:rPr lang="en-US" sz="2800" b="1" dirty="0" err="1"/>
              <a:t>depan</a:t>
            </a:r>
            <a:r>
              <a:rPr lang="en-US" sz="2800" b="1" dirty="0"/>
              <a:t> </a:t>
            </a:r>
            <a:r>
              <a:rPr lang="en-US" sz="2800" b="1" dirty="0" err="1"/>
              <a:t>dan</a:t>
            </a:r>
            <a:r>
              <a:rPr lang="en-US" sz="2800" b="1" dirty="0"/>
              <a:t> </a:t>
            </a:r>
            <a:r>
              <a:rPr lang="en-US" sz="2800" b="1" dirty="0" err="1"/>
              <a:t>terdiri</a:t>
            </a:r>
            <a:r>
              <a:rPr lang="en-US" sz="2800" b="1" dirty="0"/>
              <a:t> </a:t>
            </a:r>
            <a:r>
              <a:rPr lang="en-US" sz="2800" b="1" dirty="0" err="1"/>
              <a:t>atas</a:t>
            </a:r>
            <a:r>
              <a:rPr lang="en-US" sz="2800" b="1" dirty="0"/>
              <a:t> thalamus </a:t>
            </a:r>
            <a:r>
              <a:rPr lang="en-US" sz="2800" b="1" dirty="0" err="1"/>
              <a:t>dan</a:t>
            </a:r>
            <a:r>
              <a:rPr lang="en-US" sz="2800" b="1" dirty="0"/>
              <a:t> ganglia basal </a:t>
            </a:r>
            <a:r>
              <a:rPr lang="en-US" sz="2800" b="1" dirty="0" err="1"/>
              <a:t>atau</a:t>
            </a:r>
            <a:r>
              <a:rPr lang="en-US" sz="2800" b="1" dirty="0"/>
              <a:t> </a:t>
            </a:r>
            <a:r>
              <a:rPr lang="en-US" sz="2800" b="1" dirty="0" err="1"/>
              <a:t>otak</a:t>
            </a:r>
            <a:r>
              <a:rPr lang="en-US" sz="2800" b="1" dirty="0"/>
              <a:t> </a:t>
            </a:r>
            <a:r>
              <a:rPr lang="en-US" sz="2800" b="1" dirty="0" err="1"/>
              <a:t>tengah</a:t>
            </a:r>
            <a:r>
              <a:rPr lang="en-US" sz="2800" b="1" dirty="0"/>
              <a:t>. </a:t>
            </a:r>
            <a:r>
              <a:rPr lang="en-US" sz="2800" b="1" dirty="0" err="1"/>
              <a:t>Sistem</a:t>
            </a:r>
            <a:r>
              <a:rPr lang="en-US" sz="2800" b="1" dirty="0"/>
              <a:t> </a:t>
            </a:r>
            <a:r>
              <a:rPr lang="en-US" sz="2800" b="1" dirty="0" err="1"/>
              <a:t>limbik</a:t>
            </a:r>
            <a:r>
              <a:rPr lang="en-US" sz="2800" b="1" dirty="0"/>
              <a:t> </a:t>
            </a:r>
            <a:r>
              <a:rPr lang="en-US" sz="2800" b="1" dirty="0" err="1"/>
              <a:t>penting</a:t>
            </a:r>
            <a:r>
              <a:rPr lang="en-US" sz="2800" b="1" dirty="0"/>
              <a:t> </a:t>
            </a:r>
            <a:r>
              <a:rPr lang="en-US" sz="2800" b="1" dirty="0" err="1"/>
              <a:t>bagi</a:t>
            </a:r>
            <a:r>
              <a:rPr lang="en-US" sz="2800" b="1" dirty="0"/>
              <a:t> </a:t>
            </a:r>
            <a:r>
              <a:rPr lang="en-US" sz="2800" b="1" dirty="0" err="1"/>
              <a:t>pembelajaran</a:t>
            </a:r>
            <a:r>
              <a:rPr lang="en-US" sz="2800" b="1" dirty="0"/>
              <a:t> </a:t>
            </a:r>
            <a:r>
              <a:rPr lang="en-US" sz="2800" b="1" dirty="0" err="1"/>
              <a:t>dan</a:t>
            </a:r>
            <a:r>
              <a:rPr lang="en-US" sz="2800" b="1" dirty="0"/>
              <a:t> </a:t>
            </a:r>
            <a:r>
              <a:rPr lang="en-US" sz="2800" b="1" dirty="0" err="1"/>
              <a:t>ingatan</a:t>
            </a:r>
            <a:r>
              <a:rPr lang="en-US" sz="2800" b="1" dirty="0"/>
              <a:t> </a:t>
            </a:r>
            <a:r>
              <a:rPr lang="en-US" sz="2800" b="1" dirty="0" err="1"/>
              <a:t>jangka</a:t>
            </a:r>
            <a:r>
              <a:rPr lang="en-US" sz="2800" b="1" dirty="0"/>
              <a:t> </a:t>
            </a:r>
            <a:r>
              <a:rPr lang="en-US" sz="2800" b="1" dirty="0" err="1"/>
              <a:t>pendek</a:t>
            </a:r>
            <a:r>
              <a:rPr lang="en-US" sz="2800" b="1" dirty="0"/>
              <a:t> </a:t>
            </a:r>
            <a:r>
              <a:rPr lang="en-US" sz="2800" b="1" dirty="0" err="1"/>
              <a:t>tetapi</a:t>
            </a:r>
            <a:r>
              <a:rPr lang="en-US" sz="2800" b="1" dirty="0"/>
              <a:t> </a:t>
            </a:r>
            <a:r>
              <a:rPr lang="en-US" sz="2800" b="1" dirty="0" err="1"/>
              <a:t>juga</a:t>
            </a:r>
            <a:r>
              <a:rPr lang="en-US" sz="2800" b="1" dirty="0"/>
              <a:t> </a:t>
            </a:r>
            <a:r>
              <a:rPr lang="en-US" sz="2800" b="1" dirty="0" err="1"/>
              <a:t>menjaga</a:t>
            </a:r>
            <a:r>
              <a:rPr lang="en-US" sz="2800" b="1" dirty="0"/>
              <a:t> homeostasis di </a:t>
            </a:r>
            <a:r>
              <a:rPr lang="en-US" sz="2800" b="1" dirty="0" err="1"/>
              <a:t>dalam</a:t>
            </a:r>
            <a:r>
              <a:rPr lang="en-US" sz="2800" b="1" dirty="0"/>
              <a:t> </a:t>
            </a:r>
            <a:r>
              <a:rPr lang="en-US" sz="2800" b="1" dirty="0" err="1"/>
              <a:t>tubuh</a:t>
            </a:r>
            <a:r>
              <a:rPr lang="en-US" sz="2800" b="1" dirty="0"/>
              <a:t> (</a:t>
            </a:r>
            <a:r>
              <a:rPr lang="en-US" sz="2800" b="1" dirty="0" err="1"/>
              <a:t>tekanan</a:t>
            </a:r>
            <a:r>
              <a:rPr lang="en-US" sz="2800" b="1" dirty="0"/>
              <a:t> </a:t>
            </a:r>
            <a:r>
              <a:rPr lang="en-US" sz="2800" b="1" dirty="0" err="1"/>
              <a:t>darah</a:t>
            </a:r>
            <a:r>
              <a:rPr lang="en-US" sz="2800" b="1" dirty="0"/>
              <a:t>, </a:t>
            </a:r>
            <a:r>
              <a:rPr lang="en-US" sz="2800" b="1" dirty="0" err="1"/>
              <a:t>suhu</a:t>
            </a:r>
            <a:r>
              <a:rPr lang="en-US" sz="2800" b="1" dirty="0"/>
              <a:t> </a:t>
            </a:r>
            <a:r>
              <a:rPr lang="en-US" sz="2800" b="1" dirty="0" err="1"/>
              <a:t>tubuh</a:t>
            </a:r>
            <a:r>
              <a:rPr lang="en-US" sz="2800" b="1" dirty="0"/>
              <a:t>, </a:t>
            </a:r>
            <a:r>
              <a:rPr lang="en-US" sz="2800" b="1" dirty="0" err="1"/>
              <a:t>dan</a:t>
            </a:r>
            <a:r>
              <a:rPr lang="en-US" sz="2800" b="1" dirty="0"/>
              <a:t> </a:t>
            </a:r>
            <a:r>
              <a:rPr lang="en-US" sz="2800" b="1" dirty="0" err="1"/>
              <a:t>kadar</a:t>
            </a:r>
            <a:r>
              <a:rPr lang="en-US" sz="2800" b="1" dirty="0"/>
              <a:t> </a:t>
            </a:r>
            <a:r>
              <a:rPr lang="en-US" sz="2800" b="1" dirty="0" err="1"/>
              <a:t>gula</a:t>
            </a:r>
            <a:r>
              <a:rPr lang="en-US" sz="2800" b="1" dirty="0"/>
              <a:t> </a:t>
            </a:r>
            <a:r>
              <a:rPr lang="en-US" sz="2800" b="1" dirty="0" err="1"/>
              <a:t>darah</a:t>
            </a:r>
            <a:r>
              <a:rPr lang="en-US" sz="2800" b="1" dirty="0"/>
              <a:t>)</a:t>
            </a:r>
          </a:p>
        </p:txBody>
      </p:sp>
    </p:spTree>
    <p:extLst>
      <p:ext uri="{BB962C8B-B14F-4D97-AF65-F5344CB8AC3E}">
        <p14:creationId xmlns:p14="http://schemas.microsoft.com/office/powerpoint/2010/main" val="29456897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endParaRPr lang="en-US" sz="24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86504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3999"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9144000" cy="6781800"/>
          </a:xfrm>
        </p:spPr>
        <p:txBody>
          <a:bodyPr>
            <a:normAutofit/>
          </a:bodyPr>
          <a:lstStyle/>
          <a:p>
            <a:pPr algn="just"/>
            <a:r>
              <a:rPr lang="en-US" sz="3200" b="1" dirty="0" err="1"/>
              <a:t>Serebrum</a:t>
            </a:r>
            <a:r>
              <a:rPr lang="en-US" sz="3200" b="1" dirty="0"/>
              <a:t>, </a:t>
            </a:r>
            <a:r>
              <a:rPr lang="en-US" sz="3200" b="1" dirty="0" err="1"/>
              <a:t>atau</a:t>
            </a:r>
            <a:r>
              <a:rPr lang="en-US" sz="3200" b="1" dirty="0"/>
              <a:t> </a:t>
            </a:r>
            <a:r>
              <a:rPr lang="en-US" sz="3200" b="1" dirty="0" err="1"/>
              <a:t>korteks</a:t>
            </a:r>
            <a:r>
              <a:rPr lang="en-US" sz="3200" b="1" dirty="0"/>
              <a:t> </a:t>
            </a:r>
            <a:r>
              <a:rPr lang="en-US" sz="3200" b="1" dirty="0" err="1"/>
              <a:t>serebral</a:t>
            </a:r>
            <a:r>
              <a:rPr lang="en-US" sz="3200" b="1" dirty="0"/>
              <a:t>, </a:t>
            </a:r>
            <a:r>
              <a:rPr lang="en-US" sz="3200" b="1" dirty="0" err="1"/>
              <a:t>membungkus</a:t>
            </a:r>
            <a:r>
              <a:rPr lang="en-US" sz="3200" b="1" dirty="0"/>
              <a:t> </a:t>
            </a:r>
            <a:r>
              <a:rPr lang="en-US" sz="3200" b="1" dirty="0" err="1"/>
              <a:t>seluruh</a:t>
            </a:r>
            <a:r>
              <a:rPr lang="en-US" sz="3200" b="1" dirty="0"/>
              <a:t> </a:t>
            </a:r>
            <a:r>
              <a:rPr lang="en-US" sz="3200" b="1" dirty="0" err="1"/>
              <a:t>otak</a:t>
            </a:r>
            <a:r>
              <a:rPr lang="en-US" sz="3200" b="1" dirty="0"/>
              <a:t> </a:t>
            </a:r>
            <a:r>
              <a:rPr lang="en-US" sz="3200" b="1" dirty="0" err="1"/>
              <a:t>dan</a:t>
            </a:r>
            <a:r>
              <a:rPr lang="en-US" sz="3200" b="1" dirty="0"/>
              <a:t> </a:t>
            </a:r>
            <a:r>
              <a:rPr lang="en-US" sz="3200" b="1" dirty="0" err="1"/>
              <a:t>posisinya</a:t>
            </a:r>
            <a:r>
              <a:rPr lang="en-US" sz="3200" b="1" dirty="0"/>
              <a:t> </a:t>
            </a:r>
            <a:r>
              <a:rPr lang="en-US" sz="3200" b="1" dirty="0" err="1"/>
              <a:t>berada</a:t>
            </a:r>
            <a:r>
              <a:rPr lang="en-US" sz="3200" b="1" dirty="0"/>
              <a:t> di </a:t>
            </a:r>
            <a:r>
              <a:rPr lang="en-US" sz="3200" b="1" dirty="0" err="1"/>
              <a:t>depan</a:t>
            </a:r>
            <a:r>
              <a:rPr lang="en-US" sz="3200" b="1" dirty="0"/>
              <a:t>. </a:t>
            </a:r>
            <a:r>
              <a:rPr lang="en-US" sz="3200" b="1" dirty="0" err="1"/>
              <a:t>Serebrum</a:t>
            </a:r>
            <a:r>
              <a:rPr lang="en-US" sz="3200" b="1" dirty="0"/>
              <a:t> </a:t>
            </a:r>
            <a:r>
              <a:rPr lang="en-US" sz="3200" b="1" dirty="0" err="1"/>
              <a:t>adalah</a:t>
            </a:r>
            <a:r>
              <a:rPr lang="en-US" sz="3200" b="1" dirty="0"/>
              <a:t> </a:t>
            </a:r>
            <a:r>
              <a:rPr lang="en-US" sz="3200" b="1" dirty="0" err="1"/>
              <a:t>karya</a:t>
            </a:r>
            <a:r>
              <a:rPr lang="en-US" sz="3200" b="1" dirty="0"/>
              <a:t> </a:t>
            </a:r>
            <a:r>
              <a:rPr lang="en-US" sz="3200" b="1" dirty="0" err="1"/>
              <a:t>besar</a:t>
            </a:r>
            <a:r>
              <a:rPr lang="en-US" sz="3200" b="1" dirty="0"/>
              <a:t> </a:t>
            </a:r>
            <a:r>
              <a:rPr lang="en-US" sz="3200" b="1" dirty="0" err="1"/>
              <a:t>evolusi</a:t>
            </a:r>
            <a:r>
              <a:rPr lang="en-US" sz="3200" b="1" dirty="0"/>
              <a:t> </a:t>
            </a:r>
            <a:r>
              <a:rPr lang="en-US" sz="3200" b="1" dirty="0" err="1"/>
              <a:t>alam</a:t>
            </a:r>
            <a:r>
              <a:rPr lang="en-US" sz="3200" b="1" dirty="0"/>
              <a:t> </a:t>
            </a:r>
            <a:r>
              <a:rPr lang="en-US" sz="3200" b="1" dirty="0" err="1"/>
              <a:t>dan</a:t>
            </a:r>
            <a:r>
              <a:rPr lang="en-US" sz="3200" b="1" dirty="0"/>
              <a:t> </a:t>
            </a:r>
            <a:r>
              <a:rPr lang="en-US" sz="3200" b="1" dirty="0" err="1"/>
              <a:t>bertanggung</a:t>
            </a:r>
            <a:r>
              <a:rPr lang="en-US" sz="3200" b="1" dirty="0"/>
              <a:t> </a:t>
            </a:r>
            <a:r>
              <a:rPr lang="en-US" sz="3200" b="1" dirty="0" err="1"/>
              <a:t>jawab</a:t>
            </a:r>
            <a:r>
              <a:rPr lang="en-US" sz="3200" b="1" dirty="0"/>
              <a:t> </a:t>
            </a:r>
            <a:r>
              <a:rPr lang="en-US" sz="3200" b="1" dirty="0" err="1"/>
              <a:t>atas</a:t>
            </a:r>
            <a:r>
              <a:rPr lang="en-US" sz="3200" b="1" dirty="0"/>
              <a:t> </a:t>
            </a:r>
            <a:r>
              <a:rPr lang="en-US" sz="3200" b="1" dirty="0" err="1"/>
              <a:t>berbagai</a:t>
            </a:r>
            <a:r>
              <a:rPr lang="en-US" sz="3200" b="1" dirty="0"/>
              <a:t> </a:t>
            </a:r>
            <a:r>
              <a:rPr lang="en-US" sz="3200" b="1" dirty="0" err="1"/>
              <a:t>keterampilan</a:t>
            </a:r>
            <a:r>
              <a:rPr lang="en-US" sz="3200" b="1" dirty="0"/>
              <a:t> </a:t>
            </a:r>
            <a:r>
              <a:rPr lang="en-US" sz="3200" b="1" dirty="0" err="1"/>
              <a:t>termasuk</a:t>
            </a:r>
            <a:r>
              <a:rPr lang="en-US" sz="3200" b="1" dirty="0"/>
              <a:t> </a:t>
            </a:r>
            <a:r>
              <a:rPr lang="en-US" sz="3200" b="1" dirty="0" err="1"/>
              <a:t>ingatan</a:t>
            </a:r>
            <a:r>
              <a:rPr lang="en-US" sz="3200" b="1" dirty="0"/>
              <a:t>, </a:t>
            </a:r>
            <a:r>
              <a:rPr lang="en-US" sz="3200" b="1" dirty="0" err="1"/>
              <a:t>komunikasi</a:t>
            </a:r>
            <a:r>
              <a:rPr lang="en-US" sz="3200" b="1" dirty="0"/>
              <a:t>, </a:t>
            </a:r>
            <a:r>
              <a:rPr lang="en-US" sz="3200" b="1" dirty="0" err="1"/>
              <a:t>pembuatan</a:t>
            </a:r>
            <a:r>
              <a:rPr lang="en-US" sz="3200" b="1" dirty="0"/>
              <a:t> </a:t>
            </a:r>
            <a:r>
              <a:rPr lang="en-US" sz="3200" b="1" dirty="0" err="1"/>
              <a:t>keputusan</a:t>
            </a:r>
            <a:r>
              <a:rPr lang="en-US" sz="3200" b="1" dirty="0"/>
              <a:t>, </a:t>
            </a:r>
            <a:r>
              <a:rPr lang="en-US" sz="3200" b="1" dirty="0" err="1"/>
              <a:t>dan</a:t>
            </a:r>
            <a:r>
              <a:rPr lang="en-US" sz="3200" b="1" dirty="0"/>
              <a:t> </a:t>
            </a:r>
            <a:r>
              <a:rPr lang="en-US" sz="3200" b="1" dirty="0" err="1"/>
              <a:t>kreativitas.Neuron</a:t>
            </a:r>
            <a:r>
              <a:rPr lang="en-US" sz="3200" b="1" dirty="0"/>
              <a:t> </a:t>
            </a:r>
            <a:r>
              <a:rPr lang="en-US" sz="3200" b="1" dirty="0" err="1"/>
              <a:t>sendiri</a:t>
            </a:r>
            <a:r>
              <a:rPr lang="en-US" sz="3200" b="1" dirty="0"/>
              <a:t> </a:t>
            </a:r>
            <a:r>
              <a:rPr lang="en-US" sz="3200" b="1" dirty="0" err="1"/>
              <a:t>merupakan</a:t>
            </a:r>
            <a:r>
              <a:rPr lang="en-US" sz="3200" b="1" dirty="0"/>
              <a:t> </a:t>
            </a:r>
            <a:r>
              <a:rPr lang="en-US" sz="3200" b="1" dirty="0" err="1"/>
              <a:t>unsur</a:t>
            </a:r>
            <a:r>
              <a:rPr lang="en-US" sz="3200" b="1" dirty="0"/>
              <a:t> </a:t>
            </a:r>
            <a:r>
              <a:rPr lang="en-US" sz="3200" b="1" dirty="0" err="1"/>
              <a:t>dasar</a:t>
            </a:r>
            <a:r>
              <a:rPr lang="en-US" sz="3200" b="1" dirty="0"/>
              <a:t> </a:t>
            </a:r>
            <a:r>
              <a:rPr lang="en-US" sz="3200" b="1" dirty="0" err="1"/>
              <a:t>pembentuk</a:t>
            </a:r>
            <a:r>
              <a:rPr lang="en-US" sz="3200" b="1" dirty="0"/>
              <a:t> CNS (Central Nervous System), </a:t>
            </a:r>
            <a:r>
              <a:rPr lang="en-US" sz="3200" b="1" dirty="0" err="1"/>
              <a:t>yakni</a:t>
            </a:r>
            <a:r>
              <a:rPr lang="en-US" sz="3200" b="1" dirty="0"/>
              <a:t> </a:t>
            </a:r>
            <a:r>
              <a:rPr lang="en-US" sz="3200" b="1" dirty="0" err="1"/>
              <a:t>sel</a:t>
            </a:r>
            <a:r>
              <a:rPr lang="en-US" sz="3200" b="1" dirty="0"/>
              <a:t> </a:t>
            </a:r>
            <a:r>
              <a:rPr lang="en-US" sz="3200" b="1" dirty="0" err="1"/>
              <a:t>khusus</a:t>
            </a:r>
            <a:r>
              <a:rPr lang="en-US" sz="3200" b="1" dirty="0"/>
              <a:t> yang </a:t>
            </a:r>
            <a:r>
              <a:rPr lang="en-US" sz="3200" b="1" dirty="0" err="1"/>
              <a:t>mengirimkan</a:t>
            </a:r>
            <a:r>
              <a:rPr lang="en-US" sz="3200" b="1" dirty="0"/>
              <a:t> </a:t>
            </a:r>
            <a:r>
              <a:rPr lang="en-US" sz="3200" b="1" dirty="0" err="1"/>
              <a:t>informasi</a:t>
            </a:r>
            <a:r>
              <a:rPr lang="en-US" sz="3200" b="1" dirty="0"/>
              <a:t> </a:t>
            </a:r>
            <a:r>
              <a:rPr lang="en-US" sz="3200" b="1" dirty="0" err="1"/>
              <a:t>sepanjang</a:t>
            </a:r>
            <a:r>
              <a:rPr lang="en-US" sz="3200" b="1" dirty="0"/>
              <a:t> </a:t>
            </a:r>
            <a:r>
              <a:rPr lang="en-US" sz="3200" b="1" dirty="0" err="1"/>
              <a:t>sistem</a:t>
            </a:r>
            <a:r>
              <a:rPr lang="en-US" sz="3200" b="1" dirty="0"/>
              <a:t> </a:t>
            </a:r>
            <a:r>
              <a:rPr lang="en-US" sz="3200" b="1" dirty="0" err="1"/>
              <a:t>syaraf</a:t>
            </a:r>
            <a:r>
              <a:rPr lang="en-US" sz="3200" b="1" dirty="0"/>
              <a:t> yang </a:t>
            </a:r>
            <a:r>
              <a:rPr lang="en-US" sz="3200" b="1" dirty="0" err="1"/>
              <a:t>berjumlah</a:t>
            </a:r>
            <a:r>
              <a:rPr lang="en-US" sz="3200" b="1" dirty="0"/>
              <a:t> </a:t>
            </a:r>
            <a:r>
              <a:rPr lang="en-US" sz="3200" b="1" dirty="0" err="1"/>
              <a:t>sangat</a:t>
            </a:r>
            <a:r>
              <a:rPr lang="en-US" sz="3200" b="1" dirty="0"/>
              <a:t> </a:t>
            </a:r>
            <a:r>
              <a:rPr lang="en-US" sz="3200" b="1" dirty="0" err="1"/>
              <a:t>banyak</a:t>
            </a:r>
            <a:r>
              <a:rPr lang="en-US" sz="3200" b="1" dirty="0"/>
              <a:t>. </a:t>
            </a:r>
            <a:r>
              <a:rPr lang="en-US" sz="3200" b="1" dirty="0" err="1"/>
              <a:t>Adapun</a:t>
            </a:r>
            <a:r>
              <a:rPr lang="en-US" sz="3200" b="1" dirty="0"/>
              <a:t> </a:t>
            </a:r>
            <a:r>
              <a:rPr lang="en-US" sz="3200" b="1" dirty="0" err="1"/>
              <a:t>bagian-bagian</a:t>
            </a:r>
            <a:r>
              <a:rPr lang="en-US" sz="3200" b="1" dirty="0"/>
              <a:t> </a:t>
            </a:r>
            <a:r>
              <a:rPr lang="en-US" sz="3200" b="1" dirty="0" err="1"/>
              <a:t>utama</a:t>
            </a:r>
            <a:r>
              <a:rPr lang="en-US" sz="3200" b="1" dirty="0"/>
              <a:t> </a:t>
            </a:r>
            <a:r>
              <a:rPr lang="en-US" sz="3200" b="1" dirty="0" err="1"/>
              <a:t>dari</a:t>
            </a:r>
            <a:r>
              <a:rPr lang="en-US" sz="3200" b="1" dirty="0"/>
              <a:t> neuron </a:t>
            </a:r>
            <a:r>
              <a:rPr lang="en-US" sz="3200" b="1" dirty="0" err="1"/>
              <a:t>adalah</a:t>
            </a:r>
            <a:r>
              <a:rPr lang="en-US" sz="3200" b="1" dirty="0"/>
              <a:t> </a:t>
            </a:r>
            <a:r>
              <a:rPr lang="en-US" sz="3200" b="1" dirty="0" err="1"/>
              <a:t>antara</a:t>
            </a:r>
            <a:r>
              <a:rPr lang="en-US" sz="3200" b="1" dirty="0"/>
              <a:t> lain, </a:t>
            </a:r>
            <a:r>
              <a:rPr lang="en-US" sz="3200" b="1" dirty="0" err="1"/>
              <a:t>dendrit</a:t>
            </a:r>
            <a:r>
              <a:rPr lang="en-US" sz="3200" b="1" dirty="0"/>
              <a:t>, </a:t>
            </a:r>
            <a:r>
              <a:rPr lang="en-US" sz="3200" b="1" dirty="0" err="1"/>
              <a:t>tubuh</a:t>
            </a:r>
            <a:r>
              <a:rPr lang="en-US" sz="3200" b="1" dirty="0"/>
              <a:t> </a:t>
            </a:r>
            <a:r>
              <a:rPr lang="en-US" sz="3200" b="1" dirty="0" err="1"/>
              <a:t>sel</a:t>
            </a:r>
            <a:r>
              <a:rPr lang="en-US" sz="3200" b="1" dirty="0"/>
              <a:t>, </a:t>
            </a:r>
            <a:r>
              <a:rPr lang="en-US" sz="3200" b="1" dirty="0" err="1"/>
              <a:t>akson</a:t>
            </a:r>
            <a:r>
              <a:rPr lang="en-US" sz="3200" b="1" dirty="0"/>
              <a:t> </a:t>
            </a:r>
            <a:r>
              <a:rPr lang="en-US" sz="3200" b="1" dirty="0" err="1"/>
              <a:t>dan</a:t>
            </a:r>
            <a:r>
              <a:rPr lang="en-US" sz="3200" b="1" dirty="0"/>
              <a:t> terminal </a:t>
            </a:r>
            <a:r>
              <a:rPr lang="en-US" sz="3200" b="1" dirty="0" err="1"/>
              <a:t>prasinaptik</a:t>
            </a:r>
            <a:r>
              <a:rPr lang="en-US" sz="3200" b="1" dirty="0"/>
              <a:t>.</a:t>
            </a:r>
          </a:p>
        </p:txBody>
      </p:sp>
    </p:spTree>
    <p:extLst>
      <p:ext uri="{BB962C8B-B14F-4D97-AF65-F5344CB8AC3E}">
        <p14:creationId xmlns:p14="http://schemas.microsoft.com/office/powerpoint/2010/main" val="3769902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
            <a:ext cx="9296400"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9144000" cy="6705600"/>
          </a:xfrm>
        </p:spPr>
        <p:txBody>
          <a:bodyPr>
            <a:normAutofit/>
          </a:bodyPr>
          <a:lstStyle/>
          <a:p>
            <a:pPr algn="just"/>
            <a:r>
              <a:rPr lang="en-US" sz="2800" b="1" dirty="0" err="1"/>
              <a:t>Dendrit</a:t>
            </a:r>
            <a:r>
              <a:rPr lang="en-US" sz="2800" b="1" dirty="0"/>
              <a:t> </a:t>
            </a:r>
            <a:r>
              <a:rPr lang="en-US" sz="2800" b="1" dirty="0" err="1"/>
              <a:t>adalah</a:t>
            </a:r>
            <a:r>
              <a:rPr lang="en-US" sz="2800" b="1" dirty="0"/>
              <a:t> </a:t>
            </a:r>
            <a:r>
              <a:rPr lang="en-US" sz="2800" b="1" dirty="0" err="1"/>
              <a:t>bagian</a:t>
            </a:r>
            <a:r>
              <a:rPr lang="en-US" sz="2800" b="1" dirty="0"/>
              <a:t> neuron yang </a:t>
            </a:r>
            <a:r>
              <a:rPr lang="en-US" sz="2800" b="1" dirty="0" err="1"/>
              <a:t>fungsinya</a:t>
            </a:r>
            <a:r>
              <a:rPr lang="en-US" sz="2800" b="1" dirty="0"/>
              <a:t> </a:t>
            </a:r>
            <a:r>
              <a:rPr lang="en-US" sz="2800" b="1" dirty="0" err="1"/>
              <a:t>menerima</a:t>
            </a:r>
            <a:r>
              <a:rPr lang="en-US" sz="2800" b="1" dirty="0"/>
              <a:t> </a:t>
            </a:r>
            <a:r>
              <a:rPr lang="en-US" sz="2800" b="1" dirty="0" err="1"/>
              <a:t>impuls</a:t>
            </a:r>
            <a:r>
              <a:rPr lang="en-US" sz="2800" b="1" dirty="0"/>
              <a:t> neural </a:t>
            </a:r>
            <a:r>
              <a:rPr lang="en-US" sz="2800" b="1" dirty="0" err="1"/>
              <a:t>dari</a:t>
            </a:r>
            <a:r>
              <a:rPr lang="en-US" sz="2800" b="1" dirty="0"/>
              <a:t> neuron yang lain, </a:t>
            </a:r>
            <a:r>
              <a:rPr lang="en-US" sz="2800" b="1" dirty="0" err="1"/>
              <a:t>bentuknya</a:t>
            </a:r>
            <a:r>
              <a:rPr lang="en-US" sz="2800" b="1" dirty="0"/>
              <a:t> </a:t>
            </a:r>
            <a:r>
              <a:rPr lang="en-US" sz="2800" b="1" dirty="0" err="1"/>
              <a:t>bercabang</a:t>
            </a:r>
            <a:r>
              <a:rPr lang="en-US" sz="2800" b="1" dirty="0"/>
              <a:t> </a:t>
            </a:r>
            <a:r>
              <a:rPr lang="en-US" sz="2800" b="1" dirty="0" err="1"/>
              <a:t>seperti</a:t>
            </a:r>
            <a:r>
              <a:rPr lang="en-US" sz="2800" b="1" dirty="0"/>
              <a:t> </a:t>
            </a:r>
            <a:r>
              <a:rPr lang="en-US" sz="2800" b="1" dirty="0" err="1"/>
              <a:t>layaknya</a:t>
            </a:r>
            <a:r>
              <a:rPr lang="en-US" sz="2800" b="1" dirty="0"/>
              <a:t> </a:t>
            </a:r>
            <a:r>
              <a:rPr lang="en-US" sz="2800" b="1" dirty="0" err="1"/>
              <a:t>pohon</a:t>
            </a:r>
            <a:r>
              <a:rPr lang="en-US" sz="2800" b="1" dirty="0"/>
              <a:t> </a:t>
            </a:r>
            <a:r>
              <a:rPr lang="en-US" sz="2800" b="1" dirty="0" err="1"/>
              <a:t>beranting</a:t>
            </a:r>
            <a:r>
              <a:rPr lang="en-US" sz="2800" b="1" dirty="0"/>
              <a:t>. </a:t>
            </a:r>
            <a:r>
              <a:rPr lang="en-US" sz="2800" b="1" dirty="0" err="1"/>
              <a:t>Sedangkan</a:t>
            </a:r>
            <a:r>
              <a:rPr lang="en-US" sz="2800" b="1" dirty="0"/>
              <a:t> </a:t>
            </a:r>
            <a:r>
              <a:rPr lang="en-US" sz="2800" b="1" dirty="0" err="1"/>
              <a:t>tubuh</a:t>
            </a:r>
            <a:r>
              <a:rPr lang="en-US" sz="2800" b="1" dirty="0"/>
              <a:t> </a:t>
            </a:r>
            <a:r>
              <a:rPr lang="en-US" sz="2800" b="1" dirty="0" err="1"/>
              <a:t>sel</a:t>
            </a:r>
            <a:r>
              <a:rPr lang="en-US" sz="2800" b="1" dirty="0"/>
              <a:t> </a:t>
            </a:r>
            <a:r>
              <a:rPr lang="en-US" sz="2800" b="1" dirty="0" err="1"/>
              <a:t>adalah</a:t>
            </a:r>
            <a:r>
              <a:rPr lang="en-US" sz="2800" b="1" dirty="0"/>
              <a:t> </a:t>
            </a:r>
            <a:r>
              <a:rPr lang="en-US" sz="2800" b="1" dirty="0" err="1"/>
              <a:t>bagian</a:t>
            </a:r>
            <a:r>
              <a:rPr lang="en-US" sz="2800" b="1" dirty="0"/>
              <a:t> </a:t>
            </a:r>
            <a:r>
              <a:rPr lang="en-US" sz="2800" b="1" dirty="0" err="1"/>
              <a:t>dari</a:t>
            </a:r>
            <a:r>
              <a:rPr lang="en-US" sz="2800" b="1" dirty="0"/>
              <a:t> neuron yang </a:t>
            </a:r>
            <a:r>
              <a:rPr lang="en-US" sz="2800" b="1" dirty="0" err="1"/>
              <a:t>berfungsi</a:t>
            </a:r>
            <a:r>
              <a:rPr lang="en-US" sz="2800" b="1" dirty="0"/>
              <a:t> </a:t>
            </a:r>
            <a:r>
              <a:rPr lang="en-US" sz="2800" b="1" dirty="0" err="1"/>
              <a:t>menjaga</a:t>
            </a:r>
            <a:r>
              <a:rPr lang="en-US" sz="2800" b="1" dirty="0"/>
              <a:t> </a:t>
            </a:r>
            <a:r>
              <a:rPr lang="en-US" sz="2800" b="1" dirty="0" err="1"/>
              <a:t>kondisi</a:t>
            </a:r>
            <a:r>
              <a:rPr lang="en-US" sz="2800" b="1" dirty="0"/>
              <a:t> </a:t>
            </a:r>
            <a:r>
              <a:rPr lang="en-US" sz="2800" b="1" dirty="0" err="1"/>
              <a:t>dasar</a:t>
            </a:r>
            <a:r>
              <a:rPr lang="en-US" sz="2800" b="1" dirty="0"/>
              <a:t> </a:t>
            </a:r>
            <a:r>
              <a:rPr lang="en-US" sz="2800" b="1" dirty="0" err="1"/>
              <a:t>dari</a:t>
            </a:r>
            <a:r>
              <a:rPr lang="en-US" sz="2800" b="1" dirty="0"/>
              <a:t> neuron </a:t>
            </a:r>
            <a:r>
              <a:rPr lang="en-US" sz="2800" b="1" dirty="0" err="1"/>
              <a:t>itu</a:t>
            </a:r>
            <a:r>
              <a:rPr lang="en-US" sz="2800" b="1" dirty="0"/>
              <a:t> </a:t>
            </a:r>
            <a:r>
              <a:rPr lang="en-US" sz="2800" b="1" dirty="0" err="1"/>
              <a:t>sendiri</a:t>
            </a:r>
            <a:r>
              <a:rPr lang="en-US" sz="2800" b="1" dirty="0"/>
              <a:t>. </a:t>
            </a:r>
            <a:r>
              <a:rPr lang="en-US" sz="2800" b="1" dirty="0" err="1"/>
              <a:t>Bagian</a:t>
            </a:r>
            <a:r>
              <a:rPr lang="en-US" sz="2800" b="1" dirty="0"/>
              <a:t> yang </a:t>
            </a:r>
            <a:r>
              <a:rPr lang="en-US" sz="2800" b="1" dirty="0" err="1"/>
              <a:t>berikutnya</a:t>
            </a:r>
            <a:r>
              <a:rPr lang="en-US" sz="2800" b="1" dirty="0"/>
              <a:t>, </a:t>
            </a:r>
            <a:r>
              <a:rPr lang="en-US" sz="2800" b="1" dirty="0" err="1"/>
              <a:t>akson</a:t>
            </a:r>
            <a:r>
              <a:rPr lang="en-US" sz="2800" b="1" dirty="0"/>
              <a:t>. </a:t>
            </a:r>
            <a:r>
              <a:rPr lang="en-US" sz="2800" b="1" dirty="0" err="1"/>
              <a:t>Akson</a:t>
            </a:r>
            <a:r>
              <a:rPr lang="en-US" sz="2800" b="1" dirty="0"/>
              <a:t> </a:t>
            </a:r>
            <a:r>
              <a:rPr lang="en-US" sz="2800" b="1" dirty="0" err="1"/>
              <a:t>adalah</a:t>
            </a:r>
            <a:r>
              <a:rPr lang="en-US" sz="2800" b="1" dirty="0"/>
              <a:t> </a:t>
            </a:r>
            <a:r>
              <a:rPr lang="en-US" sz="2800" b="1" dirty="0" err="1"/>
              <a:t>serabut-serabut</a:t>
            </a:r>
            <a:r>
              <a:rPr lang="en-US" sz="2800" b="1" dirty="0"/>
              <a:t> yang </a:t>
            </a:r>
            <a:r>
              <a:rPr lang="en-US" sz="2800" b="1" dirty="0" err="1"/>
              <a:t>membawa</a:t>
            </a:r>
            <a:r>
              <a:rPr lang="en-US" sz="2800" b="1" dirty="0"/>
              <a:t> </a:t>
            </a:r>
            <a:r>
              <a:rPr lang="en-US" sz="2800" b="1" dirty="0" err="1"/>
              <a:t>dan</a:t>
            </a:r>
            <a:r>
              <a:rPr lang="en-US" sz="2800" b="1" dirty="0"/>
              <a:t> </a:t>
            </a:r>
            <a:r>
              <a:rPr lang="en-US" sz="2800" b="1" dirty="0" err="1"/>
              <a:t>menghantarkan</a:t>
            </a:r>
            <a:r>
              <a:rPr lang="en-US" sz="2800" b="1" dirty="0"/>
              <a:t> </a:t>
            </a:r>
            <a:r>
              <a:rPr lang="en-US" sz="2800" b="1" dirty="0" err="1"/>
              <a:t>impuls</a:t>
            </a:r>
            <a:r>
              <a:rPr lang="en-US" sz="2800" b="1" dirty="0"/>
              <a:t> </a:t>
            </a:r>
            <a:r>
              <a:rPr lang="en-US" sz="2800" b="1" dirty="0" err="1"/>
              <a:t>dari</a:t>
            </a:r>
            <a:r>
              <a:rPr lang="en-US" sz="2800" b="1" dirty="0"/>
              <a:t> </a:t>
            </a:r>
            <a:r>
              <a:rPr lang="en-US" sz="2800" b="1" dirty="0" err="1"/>
              <a:t>tubuh</a:t>
            </a:r>
            <a:r>
              <a:rPr lang="en-US" sz="2800" b="1" dirty="0"/>
              <a:t> </a:t>
            </a:r>
            <a:r>
              <a:rPr lang="en-US" sz="2800" b="1" dirty="0" err="1"/>
              <a:t>sel</a:t>
            </a:r>
            <a:r>
              <a:rPr lang="en-US" sz="2800" b="1" dirty="0"/>
              <a:t> </a:t>
            </a:r>
            <a:r>
              <a:rPr lang="en-US" sz="2800" b="1" dirty="0" err="1"/>
              <a:t>keneuron</a:t>
            </a:r>
            <a:r>
              <a:rPr lang="en-US" sz="2800" b="1" dirty="0"/>
              <a:t> yang lain. </a:t>
            </a:r>
            <a:r>
              <a:rPr lang="en-US" sz="2800" b="1" dirty="0" err="1"/>
              <a:t>Kemudian</a:t>
            </a:r>
            <a:r>
              <a:rPr lang="en-US" sz="2800" b="1" dirty="0"/>
              <a:t> yang </a:t>
            </a:r>
            <a:r>
              <a:rPr lang="en-US" sz="2800" b="1" dirty="0" err="1"/>
              <a:t>terakhir</a:t>
            </a:r>
            <a:r>
              <a:rPr lang="en-US" sz="2800" b="1" dirty="0"/>
              <a:t>, terminal </a:t>
            </a:r>
            <a:r>
              <a:rPr lang="en-US" sz="2800" b="1" dirty="0" err="1"/>
              <a:t>prasinaptik</a:t>
            </a:r>
            <a:r>
              <a:rPr lang="en-US" sz="2800" b="1" dirty="0"/>
              <a:t>, </a:t>
            </a:r>
            <a:r>
              <a:rPr lang="en-US" sz="2800" b="1" dirty="0" err="1"/>
              <a:t>merupakan</a:t>
            </a:r>
            <a:r>
              <a:rPr lang="en-US" sz="2800" b="1" dirty="0"/>
              <a:t> terminal </a:t>
            </a:r>
            <a:r>
              <a:rPr lang="en-US" sz="2800" b="1" dirty="0" err="1"/>
              <a:t>tempat</a:t>
            </a:r>
            <a:r>
              <a:rPr lang="en-US" sz="2800" b="1" dirty="0"/>
              <a:t> </a:t>
            </a:r>
            <a:r>
              <a:rPr lang="en-US" sz="2800" b="1" dirty="0" err="1"/>
              <a:t>brakhirnya</a:t>
            </a:r>
            <a:r>
              <a:rPr lang="en-US" sz="2800" b="1" dirty="0"/>
              <a:t> </a:t>
            </a:r>
            <a:r>
              <a:rPr lang="en-US" sz="2800" b="1" dirty="0" err="1"/>
              <a:t>akson</a:t>
            </a:r>
            <a:r>
              <a:rPr lang="en-US" sz="2800" b="1" dirty="0"/>
              <a:t> yang </a:t>
            </a:r>
            <a:r>
              <a:rPr lang="en-US" sz="2800" b="1" dirty="0" err="1"/>
              <a:t>letaknya</a:t>
            </a:r>
            <a:r>
              <a:rPr lang="en-US" sz="2800" b="1" dirty="0"/>
              <a:t> </a:t>
            </a:r>
            <a:r>
              <a:rPr lang="en-US" sz="2800" b="1" dirty="0" err="1"/>
              <a:t>sangat</a:t>
            </a:r>
            <a:r>
              <a:rPr lang="en-US" sz="2800" b="1" dirty="0"/>
              <a:t> </a:t>
            </a:r>
            <a:r>
              <a:rPr lang="en-US" sz="2800" b="1" dirty="0" err="1"/>
              <a:t>dengan</a:t>
            </a:r>
            <a:r>
              <a:rPr lang="en-US" sz="2800" b="1" dirty="0"/>
              <a:t> </a:t>
            </a:r>
            <a:r>
              <a:rPr lang="en-US" sz="2800" b="1" dirty="0" err="1"/>
              <a:t>permukaan</a:t>
            </a:r>
            <a:r>
              <a:rPr lang="en-US" sz="2800" b="1" dirty="0"/>
              <a:t> </a:t>
            </a:r>
            <a:r>
              <a:rPr lang="en-US" sz="2800" b="1" dirty="0" err="1"/>
              <a:t>dendrit</a:t>
            </a:r>
            <a:r>
              <a:rPr lang="en-US" sz="2800" b="1" dirty="0"/>
              <a:t> </a:t>
            </a:r>
            <a:r>
              <a:rPr lang="en-US" sz="2800" b="1" dirty="0" err="1"/>
              <a:t>pada</a:t>
            </a:r>
            <a:r>
              <a:rPr lang="en-US" sz="2800" b="1" dirty="0"/>
              <a:t> neuron lain. </a:t>
            </a:r>
            <a:r>
              <a:rPr lang="en-US" sz="2800" b="1" dirty="0" err="1"/>
              <a:t>Meskipun</a:t>
            </a:r>
            <a:r>
              <a:rPr lang="en-US" sz="2800" b="1" dirty="0"/>
              <a:t> </a:t>
            </a:r>
            <a:r>
              <a:rPr lang="en-US" sz="2800" b="1" dirty="0" err="1"/>
              <a:t>tidak</a:t>
            </a:r>
            <a:r>
              <a:rPr lang="en-US" sz="2800" b="1" dirty="0"/>
              <a:t> </a:t>
            </a:r>
            <a:r>
              <a:rPr lang="en-US" sz="2800" b="1" dirty="0" err="1"/>
              <a:t>bersambung</a:t>
            </a:r>
            <a:r>
              <a:rPr lang="en-US" sz="2800" b="1" dirty="0"/>
              <a:t> </a:t>
            </a:r>
            <a:r>
              <a:rPr lang="en-US" sz="2800" b="1" dirty="0" err="1"/>
              <a:t>dengan</a:t>
            </a:r>
            <a:r>
              <a:rPr lang="en-US" sz="2800" b="1" dirty="0"/>
              <a:t> </a:t>
            </a:r>
            <a:r>
              <a:rPr lang="en-US" sz="2800" b="1" dirty="0" err="1"/>
              <a:t>dendrit</a:t>
            </a:r>
            <a:r>
              <a:rPr lang="en-US" sz="2800" b="1" dirty="0"/>
              <a:t> terminal </a:t>
            </a:r>
            <a:r>
              <a:rPr lang="en-US" sz="2800" b="1" dirty="0" err="1"/>
              <a:t>sinaptik</a:t>
            </a:r>
            <a:r>
              <a:rPr lang="en-US" sz="2800" b="1" dirty="0"/>
              <a:t> </a:t>
            </a:r>
            <a:r>
              <a:rPr lang="en-US" sz="2800" b="1" dirty="0" err="1"/>
              <a:t>juga</a:t>
            </a:r>
            <a:r>
              <a:rPr lang="en-US" sz="2800" b="1" dirty="0"/>
              <a:t> </a:t>
            </a:r>
            <a:r>
              <a:rPr lang="en-US" sz="2800" b="1" dirty="0" err="1"/>
              <a:t>membentuk</a:t>
            </a:r>
            <a:r>
              <a:rPr lang="en-US" sz="2800" b="1" dirty="0"/>
              <a:t> </a:t>
            </a:r>
            <a:r>
              <a:rPr lang="en-US" sz="2800" b="1" dirty="0" err="1"/>
              <a:t>sinapsis.Sinapsis</a:t>
            </a:r>
            <a:r>
              <a:rPr lang="en-US" sz="2800" b="1" dirty="0"/>
              <a:t> </a:t>
            </a:r>
            <a:r>
              <a:rPr lang="en-US" sz="2800" b="1" dirty="0" err="1"/>
              <a:t>mempunyai</a:t>
            </a:r>
            <a:r>
              <a:rPr lang="en-US" sz="2800" b="1" dirty="0"/>
              <a:t> </a:t>
            </a:r>
            <a:r>
              <a:rPr lang="en-US" sz="2800" b="1" dirty="0" err="1"/>
              <a:t>tugas</a:t>
            </a:r>
            <a:r>
              <a:rPr lang="en-US" sz="2800" b="1" dirty="0"/>
              <a:t> </a:t>
            </a:r>
            <a:r>
              <a:rPr lang="en-US" sz="2800" b="1" dirty="0" err="1"/>
              <a:t>menyampaikan</a:t>
            </a:r>
            <a:r>
              <a:rPr lang="en-US" sz="2800" b="1" dirty="0"/>
              <a:t> </a:t>
            </a:r>
            <a:r>
              <a:rPr lang="en-US" sz="2800" b="1" dirty="0" err="1"/>
              <a:t>informasi</a:t>
            </a:r>
            <a:r>
              <a:rPr lang="en-US" sz="2800" b="1" dirty="0"/>
              <a:t> </a:t>
            </a:r>
            <a:r>
              <a:rPr lang="en-US" sz="2800" b="1" dirty="0" err="1"/>
              <a:t>kimia</a:t>
            </a:r>
            <a:r>
              <a:rPr lang="en-US" sz="2800" b="1" dirty="0"/>
              <a:t> (</a:t>
            </a:r>
            <a:r>
              <a:rPr lang="en-US" sz="2800" b="1" dirty="0" err="1"/>
              <a:t>neotransmiter</a:t>
            </a:r>
            <a:r>
              <a:rPr lang="en-US" sz="2800" b="1" dirty="0"/>
              <a:t>) yang </a:t>
            </a:r>
            <a:r>
              <a:rPr lang="en-US" sz="2800" b="1" dirty="0" err="1"/>
              <a:t>satu</a:t>
            </a:r>
            <a:r>
              <a:rPr lang="en-US" sz="2800" b="1" dirty="0"/>
              <a:t> </a:t>
            </a:r>
            <a:r>
              <a:rPr lang="en-US" sz="2800" b="1" dirty="0" err="1"/>
              <a:t>kepada</a:t>
            </a:r>
            <a:r>
              <a:rPr lang="en-US" sz="2800" b="1" dirty="0"/>
              <a:t> </a:t>
            </a:r>
            <a:r>
              <a:rPr lang="en-US" sz="2800" b="1" dirty="0" err="1"/>
              <a:t>neotransmiter</a:t>
            </a:r>
            <a:r>
              <a:rPr lang="en-US" sz="2800" b="1" dirty="0"/>
              <a:t> </a:t>
            </a:r>
            <a:r>
              <a:rPr lang="en-US" sz="2800" b="1" dirty="0" err="1"/>
              <a:t>lainnya</a:t>
            </a:r>
            <a:r>
              <a:rPr lang="en-US" sz="2800" b="1" dirty="0"/>
              <a:t> </a:t>
            </a:r>
            <a:r>
              <a:rPr lang="en-US" sz="2800" b="1" dirty="0" err="1"/>
              <a:t>melalui</a:t>
            </a:r>
            <a:r>
              <a:rPr lang="en-US" sz="2800" b="1" dirty="0"/>
              <a:t> </a:t>
            </a:r>
            <a:r>
              <a:rPr lang="en-US" sz="2800" b="1" dirty="0" err="1"/>
              <a:t>akson</a:t>
            </a:r>
            <a:r>
              <a:rPr lang="en-US" sz="2800" b="1" dirty="0"/>
              <a:t>.</a:t>
            </a:r>
          </a:p>
        </p:txBody>
      </p:sp>
    </p:spTree>
    <p:extLst>
      <p:ext uri="{BB962C8B-B14F-4D97-AF65-F5344CB8AC3E}">
        <p14:creationId xmlns:p14="http://schemas.microsoft.com/office/powerpoint/2010/main" val="3054138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9067800" cy="6781800"/>
          </a:xfrm>
        </p:spPr>
        <p:txBody>
          <a:bodyPr>
            <a:normAutofit/>
          </a:bodyPr>
          <a:lstStyle/>
          <a:p>
            <a:pPr algn="just"/>
            <a:r>
              <a:rPr lang="en-US" sz="2800" b="1" dirty="0" err="1"/>
              <a:t>Dalam</a:t>
            </a:r>
            <a:r>
              <a:rPr lang="en-US" sz="2800" b="1" dirty="0"/>
              <a:t> proses </a:t>
            </a:r>
            <a:r>
              <a:rPr lang="en-US" sz="2800" b="1" dirty="0" err="1"/>
              <a:t>berfikir</a:t>
            </a:r>
            <a:r>
              <a:rPr lang="en-US" sz="2800" b="1" dirty="0"/>
              <a:t> </a:t>
            </a:r>
            <a:r>
              <a:rPr lang="en-US" sz="2800" b="1" dirty="0" err="1"/>
              <a:t>dan</a:t>
            </a:r>
            <a:r>
              <a:rPr lang="en-US" sz="2800" b="1" dirty="0"/>
              <a:t> </a:t>
            </a:r>
            <a:r>
              <a:rPr lang="en-US" sz="2800" b="1" dirty="0" err="1"/>
              <a:t>sebagainya</a:t>
            </a:r>
            <a:r>
              <a:rPr lang="en-US" sz="2800" b="1" dirty="0"/>
              <a:t> </a:t>
            </a:r>
            <a:r>
              <a:rPr lang="en-US" sz="2800" b="1" dirty="0" err="1"/>
              <a:t>korteks</a:t>
            </a:r>
            <a:r>
              <a:rPr lang="en-US" sz="2800" b="1" dirty="0"/>
              <a:t> </a:t>
            </a:r>
            <a:r>
              <a:rPr lang="en-US" sz="2800" b="1" dirty="0" err="1"/>
              <a:t>serebral</a:t>
            </a:r>
            <a:r>
              <a:rPr lang="en-US" sz="2800" b="1" dirty="0"/>
              <a:t> </a:t>
            </a:r>
            <a:r>
              <a:rPr lang="en-US" sz="2800" b="1" dirty="0" err="1"/>
              <a:t>mengambil</a:t>
            </a:r>
            <a:r>
              <a:rPr lang="en-US" sz="2800" b="1" dirty="0"/>
              <a:t> </a:t>
            </a:r>
            <a:r>
              <a:rPr lang="en-US" sz="2800" b="1" dirty="0" err="1"/>
              <a:t>peran</a:t>
            </a:r>
            <a:r>
              <a:rPr lang="en-US" sz="2800" b="1" dirty="0"/>
              <a:t> </a:t>
            </a:r>
            <a:r>
              <a:rPr lang="en-US" sz="2800" b="1" dirty="0" err="1"/>
              <a:t>terpenting</a:t>
            </a:r>
            <a:r>
              <a:rPr lang="en-US" sz="2800" b="1" dirty="0"/>
              <a:t> </a:t>
            </a:r>
            <a:r>
              <a:rPr lang="en-US" sz="2800" b="1" dirty="0" err="1"/>
              <a:t>karena</a:t>
            </a:r>
            <a:r>
              <a:rPr lang="en-US" sz="2800" b="1" dirty="0"/>
              <a:t> </a:t>
            </a:r>
            <a:r>
              <a:rPr lang="en-US" sz="2800" b="1" dirty="0" err="1"/>
              <a:t>berkaitan</a:t>
            </a:r>
            <a:r>
              <a:rPr lang="en-US" sz="2800" b="1" dirty="0"/>
              <a:t> </a:t>
            </a:r>
            <a:r>
              <a:rPr lang="en-US" sz="2800" b="1" dirty="0" err="1"/>
              <a:t>dengan</a:t>
            </a:r>
            <a:r>
              <a:rPr lang="en-US" sz="2800" b="1" dirty="0"/>
              <a:t> </a:t>
            </a:r>
            <a:r>
              <a:rPr lang="en-US" sz="2800" b="1" dirty="0" err="1"/>
              <a:t>dengna</a:t>
            </a:r>
            <a:r>
              <a:rPr lang="en-US" sz="2800" b="1" dirty="0"/>
              <a:t> proses </a:t>
            </a:r>
            <a:r>
              <a:rPr lang="en-US" sz="2800" b="1" dirty="0" err="1"/>
              <a:t>kognitif</a:t>
            </a:r>
            <a:r>
              <a:rPr lang="en-US" sz="2800" b="1" dirty="0"/>
              <a:t> </a:t>
            </a:r>
            <a:r>
              <a:rPr lang="en-US" sz="2800" b="1" dirty="0" err="1"/>
              <a:t>dan</a:t>
            </a:r>
            <a:r>
              <a:rPr lang="en-US" sz="2800" b="1" dirty="0"/>
              <a:t> </a:t>
            </a:r>
            <a:r>
              <a:rPr lang="en-US" sz="2800" b="1" dirty="0" err="1"/>
              <a:t>banyak</a:t>
            </a:r>
            <a:r>
              <a:rPr lang="en-US" sz="2800" b="1" dirty="0"/>
              <a:t> </a:t>
            </a:r>
            <a:r>
              <a:rPr lang="en-US" sz="2800" b="1" dirty="0" err="1"/>
              <a:t>melibatkan</a:t>
            </a:r>
            <a:r>
              <a:rPr lang="en-US" sz="2800" b="1" dirty="0"/>
              <a:t> area (</a:t>
            </a:r>
            <a:r>
              <a:rPr lang="en-US" sz="2800" b="1" dirty="0" err="1"/>
              <a:t>lobus</a:t>
            </a:r>
            <a:r>
              <a:rPr lang="en-US" sz="2800" b="1" dirty="0"/>
              <a:t>) di </a:t>
            </a:r>
            <a:r>
              <a:rPr lang="en-US" sz="2800" b="1" dirty="0" err="1"/>
              <a:t>otak.Adapun</a:t>
            </a:r>
            <a:r>
              <a:rPr lang="en-US" sz="2800" b="1" dirty="0"/>
              <a:t> </a:t>
            </a:r>
            <a:r>
              <a:rPr lang="en-US" sz="2800" b="1" dirty="0" err="1"/>
              <a:t>lobus-lobus</a:t>
            </a:r>
            <a:r>
              <a:rPr lang="en-US" sz="2800" b="1" dirty="0"/>
              <a:t> </a:t>
            </a:r>
            <a:r>
              <a:rPr lang="en-US" sz="2800" b="1" dirty="0" err="1"/>
              <a:t>tersebut</a:t>
            </a:r>
            <a:r>
              <a:rPr lang="en-US" sz="2800" b="1" dirty="0"/>
              <a:t> </a:t>
            </a:r>
            <a:r>
              <a:rPr lang="en-US" sz="2800" b="1" dirty="0" err="1"/>
              <a:t>sedikitnya</a:t>
            </a:r>
            <a:r>
              <a:rPr lang="en-US" sz="2800" b="1" dirty="0"/>
              <a:t> </a:t>
            </a:r>
            <a:r>
              <a:rPr lang="en-US" sz="2800" b="1" dirty="0" err="1"/>
              <a:t>terdapat</a:t>
            </a:r>
            <a:r>
              <a:rPr lang="en-US" sz="2800" b="1" dirty="0"/>
              <a:t> </a:t>
            </a:r>
            <a:r>
              <a:rPr lang="en-US" sz="2800" b="1" dirty="0" err="1"/>
              <a:t>empat</a:t>
            </a:r>
            <a:r>
              <a:rPr lang="en-US" sz="2800" b="1" dirty="0"/>
              <a:t> </a:t>
            </a:r>
            <a:r>
              <a:rPr lang="en-US" sz="2800" b="1" dirty="0" err="1"/>
              <a:t>lobus</a:t>
            </a:r>
            <a:r>
              <a:rPr lang="en-US" sz="2800" b="1" dirty="0"/>
              <a:t> </a:t>
            </a:r>
            <a:r>
              <a:rPr lang="en-US" sz="2800" b="1" dirty="0" err="1"/>
              <a:t>yakni</a:t>
            </a:r>
            <a:r>
              <a:rPr lang="en-US" sz="2800" b="1" dirty="0"/>
              <a:t> </a:t>
            </a:r>
            <a:r>
              <a:rPr lang="en-US" sz="2800" b="1" dirty="0" err="1"/>
              <a:t>lobus</a:t>
            </a:r>
            <a:r>
              <a:rPr lang="en-US" sz="2800" b="1" dirty="0"/>
              <a:t> frontal, </a:t>
            </a:r>
            <a:r>
              <a:rPr lang="en-US" sz="2800" b="1" dirty="0" err="1"/>
              <a:t>lobus</a:t>
            </a:r>
            <a:r>
              <a:rPr lang="en-US" sz="2800" b="1" dirty="0"/>
              <a:t> temporal, </a:t>
            </a:r>
            <a:r>
              <a:rPr lang="en-US" sz="2800" b="1" dirty="0" err="1"/>
              <a:t>lobus</a:t>
            </a:r>
            <a:r>
              <a:rPr lang="en-US" sz="2800" b="1" dirty="0"/>
              <a:t> parietal </a:t>
            </a:r>
            <a:r>
              <a:rPr lang="en-US" sz="2800" b="1" dirty="0" err="1"/>
              <a:t>dan</a:t>
            </a:r>
            <a:r>
              <a:rPr lang="en-US" sz="2800" b="1" dirty="0"/>
              <a:t> </a:t>
            </a:r>
            <a:r>
              <a:rPr lang="en-US" sz="2800" b="1" dirty="0" err="1"/>
              <a:t>lobus</a:t>
            </a:r>
            <a:r>
              <a:rPr lang="en-US" sz="2800" b="1" dirty="0"/>
              <a:t> </a:t>
            </a:r>
            <a:r>
              <a:rPr lang="en-US" sz="2800" b="1" dirty="0" err="1"/>
              <a:t>oksipital</a:t>
            </a:r>
            <a:r>
              <a:rPr lang="en-US" sz="2800" b="1" dirty="0"/>
              <a:t>. </a:t>
            </a:r>
            <a:r>
              <a:rPr lang="en-US" sz="2800" b="1" dirty="0" err="1"/>
              <a:t>Lobus</a:t>
            </a:r>
            <a:r>
              <a:rPr lang="en-US" sz="2800" b="1" dirty="0"/>
              <a:t> frontal </a:t>
            </a:r>
            <a:r>
              <a:rPr lang="en-US" sz="2800" b="1" dirty="0" err="1"/>
              <a:t>yakni</a:t>
            </a:r>
            <a:r>
              <a:rPr lang="en-US" sz="2800" b="1" dirty="0"/>
              <a:t> </a:t>
            </a:r>
            <a:r>
              <a:rPr lang="en-US" sz="2800" b="1" dirty="0" err="1"/>
              <a:t>bagian</a:t>
            </a:r>
            <a:r>
              <a:rPr lang="en-US" sz="2800" b="1" dirty="0"/>
              <a:t> </a:t>
            </a:r>
            <a:r>
              <a:rPr lang="en-US" sz="2800" b="1" dirty="0" err="1"/>
              <a:t>otak</a:t>
            </a:r>
            <a:r>
              <a:rPr lang="en-US" sz="2800" b="1" dirty="0"/>
              <a:t> yang </a:t>
            </a:r>
            <a:r>
              <a:rPr lang="en-US" sz="2800" b="1" dirty="0" err="1"/>
              <a:t>mengendalikan</a:t>
            </a:r>
            <a:r>
              <a:rPr lang="en-US" sz="2800" b="1" dirty="0"/>
              <a:t> </a:t>
            </a:r>
            <a:r>
              <a:rPr lang="en-US" sz="2800" b="1" dirty="0" err="1"/>
              <a:t>impuls</a:t>
            </a:r>
            <a:r>
              <a:rPr lang="en-US" sz="2800" b="1" dirty="0"/>
              <a:t>, </a:t>
            </a:r>
            <a:r>
              <a:rPr lang="en-US" sz="2800" b="1" dirty="0" err="1"/>
              <a:t>pertimbangan-pertimbangan</a:t>
            </a:r>
            <a:r>
              <a:rPr lang="en-US" sz="2800" b="1" dirty="0"/>
              <a:t>, </a:t>
            </a:r>
            <a:r>
              <a:rPr lang="en-US" sz="2800" b="1" dirty="0" err="1"/>
              <a:t>pemecahan</a:t>
            </a:r>
            <a:r>
              <a:rPr lang="en-US" sz="2800" b="1" dirty="0"/>
              <a:t> </a:t>
            </a:r>
            <a:r>
              <a:rPr lang="en-US" sz="2800" b="1" dirty="0" err="1"/>
              <a:t>masalah</a:t>
            </a:r>
            <a:r>
              <a:rPr lang="en-US" sz="2800" b="1" dirty="0"/>
              <a:t>, </a:t>
            </a:r>
            <a:r>
              <a:rPr lang="en-US" sz="2800" b="1" dirty="0" err="1"/>
              <a:t>perilaku</a:t>
            </a:r>
            <a:r>
              <a:rPr lang="en-US" sz="2800" b="1" dirty="0"/>
              <a:t> </a:t>
            </a:r>
            <a:r>
              <a:rPr lang="en-US" sz="2800" b="1" dirty="0" err="1"/>
              <a:t>dan</a:t>
            </a:r>
            <a:r>
              <a:rPr lang="en-US" sz="2800" b="1" dirty="0"/>
              <a:t> </a:t>
            </a:r>
            <a:r>
              <a:rPr lang="en-US" sz="2800" b="1" dirty="0" err="1"/>
              <a:t>sebagainya</a:t>
            </a:r>
            <a:r>
              <a:rPr lang="en-US" sz="2800" b="1" dirty="0"/>
              <a:t>. </a:t>
            </a:r>
            <a:r>
              <a:rPr lang="en-US" sz="2800" b="1" dirty="0" err="1"/>
              <a:t>Sedangkan</a:t>
            </a:r>
            <a:r>
              <a:rPr lang="en-US" sz="2800" b="1" dirty="0"/>
              <a:t> </a:t>
            </a:r>
            <a:r>
              <a:rPr lang="en-US" sz="2800" b="1" dirty="0" err="1"/>
              <a:t>lobus</a:t>
            </a:r>
            <a:r>
              <a:rPr lang="en-US" sz="2800" b="1" dirty="0"/>
              <a:t> temporal </a:t>
            </a:r>
            <a:r>
              <a:rPr lang="en-US" sz="2800" b="1" dirty="0" err="1"/>
              <a:t>ialah</a:t>
            </a:r>
            <a:r>
              <a:rPr lang="en-US" sz="2800" b="1" dirty="0"/>
              <a:t> </a:t>
            </a:r>
            <a:r>
              <a:rPr lang="en-US" sz="2800" b="1" dirty="0" err="1"/>
              <a:t>memproses</a:t>
            </a:r>
            <a:r>
              <a:rPr lang="en-US" sz="2800" b="1" dirty="0"/>
              <a:t> </a:t>
            </a:r>
            <a:r>
              <a:rPr lang="en-US" sz="2800" b="1" dirty="0" err="1"/>
              <a:t>sinyal</a:t>
            </a:r>
            <a:r>
              <a:rPr lang="en-US" sz="2800" b="1" dirty="0"/>
              <a:t> </a:t>
            </a:r>
            <a:r>
              <a:rPr lang="en-US" sz="2800" b="1" dirty="0" err="1"/>
              <a:t>auditori</a:t>
            </a:r>
            <a:r>
              <a:rPr lang="en-US" sz="2800" b="1" dirty="0"/>
              <a:t> </a:t>
            </a:r>
            <a:r>
              <a:rPr lang="en-US" sz="2800" b="1" dirty="0" err="1"/>
              <a:t>seperti</a:t>
            </a:r>
            <a:r>
              <a:rPr lang="en-US" sz="2800" b="1" dirty="0"/>
              <a:t> </a:t>
            </a:r>
            <a:r>
              <a:rPr lang="en-US" sz="2800" b="1" dirty="0" err="1"/>
              <a:t>bicara</a:t>
            </a:r>
            <a:r>
              <a:rPr lang="en-US" sz="2800" b="1" dirty="0"/>
              <a:t> </a:t>
            </a:r>
            <a:r>
              <a:rPr lang="en-US" sz="2800" b="1" dirty="0" err="1"/>
              <a:t>dan</a:t>
            </a:r>
            <a:r>
              <a:rPr lang="en-US" sz="2800" b="1" dirty="0"/>
              <a:t> </a:t>
            </a:r>
            <a:r>
              <a:rPr lang="en-US" sz="2800" b="1" dirty="0" err="1"/>
              <a:t>sabagainya</a:t>
            </a:r>
            <a:r>
              <a:rPr lang="en-US" sz="2800" b="1" dirty="0"/>
              <a:t>. </a:t>
            </a:r>
            <a:r>
              <a:rPr lang="en-US" sz="2800" b="1" dirty="0" err="1"/>
              <a:t>Selanjutnya</a:t>
            </a:r>
            <a:r>
              <a:rPr lang="en-US" sz="2800" b="1" dirty="0"/>
              <a:t>, </a:t>
            </a:r>
            <a:r>
              <a:rPr lang="en-US" sz="2800" b="1" dirty="0" err="1"/>
              <a:t>lobus</a:t>
            </a:r>
            <a:r>
              <a:rPr lang="en-US" sz="2800" b="1" dirty="0"/>
              <a:t> </a:t>
            </a:r>
            <a:r>
              <a:rPr lang="en-US" sz="2800" b="1" dirty="0" err="1"/>
              <a:t>oksipital</a:t>
            </a:r>
            <a:r>
              <a:rPr lang="en-US" sz="2800" b="1" dirty="0"/>
              <a:t> yang </a:t>
            </a:r>
            <a:r>
              <a:rPr lang="en-US" sz="2800" b="1" dirty="0" err="1"/>
              <a:t>bertugas</a:t>
            </a:r>
            <a:r>
              <a:rPr lang="en-US" sz="2800" b="1" dirty="0"/>
              <a:t> </a:t>
            </a:r>
            <a:r>
              <a:rPr lang="en-US" sz="2800" b="1" dirty="0" err="1"/>
              <a:t>dalam</a:t>
            </a:r>
            <a:r>
              <a:rPr lang="en-US" sz="2800" b="1" dirty="0"/>
              <a:t> </a:t>
            </a:r>
            <a:r>
              <a:rPr lang="en-US" sz="2800" b="1" dirty="0" err="1"/>
              <a:t>pemprosesan</a:t>
            </a:r>
            <a:r>
              <a:rPr lang="en-US" sz="2800" b="1" dirty="0"/>
              <a:t> visual </a:t>
            </a:r>
            <a:r>
              <a:rPr lang="en-US" sz="2800" b="1" dirty="0" err="1"/>
              <a:t>yaitu</a:t>
            </a:r>
            <a:r>
              <a:rPr lang="en-US" sz="2800" b="1" dirty="0"/>
              <a:t> </a:t>
            </a:r>
            <a:r>
              <a:rPr lang="en-US" sz="2800" b="1" dirty="0" err="1"/>
              <a:t>sebagai</a:t>
            </a:r>
            <a:r>
              <a:rPr lang="en-US" sz="2800" b="1" dirty="0"/>
              <a:t> </a:t>
            </a:r>
            <a:r>
              <a:rPr lang="en-US" sz="2800" b="1" dirty="0" err="1"/>
              <a:t>penerima</a:t>
            </a:r>
            <a:r>
              <a:rPr lang="en-US" sz="2800" b="1" dirty="0"/>
              <a:t> </a:t>
            </a:r>
            <a:r>
              <a:rPr lang="en-US" sz="2800" b="1" dirty="0" err="1"/>
              <a:t>infromasi</a:t>
            </a:r>
            <a:r>
              <a:rPr lang="en-US" sz="2800" b="1" dirty="0"/>
              <a:t> </a:t>
            </a:r>
            <a:r>
              <a:rPr lang="en-US" sz="2800" b="1" dirty="0" err="1"/>
              <a:t>sensoris</a:t>
            </a:r>
            <a:r>
              <a:rPr lang="en-US" sz="2800" b="1" dirty="0"/>
              <a:t> </a:t>
            </a:r>
            <a:r>
              <a:rPr lang="en-US" sz="2800" b="1" dirty="0" err="1"/>
              <a:t>pancaindra</a:t>
            </a:r>
            <a:r>
              <a:rPr lang="en-US" sz="2800" b="1" dirty="0"/>
              <a:t>, </a:t>
            </a:r>
            <a:r>
              <a:rPr lang="en-US" sz="2800" b="1" dirty="0" err="1"/>
              <a:t>pemanipulasian</a:t>
            </a:r>
            <a:r>
              <a:rPr lang="en-US" sz="2800" b="1" dirty="0"/>
              <a:t> </a:t>
            </a:r>
            <a:r>
              <a:rPr lang="en-US" sz="2800" b="1" dirty="0" err="1"/>
              <a:t>objek</a:t>
            </a:r>
            <a:r>
              <a:rPr lang="en-US" sz="2800" b="1" dirty="0"/>
              <a:t>. </a:t>
            </a:r>
            <a:r>
              <a:rPr lang="en-US" sz="2800" b="1" dirty="0" err="1"/>
              <a:t>Lobus</a:t>
            </a:r>
            <a:r>
              <a:rPr lang="en-US" sz="2800" b="1" dirty="0"/>
              <a:t> </a:t>
            </a:r>
            <a:r>
              <a:rPr lang="en-US" sz="2800" b="1" dirty="0" err="1"/>
              <a:t>oksipital</a:t>
            </a:r>
            <a:r>
              <a:rPr lang="en-US" sz="2800" b="1" dirty="0"/>
              <a:t> </a:t>
            </a:r>
            <a:r>
              <a:rPr lang="en-US" sz="2800" b="1" dirty="0" err="1"/>
              <a:t>yaitu</a:t>
            </a:r>
            <a:r>
              <a:rPr lang="en-US" sz="2800" b="1" dirty="0"/>
              <a:t> </a:t>
            </a:r>
            <a:r>
              <a:rPr lang="en-US" sz="2800" b="1" dirty="0" err="1"/>
              <a:t>bertugas</a:t>
            </a:r>
            <a:r>
              <a:rPr lang="en-US" sz="2800" b="1" dirty="0"/>
              <a:t> </a:t>
            </a:r>
            <a:r>
              <a:rPr lang="en-US" sz="2800" b="1" dirty="0" err="1"/>
              <a:t>sebgai</a:t>
            </a:r>
            <a:r>
              <a:rPr lang="en-US" sz="2800" b="1" dirty="0"/>
              <a:t> </a:t>
            </a:r>
            <a:r>
              <a:rPr lang="en-US" sz="2800" b="1" dirty="0" err="1"/>
              <a:t>pemprosesan</a:t>
            </a:r>
            <a:r>
              <a:rPr lang="en-US" sz="2800" b="1" dirty="0"/>
              <a:t> visual, </a:t>
            </a:r>
            <a:r>
              <a:rPr lang="en-US" sz="2800" b="1" dirty="0" err="1"/>
              <a:t>menerima</a:t>
            </a:r>
            <a:r>
              <a:rPr lang="en-US" sz="2800" b="1" dirty="0"/>
              <a:t> </a:t>
            </a:r>
            <a:r>
              <a:rPr lang="en-US" sz="2800" b="1" dirty="0" err="1"/>
              <a:t>informasi</a:t>
            </a:r>
            <a:r>
              <a:rPr lang="en-US" sz="2800" b="1" dirty="0"/>
              <a:t> visual </a:t>
            </a:r>
            <a:r>
              <a:rPr lang="en-US" sz="2800" b="1" dirty="0" err="1"/>
              <a:t>dari</a:t>
            </a:r>
            <a:r>
              <a:rPr lang="en-US" sz="2800" b="1" dirty="0"/>
              <a:t> retina </a:t>
            </a:r>
            <a:r>
              <a:rPr lang="en-US" sz="2800" b="1" dirty="0" err="1"/>
              <a:t>kemudian</a:t>
            </a:r>
            <a:r>
              <a:rPr lang="en-US" sz="2800" b="1" dirty="0"/>
              <a:t> </a:t>
            </a:r>
            <a:r>
              <a:rPr lang="en-US" sz="2800" b="1" dirty="0" err="1"/>
              <a:t>memproses</a:t>
            </a:r>
            <a:r>
              <a:rPr lang="en-US" sz="2800" b="1" dirty="0"/>
              <a:t> </a:t>
            </a:r>
            <a:r>
              <a:rPr lang="en-US" sz="2800" b="1" dirty="0" err="1"/>
              <a:t>informasi</a:t>
            </a:r>
            <a:r>
              <a:rPr lang="en-US" sz="2800" b="1" dirty="0"/>
              <a:t> </a:t>
            </a:r>
            <a:r>
              <a:rPr lang="en-US" sz="2800" b="1" dirty="0" err="1"/>
              <a:t>tersebut</a:t>
            </a:r>
            <a:endParaRPr lang="en-US" sz="2800" b="1" dirty="0"/>
          </a:p>
        </p:txBody>
      </p:sp>
    </p:spTree>
    <p:extLst>
      <p:ext uri="{BB962C8B-B14F-4D97-AF65-F5344CB8AC3E}">
        <p14:creationId xmlns:p14="http://schemas.microsoft.com/office/powerpoint/2010/main" val="1881780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79" y="-10732"/>
            <a:ext cx="9144000" cy="6868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195953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TotalTime>
  <Words>569</Words>
  <Application>Microsoft Office PowerPoint</Application>
  <PresentationFormat>On-screen Show (4:3)</PresentationFormat>
  <Paragraphs>7</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COGNITIVE NEUROSAINS</vt:lpstr>
      <vt:lpstr>PowerPoint Presentation</vt:lpstr>
      <vt:lpstr>PowerPoint Presentation</vt:lpstr>
      <vt:lpstr>Urutan evolusi otak manusia :  a)Batang otak, mengendalikan fungsi-fungsi penyangga kehidupan, misalnya pernafasan dan laju denyut jantung  b)Serebelum, atau otak kecil, mengendalikan gerakan tubuh dalam ruang dan menyimpan ingatan untuk respon-respon dasar yang dipelajari  c)Sistem limbik, yang posisinya sedikit lebih ke depan dan terdiri atas thalamus dan ganglia basal atau otak tengah. Sistem limbik penting bagi pembelajaran dan ingatan jangka pendek tetapi juga menjaga homeostasis di dalam tubuh (tekanan darah, suhu tubuh, dan kadar gula darah)</vt:lpstr>
      <vt:lpstr>PowerPoint Presentation</vt:lpstr>
      <vt:lpstr>Serebrum, atau korteks serebral, membungkus seluruh otak dan posisinya berada di depan. Serebrum adalah karya besar evolusi alam dan bertanggung jawab atas berbagai keterampilan termasuk ingatan, komunikasi, pembuatan keputusan, dan kreativitas.Neuron sendiri merupakan unsur dasar pembentuk CNS (Central Nervous System), yakni sel khusus yang mengirimkan informasi sepanjang sistem syaraf yang berjumlah sangat banyak. Adapun bagian-bagian utama dari neuron adalah antara lain, dendrit, tubuh sel, akson dan terminal prasinaptik.</vt:lpstr>
      <vt:lpstr>Dendrit adalah bagian neuron yang fungsinya menerima impuls neural dari neuron yang lain, bentuknya bercabang seperti layaknya pohon beranting. Sedangkan tubuh sel adalah bagian dari neuron yang berfungsi menjaga kondisi dasar dari neuron itu sendiri. Bagian yang berikutnya, akson. Akson adalah serabut-serabut yang membawa dan menghantarkan impuls dari tubuh sel keneuron yang lain. Kemudian yang terakhir, terminal prasinaptik, merupakan terminal tempat brakhirnya akson yang letaknya sangat dengan permukaan dendrit pada neuron lain. Meskipun tidak bersambung dengan dendrit terminal sinaptik juga membentuk sinapsis.Sinapsis mempunyai tugas menyampaikan informasi kimia (neotransmiter) yang satu kepada neotransmiter lainnya melalui akson.</vt:lpstr>
      <vt:lpstr>Dalam proses berfikir dan sebagainya korteks serebral mengambil peran terpenting karena berkaitan dengan dengna proses kognitif dan banyak melibatkan area (lobus) di otak.Adapun lobus-lobus tersebut sedikitnya terdapat empat lobus yakni lobus frontal, lobus temporal, lobus parietal dan lobus oksipital. Lobus frontal yakni bagian otak yang mengendalikan impuls, pertimbangan-pertimbangan, pemecahan masalah, perilaku dan sebagainya. Sedangkan lobus temporal ialah memproses sinyal auditori seperti bicara dan sabagainya. Selanjutnya, lobus oksipital yang bertugas dalam pemprosesan visual yaitu sebagai penerima infromasi sensoris pancaindra, pemanipulasian objek. Lobus oksipital yaitu bertugas sebgai pemprosesan visual, menerima informasi visual dari retina kemudian memproses informasi tersebut</vt:lpstr>
      <vt:lpstr>PowerPoint Presentation</vt:lpstr>
      <vt:lpstr>Kelebihan teori pembelajaran berbasis kemampuan otak(Neurosains) :   1. Memberikan suatu pemikiran baru tentang bagaimana otak manusia  bekerja.  2.    Memperhatikan kerja alamiah otak si pembelajar dalam proses pembelajaran.  3.    Menciptakan iklim pembelajaran dimana pembelajar dihormati dan didukung.  4.    Menghindari terjadinya pemforsiran terhadap kerja otak.  5.    Dapat menggunakan berbagai model-model pembelajaran dalam mengaplikasikan teori ini. Dianjurkan untuk memvariasikan model-model pembelajaran tersebut, supaya potensi spebelajar dapat dibangunkan</vt:lpstr>
      <vt:lpstr>Kelemahan-kelemahannya adalah sebagai berikut:  1.Tenaga kependidikan di Indonesia belum sepenuhnya mengetahui tentang teori ini (masih baru).  2. Memerlukan waktu yang tidak sedikit untuk dapat memahami (mempelajari) bagaimana otak kita bekerja.  3.  Memerlukan biaya yang tidak sedikit dalam menciptakan lingkungan pembelajaran yang baik bagi otak.  4. Memerlukan fasilitas yang memadai dalam mendukung praktek pembelajaran teori ini.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dc:creator>
  <cp:lastModifiedBy>Muhammad Dandy</cp:lastModifiedBy>
  <cp:revision>12</cp:revision>
  <dcterms:created xsi:type="dcterms:W3CDTF">2020-04-06T10:49:08Z</dcterms:created>
  <dcterms:modified xsi:type="dcterms:W3CDTF">2020-08-04T02:12:09Z</dcterms:modified>
</cp:coreProperties>
</file>