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5" r:id="rId5"/>
    <p:sldId id="261" r:id="rId6"/>
    <p:sldId id="264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E5BBE-5D63-4B50-86DE-E21259E81D41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762348-04D8-45A3-A20E-966C70FC9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31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762348-04D8-45A3-A20E-966C70FC9F0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205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C8EF-D587-4497-907C-1BD9D71F6262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29EB3-EB3D-4523-8441-05395331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741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C8EF-D587-4497-907C-1BD9D71F6262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29EB3-EB3D-4523-8441-05395331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16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C8EF-D587-4497-907C-1BD9D71F6262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29EB3-EB3D-4523-8441-05395331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658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C8EF-D587-4497-907C-1BD9D71F6262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29EB3-EB3D-4523-8441-05395331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30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C8EF-D587-4497-907C-1BD9D71F6262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29EB3-EB3D-4523-8441-05395331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102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C8EF-D587-4497-907C-1BD9D71F6262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29EB3-EB3D-4523-8441-05395331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6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C8EF-D587-4497-907C-1BD9D71F6262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29EB3-EB3D-4523-8441-05395331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956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C8EF-D587-4497-907C-1BD9D71F6262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29EB3-EB3D-4523-8441-05395331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630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C8EF-D587-4497-907C-1BD9D71F6262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29EB3-EB3D-4523-8441-05395331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2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C8EF-D587-4497-907C-1BD9D71F6262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29EB3-EB3D-4523-8441-05395331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817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C8EF-D587-4497-907C-1BD9D71F6262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29EB3-EB3D-4523-8441-05395331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46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0C8EF-D587-4497-907C-1BD9D71F6262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29EB3-EB3D-4523-8441-05395331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8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81800"/>
          </a:xfrm>
        </p:spPr>
        <p:txBody>
          <a:bodyPr>
            <a:normAutofit/>
          </a:bodyPr>
          <a:lstStyle/>
          <a:p>
            <a:r>
              <a:rPr lang="en-US" b="1">
                <a:latin typeface="Bernard MT Condensed" pitchFamily="18" charset="0"/>
              </a:rPr>
              <a:t>SOME TYPOLOGY IN PERSONAL PSYCHOLOGY</a:t>
            </a:r>
            <a:endParaRPr lang="en-US" b="1" dirty="0"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511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5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3775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81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39"/>
            <a:ext cx="9144000" cy="6851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8621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0350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370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0117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705600"/>
          </a:xfrm>
        </p:spPr>
        <p:txBody>
          <a:bodyPr>
            <a:normAutofit/>
          </a:bodyPr>
          <a:lstStyle/>
          <a:p>
            <a:pPr algn="l">
              <a:tabLst>
                <a:tab pos="1030288" algn="l"/>
              </a:tabLst>
            </a:pPr>
            <a:br>
              <a:rPr lang="en-US" sz="2400" dirty="0"/>
            </a:br>
            <a:r>
              <a:rPr lang="en-US" sz="2400" dirty="0"/>
              <a:t> </a:t>
            </a:r>
            <a:br>
              <a:rPr lang="en-US" sz="2400" dirty="0"/>
            </a:br>
            <a:r>
              <a:rPr lang="en-US" b="1" dirty="0" err="1"/>
              <a:t>Kritikan</a:t>
            </a:r>
            <a:r>
              <a:rPr lang="en-US" b="1" dirty="0"/>
              <a:t> </a:t>
            </a:r>
            <a:r>
              <a:rPr lang="en-US" b="1" dirty="0" err="1"/>
              <a:t>tipologi</a:t>
            </a:r>
            <a:r>
              <a:rPr lang="en-US" b="1" dirty="0"/>
              <a:t> </a:t>
            </a:r>
            <a:r>
              <a:rPr lang="en-US" b="1" dirty="0" err="1"/>
              <a:t>Kretschmer</a:t>
            </a:r>
            <a:r>
              <a:rPr lang="en-US" b="1" dirty="0"/>
              <a:t> </a:t>
            </a:r>
            <a:br>
              <a:rPr lang="en-US" sz="2400" dirty="0"/>
            </a:br>
            <a:r>
              <a:rPr lang="en-US" sz="2400" dirty="0"/>
              <a:t>•</a:t>
            </a:r>
            <a:r>
              <a:rPr lang="en-US" sz="2400" b="1" dirty="0"/>
              <a:t> </a:t>
            </a:r>
            <a:r>
              <a:rPr lang="en-US" sz="2400" b="1" dirty="0" err="1"/>
              <a:t>Tipologi</a:t>
            </a:r>
            <a:r>
              <a:rPr lang="en-US" sz="2400" b="1" dirty="0"/>
              <a:t> </a:t>
            </a:r>
            <a:r>
              <a:rPr lang="en-US" sz="2400" b="1" dirty="0" err="1"/>
              <a:t>ini</a:t>
            </a:r>
            <a:r>
              <a:rPr lang="en-US" sz="2400" b="1" dirty="0"/>
              <a:t> </a:t>
            </a:r>
            <a:r>
              <a:rPr lang="en-US" sz="2400" b="1" dirty="0" err="1"/>
              <a:t>hanya</a:t>
            </a:r>
            <a:r>
              <a:rPr lang="en-US" sz="2400" b="1" dirty="0"/>
              <a:t> </a:t>
            </a:r>
            <a:r>
              <a:rPr lang="en-US" sz="2400" b="1" dirty="0" err="1"/>
              <a:t>berlaku</a:t>
            </a:r>
            <a:r>
              <a:rPr lang="en-US" sz="2400" b="1" dirty="0"/>
              <a:t> </a:t>
            </a:r>
            <a:r>
              <a:rPr lang="en-US" sz="2400" b="1" dirty="0" err="1"/>
              <a:t>bagi</a:t>
            </a:r>
            <a:r>
              <a:rPr lang="en-US" sz="2400" b="1" dirty="0"/>
              <a:t> orang yang </a:t>
            </a:r>
            <a:r>
              <a:rPr lang="en-US" sz="2400" b="1" dirty="0" err="1"/>
              <a:t>telah</a:t>
            </a:r>
            <a:r>
              <a:rPr lang="en-US" sz="2400" b="1" dirty="0"/>
              <a:t> </a:t>
            </a:r>
            <a:r>
              <a:rPr lang="en-US" sz="2400" b="1" dirty="0" err="1"/>
              <a:t>berumur</a:t>
            </a:r>
            <a:r>
              <a:rPr lang="en-US" sz="2400" b="1" dirty="0"/>
              <a:t> 40 </a:t>
            </a:r>
            <a:r>
              <a:rPr lang="en-US" sz="2400" b="1" dirty="0" err="1"/>
              <a:t>tahun</a:t>
            </a:r>
            <a:r>
              <a:rPr lang="en-US" sz="2400" b="1" dirty="0"/>
              <a:t>, </a:t>
            </a:r>
            <a:r>
              <a:rPr lang="en-US" sz="2400" b="1" dirty="0" err="1"/>
              <a:t>karena</a:t>
            </a:r>
            <a:r>
              <a:rPr lang="en-US" sz="2400" b="1" dirty="0"/>
              <a:t> </a:t>
            </a:r>
            <a:r>
              <a:rPr lang="en-US" sz="2400" b="1" dirty="0" err="1"/>
              <a:t>pada</a:t>
            </a:r>
            <a:r>
              <a:rPr lang="en-US" sz="2400" b="1" dirty="0"/>
              <a:t> </a:t>
            </a:r>
            <a:r>
              <a:rPr lang="en-US" sz="2400" b="1" dirty="0" err="1"/>
              <a:t>umur</a:t>
            </a:r>
            <a:r>
              <a:rPr lang="en-US" sz="2400" b="1" dirty="0"/>
              <a:t> </a:t>
            </a:r>
            <a:r>
              <a:rPr lang="en-US" sz="2400" b="1" dirty="0" err="1"/>
              <a:t>sekian</a:t>
            </a:r>
            <a:r>
              <a:rPr lang="en-US" sz="2400" b="1" dirty="0"/>
              <a:t> </a:t>
            </a:r>
            <a:r>
              <a:rPr lang="en-US" sz="2400" b="1" dirty="0" err="1"/>
              <a:t>itu</a:t>
            </a:r>
            <a:r>
              <a:rPr lang="en-US" sz="2400" b="1" dirty="0"/>
              <a:t> 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banyak</a:t>
            </a:r>
            <a:r>
              <a:rPr lang="en-US" sz="2400" b="1" dirty="0"/>
              <a:t> </a:t>
            </a:r>
            <a:r>
              <a:rPr lang="en-US" sz="2400" b="1" dirty="0" err="1"/>
              <a:t>lagi</a:t>
            </a:r>
            <a:r>
              <a:rPr lang="en-US" sz="2400" b="1" dirty="0"/>
              <a:t> </a:t>
            </a:r>
            <a:r>
              <a:rPr lang="en-US" sz="2400" b="1" dirty="0" err="1"/>
              <a:t>pertumbuhan</a:t>
            </a:r>
            <a:r>
              <a:rPr lang="en-US" sz="2400" b="1" dirty="0"/>
              <a:t> </a:t>
            </a:r>
            <a:r>
              <a:rPr lang="en-US" sz="2400" b="1" dirty="0" err="1"/>
              <a:t>badan</a:t>
            </a:r>
            <a:r>
              <a:rPr lang="en-US" sz="2400" b="1" dirty="0"/>
              <a:t>. </a:t>
            </a:r>
            <a:br>
              <a:rPr lang="en-US" sz="2400" b="1" dirty="0"/>
            </a:br>
            <a:r>
              <a:rPr lang="en-US" sz="2400" b="1" dirty="0"/>
              <a:t>• </a:t>
            </a:r>
            <a:r>
              <a:rPr lang="en-US" sz="2400" b="1" dirty="0" err="1"/>
              <a:t>Tipologi</a:t>
            </a:r>
            <a:r>
              <a:rPr lang="en-US" sz="2400" b="1" dirty="0"/>
              <a:t> </a:t>
            </a:r>
            <a:r>
              <a:rPr lang="en-US" sz="2400" b="1" dirty="0" err="1"/>
              <a:t>ini</a:t>
            </a:r>
            <a:r>
              <a:rPr lang="en-US" sz="2400" b="1" dirty="0"/>
              <a:t> </a:t>
            </a:r>
            <a:r>
              <a:rPr lang="en-US" sz="2400" b="1" dirty="0" err="1"/>
              <a:t>hanya</a:t>
            </a:r>
            <a:r>
              <a:rPr lang="en-US" sz="2400" b="1" dirty="0"/>
              <a:t> </a:t>
            </a:r>
            <a:r>
              <a:rPr lang="en-US" sz="2400" b="1" dirty="0" err="1"/>
              <a:t>berlaku</a:t>
            </a:r>
            <a:r>
              <a:rPr lang="en-US" sz="2400" b="1" dirty="0"/>
              <a:t> </a:t>
            </a:r>
            <a:r>
              <a:rPr lang="en-US" sz="2400" b="1" dirty="0" err="1"/>
              <a:t>bagi</a:t>
            </a:r>
            <a:r>
              <a:rPr lang="en-US" sz="2400" b="1" dirty="0"/>
              <a:t> </a:t>
            </a:r>
            <a:r>
              <a:rPr lang="en-US" sz="2400" b="1" dirty="0" err="1"/>
              <a:t>pria</a:t>
            </a:r>
            <a:r>
              <a:rPr lang="en-US" sz="2400" b="1" dirty="0"/>
              <a:t>, </a:t>
            </a:r>
            <a:r>
              <a:rPr lang="en-US" sz="2400" b="1" dirty="0" err="1"/>
              <a:t>sedang</a:t>
            </a:r>
            <a:r>
              <a:rPr lang="en-US" sz="2400" b="1" dirty="0"/>
              <a:t> </a:t>
            </a:r>
            <a:r>
              <a:rPr lang="en-US" sz="2400" b="1" dirty="0" err="1"/>
              <a:t>pada</a:t>
            </a:r>
            <a:r>
              <a:rPr lang="en-US" sz="2400" b="1" dirty="0"/>
              <a:t> </a:t>
            </a:r>
            <a:r>
              <a:rPr lang="en-US" sz="2400" b="1" dirty="0" err="1"/>
              <a:t>wanita</a:t>
            </a:r>
            <a:r>
              <a:rPr lang="en-US" sz="2400" b="1" dirty="0"/>
              <a:t> 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begitu</a:t>
            </a:r>
            <a:r>
              <a:rPr lang="en-US" sz="2400" b="1" dirty="0"/>
              <a:t> </a:t>
            </a:r>
            <a:r>
              <a:rPr lang="en-US" sz="2400" b="1" dirty="0" err="1"/>
              <a:t>jelas</a:t>
            </a:r>
            <a:r>
              <a:rPr lang="en-US" sz="2400" b="1" dirty="0"/>
              <a:t> </a:t>
            </a:r>
            <a:r>
              <a:rPr lang="en-US" sz="2400" b="1" dirty="0" err="1"/>
              <a:t>perbedaannya</a:t>
            </a:r>
            <a:r>
              <a:rPr lang="en-US" sz="2400" b="1" dirty="0"/>
              <a:t>. </a:t>
            </a:r>
            <a:br>
              <a:rPr lang="en-US" sz="2400" b="1" dirty="0"/>
            </a:br>
            <a:r>
              <a:rPr lang="en-US" sz="2400" b="1" dirty="0"/>
              <a:t>•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tipe</a:t>
            </a:r>
            <a:r>
              <a:rPr lang="en-US" sz="2400" b="1" dirty="0"/>
              <a:t> </a:t>
            </a:r>
            <a:r>
              <a:rPr lang="en-US" sz="2400" b="1" dirty="0" err="1"/>
              <a:t>piknis</a:t>
            </a:r>
            <a:r>
              <a:rPr lang="en-US" sz="2400" b="1" dirty="0"/>
              <a:t> </a:t>
            </a:r>
            <a:r>
              <a:rPr lang="en-US" sz="2400" b="1" dirty="0" err="1"/>
              <a:t>kelanjutan</a:t>
            </a:r>
            <a:r>
              <a:rPr lang="en-US" sz="2400" b="1" dirty="0"/>
              <a:t> </a:t>
            </a:r>
            <a:r>
              <a:rPr lang="en-US" sz="2400" b="1" dirty="0" err="1"/>
              <a:t>dari</a:t>
            </a:r>
            <a:r>
              <a:rPr lang="en-US" sz="2400" b="1" dirty="0"/>
              <a:t> </a:t>
            </a:r>
            <a:r>
              <a:rPr lang="en-US" sz="2400" b="1" dirty="0" err="1"/>
              <a:t>imbangan</a:t>
            </a:r>
            <a:r>
              <a:rPr lang="en-US" sz="2400" b="1" dirty="0"/>
              <a:t> </a:t>
            </a:r>
            <a:r>
              <a:rPr lang="en-US" sz="2400" b="1" dirty="0" err="1"/>
              <a:t>badan</a:t>
            </a:r>
            <a:r>
              <a:rPr lang="en-US" sz="2400" b="1" dirty="0"/>
              <a:t> </a:t>
            </a:r>
            <a:r>
              <a:rPr lang="en-US" sz="2400" b="1" dirty="0" err="1"/>
              <a:t>sudah</a:t>
            </a:r>
            <a:r>
              <a:rPr lang="en-US" sz="2400" b="1" dirty="0"/>
              <a:t> </a:t>
            </a:r>
            <a:r>
              <a:rPr lang="en-US" sz="2400" b="1" dirty="0" err="1"/>
              <a:t>ada</a:t>
            </a:r>
            <a:r>
              <a:rPr lang="en-US" sz="2400" b="1" dirty="0"/>
              <a:t> </a:t>
            </a:r>
            <a:r>
              <a:rPr lang="en-US" sz="2400" b="1" dirty="0" err="1"/>
              <a:t>sejak</a:t>
            </a:r>
            <a:r>
              <a:rPr lang="en-US" sz="2400" b="1" dirty="0"/>
              <a:t> </a:t>
            </a:r>
            <a:r>
              <a:rPr lang="en-US" sz="2400" b="1" dirty="0" err="1"/>
              <a:t>anak-anak,sedangkan</a:t>
            </a:r>
            <a:r>
              <a:rPr lang="en-US" sz="2400" b="1" dirty="0"/>
              <a:t> </a:t>
            </a:r>
            <a:r>
              <a:rPr lang="en-US" sz="2400" b="1" dirty="0" err="1"/>
              <a:t>tipe</a:t>
            </a:r>
            <a:r>
              <a:rPr lang="en-US" sz="2400" b="1" dirty="0"/>
              <a:t> </a:t>
            </a:r>
            <a:r>
              <a:rPr lang="en-US" sz="2400" b="1" dirty="0" err="1"/>
              <a:t>leptosom</a:t>
            </a:r>
            <a:r>
              <a:rPr lang="en-US" sz="2400" b="1" dirty="0"/>
              <a:t> </a:t>
            </a:r>
            <a:r>
              <a:rPr lang="en-US" sz="2400" b="1" dirty="0" err="1"/>
              <a:t>memperlihatkan</a:t>
            </a:r>
            <a:r>
              <a:rPr lang="en-US" sz="2400" b="1" dirty="0"/>
              <a:t> </a:t>
            </a:r>
            <a:r>
              <a:rPr lang="en-US" sz="2400" b="1" dirty="0" err="1"/>
              <a:t>pertumbuhan</a:t>
            </a:r>
            <a:r>
              <a:rPr lang="en-US" sz="2400" b="1" dirty="0"/>
              <a:t> yang </a:t>
            </a:r>
            <a:r>
              <a:rPr lang="en-US" sz="2400" b="1" dirty="0" err="1"/>
              <a:t>kuat</a:t>
            </a:r>
            <a:r>
              <a:rPr lang="en-US" sz="2400" b="1" dirty="0"/>
              <a:t>, </a:t>
            </a:r>
            <a:r>
              <a:rPr lang="en-US" sz="2400" b="1" dirty="0" err="1"/>
              <a:t>perkembangan</a:t>
            </a:r>
            <a:r>
              <a:rPr lang="en-US" sz="2400" b="1" dirty="0"/>
              <a:t> </a:t>
            </a:r>
            <a:r>
              <a:rPr lang="en-US" sz="2400" b="1" dirty="0" err="1"/>
              <a:t>badan</a:t>
            </a:r>
            <a:r>
              <a:rPr lang="en-US" sz="2400" b="1" dirty="0"/>
              <a:t> </a:t>
            </a:r>
            <a:r>
              <a:rPr lang="en-US" sz="2400" b="1" dirty="0" err="1"/>
              <a:t>menuju</a:t>
            </a:r>
            <a:r>
              <a:rPr lang="en-US" sz="2400" b="1" dirty="0"/>
              <a:t> </a:t>
            </a:r>
            <a:r>
              <a:rPr lang="en-US" sz="2400" b="1" dirty="0" err="1"/>
              <a:t>kebentuk</a:t>
            </a:r>
            <a:r>
              <a:rPr lang="en-US" sz="2400" b="1" dirty="0"/>
              <a:t> </a:t>
            </a:r>
            <a:r>
              <a:rPr lang="en-US" sz="2400" b="1" dirty="0" err="1"/>
              <a:t>dewasa</a:t>
            </a:r>
            <a:r>
              <a:rPr lang="en-US" sz="2400" b="1" dirty="0"/>
              <a:t> </a:t>
            </a:r>
            <a:r>
              <a:rPr lang="en-US" sz="2400" b="1" dirty="0" err="1"/>
              <a:t>berlangsung</a:t>
            </a:r>
            <a:r>
              <a:rPr lang="en-US" sz="2400" b="1" dirty="0"/>
              <a:t> </a:t>
            </a:r>
            <a:r>
              <a:rPr lang="en-US" sz="2400" b="1" dirty="0" err="1"/>
              <a:t>lebih</a:t>
            </a:r>
            <a:r>
              <a:rPr lang="en-US" sz="2400" b="1" dirty="0"/>
              <a:t> </a:t>
            </a:r>
            <a:r>
              <a:rPr lang="en-US" sz="2400" b="1" dirty="0" err="1"/>
              <a:t>lambat</a:t>
            </a:r>
            <a:r>
              <a:rPr lang="en-US" sz="2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4631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85</Words>
  <Application>Microsoft Office PowerPoint</Application>
  <PresentationFormat>On-screen Show (4:3)</PresentationFormat>
  <Paragraphs>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Bernard MT Condensed</vt:lpstr>
      <vt:lpstr>Calibri</vt:lpstr>
      <vt:lpstr>Office Theme</vt:lpstr>
      <vt:lpstr>SOME TYPOLOGY IN PERSONAL PSYCHOLOGY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Kritikan tipologi Kretschmer  • Tipologi ini hanya berlaku bagi orang yang telah berumur 40 tahun, karena pada umur sekian itu tidak banyak lagi pertumbuhan badan.  • Tipologi ini hanya berlaku bagi pria, sedang pada wanita tidak begitu jelas perbedaannya.  • Untuk tipe piknis kelanjutan dari imbangan badan sudah ada sejak anak-anak,sedangkan tipe leptosom memperlihatkan pertumbuhan yang kuat, perkembangan badan menuju kebentuk dewasa berlangsung lebih lambat.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</dc:creator>
  <cp:lastModifiedBy>Muhammad Dandy</cp:lastModifiedBy>
  <cp:revision>7</cp:revision>
  <dcterms:created xsi:type="dcterms:W3CDTF">2020-04-06T16:24:17Z</dcterms:created>
  <dcterms:modified xsi:type="dcterms:W3CDTF">2020-08-04T02:12:44Z</dcterms:modified>
</cp:coreProperties>
</file>