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3" d="100"/>
          <a:sy n="63" d="100"/>
        </p:scale>
        <p:origin x="1380" y="5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B13CC7B-4095-48FB-9576-5DF501F23AC9}" type="datetimeFigureOut">
              <a:rPr lang="en-US" smtClean="0"/>
              <a:t>8/4/2020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30638A8-3D3E-4DF1-9B8F-797B6770F98A}" type="slidenum">
              <a:rPr lang="en-US" smtClean="0"/>
              <a:t>‹#›</a:t>
            </a:fld>
            <a:endParaRPr lang="en-US"/>
          </a:p>
        </p:txBody>
      </p:sp>
    </p:spTree>
    <p:extLst>
      <p:ext uri="{BB962C8B-B14F-4D97-AF65-F5344CB8AC3E}">
        <p14:creationId xmlns:p14="http://schemas.microsoft.com/office/powerpoint/2010/main" val="37288853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B13CC7B-4095-48FB-9576-5DF501F23AC9}" type="datetimeFigureOut">
              <a:rPr lang="en-US" smtClean="0"/>
              <a:t>8/4/2020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30638A8-3D3E-4DF1-9B8F-797B6770F98A}" type="slidenum">
              <a:rPr lang="en-US" smtClean="0"/>
              <a:t>‹#›</a:t>
            </a:fld>
            <a:endParaRPr lang="en-US"/>
          </a:p>
        </p:txBody>
      </p:sp>
    </p:spTree>
    <p:extLst>
      <p:ext uri="{BB962C8B-B14F-4D97-AF65-F5344CB8AC3E}">
        <p14:creationId xmlns:p14="http://schemas.microsoft.com/office/powerpoint/2010/main" val="15195802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B13CC7B-4095-48FB-9576-5DF501F23AC9}" type="datetimeFigureOut">
              <a:rPr lang="en-US" smtClean="0"/>
              <a:t>8/4/2020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30638A8-3D3E-4DF1-9B8F-797B6770F98A}" type="slidenum">
              <a:rPr lang="en-US" smtClean="0"/>
              <a:t>‹#›</a:t>
            </a:fld>
            <a:endParaRPr lang="en-US"/>
          </a:p>
        </p:txBody>
      </p:sp>
    </p:spTree>
    <p:extLst>
      <p:ext uri="{BB962C8B-B14F-4D97-AF65-F5344CB8AC3E}">
        <p14:creationId xmlns:p14="http://schemas.microsoft.com/office/powerpoint/2010/main" val="25737043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B13CC7B-4095-48FB-9576-5DF501F23AC9}" type="datetimeFigureOut">
              <a:rPr lang="en-US" smtClean="0"/>
              <a:t>8/4/2020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30638A8-3D3E-4DF1-9B8F-797B6770F98A}" type="slidenum">
              <a:rPr lang="en-US" smtClean="0"/>
              <a:t>‹#›</a:t>
            </a:fld>
            <a:endParaRPr lang="en-US"/>
          </a:p>
        </p:txBody>
      </p:sp>
    </p:spTree>
    <p:extLst>
      <p:ext uri="{BB962C8B-B14F-4D97-AF65-F5344CB8AC3E}">
        <p14:creationId xmlns:p14="http://schemas.microsoft.com/office/powerpoint/2010/main" val="19687527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B13CC7B-4095-48FB-9576-5DF501F23AC9}" type="datetimeFigureOut">
              <a:rPr lang="en-US" smtClean="0"/>
              <a:t>8/4/2020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30638A8-3D3E-4DF1-9B8F-797B6770F98A}" type="slidenum">
              <a:rPr lang="en-US" smtClean="0"/>
              <a:t>‹#›</a:t>
            </a:fld>
            <a:endParaRPr lang="en-US"/>
          </a:p>
        </p:txBody>
      </p:sp>
    </p:spTree>
    <p:extLst>
      <p:ext uri="{BB962C8B-B14F-4D97-AF65-F5344CB8AC3E}">
        <p14:creationId xmlns:p14="http://schemas.microsoft.com/office/powerpoint/2010/main" val="13519478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B13CC7B-4095-48FB-9576-5DF501F23AC9}" type="datetimeFigureOut">
              <a:rPr lang="en-US" smtClean="0"/>
              <a:t>8/4/2020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30638A8-3D3E-4DF1-9B8F-797B6770F98A}" type="slidenum">
              <a:rPr lang="en-US" smtClean="0"/>
              <a:t>‹#›</a:t>
            </a:fld>
            <a:endParaRPr lang="en-US"/>
          </a:p>
        </p:txBody>
      </p:sp>
    </p:spTree>
    <p:extLst>
      <p:ext uri="{BB962C8B-B14F-4D97-AF65-F5344CB8AC3E}">
        <p14:creationId xmlns:p14="http://schemas.microsoft.com/office/powerpoint/2010/main" val="42539814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B13CC7B-4095-48FB-9576-5DF501F23AC9}" type="datetimeFigureOut">
              <a:rPr lang="en-US" smtClean="0"/>
              <a:t>8/4/2020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30638A8-3D3E-4DF1-9B8F-797B6770F98A}" type="slidenum">
              <a:rPr lang="en-US" smtClean="0"/>
              <a:t>‹#›</a:t>
            </a:fld>
            <a:endParaRPr lang="en-US"/>
          </a:p>
        </p:txBody>
      </p:sp>
    </p:spTree>
    <p:extLst>
      <p:ext uri="{BB962C8B-B14F-4D97-AF65-F5344CB8AC3E}">
        <p14:creationId xmlns:p14="http://schemas.microsoft.com/office/powerpoint/2010/main" val="21659168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B13CC7B-4095-48FB-9576-5DF501F23AC9}" type="datetimeFigureOut">
              <a:rPr lang="en-US" smtClean="0"/>
              <a:t>8/4/2020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30638A8-3D3E-4DF1-9B8F-797B6770F98A}" type="slidenum">
              <a:rPr lang="en-US" smtClean="0"/>
              <a:t>‹#›</a:t>
            </a:fld>
            <a:endParaRPr lang="en-US"/>
          </a:p>
        </p:txBody>
      </p:sp>
    </p:spTree>
    <p:extLst>
      <p:ext uri="{BB962C8B-B14F-4D97-AF65-F5344CB8AC3E}">
        <p14:creationId xmlns:p14="http://schemas.microsoft.com/office/powerpoint/2010/main" val="22323328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B13CC7B-4095-48FB-9576-5DF501F23AC9}" type="datetimeFigureOut">
              <a:rPr lang="en-US" smtClean="0"/>
              <a:t>8/4/2020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30638A8-3D3E-4DF1-9B8F-797B6770F98A}" type="slidenum">
              <a:rPr lang="en-US" smtClean="0"/>
              <a:t>‹#›</a:t>
            </a:fld>
            <a:endParaRPr lang="en-US"/>
          </a:p>
        </p:txBody>
      </p:sp>
    </p:spTree>
    <p:extLst>
      <p:ext uri="{BB962C8B-B14F-4D97-AF65-F5344CB8AC3E}">
        <p14:creationId xmlns:p14="http://schemas.microsoft.com/office/powerpoint/2010/main" val="15989138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B13CC7B-4095-48FB-9576-5DF501F23AC9}" type="datetimeFigureOut">
              <a:rPr lang="en-US" smtClean="0"/>
              <a:t>8/4/2020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30638A8-3D3E-4DF1-9B8F-797B6770F98A}" type="slidenum">
              <a:rPr lang="en-US" smtClean="0"/>
              <a:t>‹#›</a:t>
            </a:fld>
            <a:endParaRPr lang="en-US"/>
          </a:p>
        </p:txBody>
      </p:sp>
    </p:spTree>
    <p:extLst>
      <p:ext uri="{BB962C8B-B14F-4D97-AF65-F5344CB8AC3E}">
        <p14:creationId xmlns:p14="http://schemas.microsoft.com/office/powerpoint/2010/main" val="7943833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B13CC7B-4095-48FB-9576-5DF501F23AC9}" type="datetimeFigureOut">
              <a:rPr lang="en-US" smtClean="0"/>
              <a:t>8/4/2020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30638A8-3D3E-4DF1-9B8F-797B6770F98A}" type="slidenum">
              <a:rPr lang="en-US" smtClean="0"/>
              <a:t>‹#›</a:t>
            </a:fld>
            <a:endParaRPr lang="en-US"/>
          </a:p>
        </p:txBody>
      </p:sp>
    </p:spTree>
    <p:extLst>
      <p:ext uri="{BB962C8B-B14F-4D97-AF65-F5344CB8AC3E}">
        <p14:creationId xmlns:p14="http://schemas.microsoft.com/office/powerpoint/2010/main" val="6241885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B13CC7B-4095-48FB-9576-5DF501F23AC9}" type="datetimeFigureOut">
              <a:rPr lang="en-US" smtClean="0"/>
              <a:t>8/4/2020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30638A8-3D3E-4DF1-9B8F-797B6770F98A}" type="slidenum">
              <a:rPr lang="en-US" smtClean="0"/>
              <a:t>‹#›</a:t>
            </a:fld>
            <a:endParaRPr lang="en-US"/>
          </a:p>
        </p:txBody>
      </p:sp>
    </p:spTree>
    <p:extLst>
      <p:ext uri="{BB962C8B-B14F-4D97-AF65-F5344CB8AC3E}">
        <p14:creationId xmlns:p14="http://schemas.microsoft.com/office/powerpoint/2010/main" val="84942921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le 1"/>
          <p:cNvSpPr>
            <a:spLocks noGrp="1"/>
          </p:cNvSpPr>
          <p:nvPr>
            <p:ph type="title"/>
          </p:nvPr>
        </p:nvSpPr>
        <p:spPr>
          <a:xfrm>
            <a:off x="0" y="0"/>
            <a:ext cx="9144000" cy="6858000"/>
          </a:xfrm>
        </p:spPr>
        <p:txBody>
          <a:bodyPr>
            <a:normAutofit/>
          </a:bodyPr>
          <a:lstStyle/>
          <a:p>
            <a:r>
              <a:rPr lang="en-US" sz="4800" b="1"/>
              <a:t>SOME THEORIES IN PERSONAL PSYCHOLOGY</a:t>
            </a:r>
            <a:endParaRPr lang="en-US" sz="4800" b="1" dirty="0"/>
          </a:p>
        </p:txBody>
      </p:sp>
    </p:spTree>
    <p:extLst>
      <p:ext uri="{BB962C8B-B14F-4D97-AF65-F5344CB8AC3E}">
        <p14:creationId xmlns:p14="http://schemas.microsoft.com/office/powerpoint/2010/main" val="4990244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998" y="0"/>
            <a:ext cx="9174997"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le 1"/>
          <p:cNvSpPr>
            <a:spLocks noGrp="1"/>
          </p:cNvSpPr>
          <p:nvPr>
            <p:ph type="title"/>
          </p:nvPr>
        </p:nvSpPr>
        <p:spPr>
          <a:xfrm>
            <a:off x="0" y="0"/>
            <a:ext cx="9144000" cy="6858000"/>
          </a:xfrm>
        </p:spPr>
        <p:txBody>
          <a:bodyPr>
            <a:normAutofit/>
          </a:bodyPr>
          <a:lstStyle/>
          <a:p>
            <a:pPr algn="l">
              <a:tabLst>
                <a:tab pos="279400" algn="l"/>
              </a:tabLst>
            </a:pPr>
            <a:r>
              <a:rPr lang="en-US" sz="3200" b="1" u="sng" dirty="0"/>
              <a:t>1. </a:t>
            </a:r>
            <a:r>
              <a:rPr lang="en-US" sz="3200" b="1" u="sng" dirty="0" err="1"/>
              <a:t>Teori</a:t>
            </a:r>
            <a:r>
              <a:rPr lang="en-US" sz="3200" b="1" u="sng" dirty="0"/>
              <a:t> </a:t>
            </a:r>
            <a:r>
              <a:rPr lang="en-US" sz="3200" b="1" u="sng" dirty="0" err="1"/>
              <a:t>Humanistik</a:t>
            </a:r>
            <a:br>
              <a:rPr lang="en-US" sz="2800" b="1" dirty="0"/>
            </a:br>
            <a:r>
              <a:rPr lang="en-US" sz="2800" b="1" dirty="0" err="1"/>
              <a:t>Teori</a:t>
            </a:r>
            <a:r>
              <a:rPr lang="en-US" sz="2800" b="1" dirty="0"/>
              <a:t> </a:t>
            </a:r>
            <a:r>
              <a:rPr lang="en-US" sz="2800" b="1" dirty="0" err="1"/>
              <a:t>ini</a:t>
            </a:r>
            <a:r>
              <a:rPr lang="en-US" sz="2800" b="1" dirty="0"/>
              <a:t> </a:t>
            </a:r>
            <a:r>
              <a:rPr lang="en-US" sz="2800" b="1" dirty="0" err="1"/>
              <a:t>dikemukakan</a:t>
            </a:r>
            <a:r>
              <a:rPr lang="en-US" sz="2800" b="1" dirty="0"/>
              <a:t> </a:t>
            </a:r>
            <a:r>
              <a:rPr lang="en-US" sz="2800" b="1" dirty="0" err="1"/>
              <a:t>oleh</a:t>
            </a:r>
            <a:r>
              <a:rPr lang="en-US" sz="2800" b="1" dirty="0"/>
              <a:t> Abraham Maslow yang </a:t>
            </a:r>
            <a:r>
              <a:rPr lang="en-US" sz="2800" b="1" dirty="0" err="1"/>
              <a:t>berpendapat</a:t>
            </a:r>
            <a:r>
              <a:rPr lang="en-US" sz="2800" b="1" dirty="0"/>
              <a:t> </a:t>
            </a:r>
            <a:r>
              <a:rPr lang="en-US" sz="2800" b="1" dirty="0" err="1"/>
              <a:t>bahwa</a:t>
            </a:r>
            <a:r>
              <a:rPr lang="en-US" sz="2800" b="1" dirty="0"/>
              <a:t> </a:t>
            </a:r>
            <a:r>
              <a:rPr lang="en-US" sz="2800" b="1" dirty="0" err="1"/>
              <a:t>manusia</a:t>
            </a:r>
            <a:r>
              <a:rPr lang="en-US" sz="2800" b="1" dirty="0"/>
              <a:t> </a:t>
            </a:r>
            <a:r>
              <a:rPr lang="en-US" sz="2800" b="1" dirty="0" err="1"/>
              <a:t>memiliki</a:t>
            </a:r>
            <a:r>
              <a:rPr lang="en-US" sz="2800" b="1" dirty="0"/>
              <a:t> </a:t>
            </a:r>
            <a:r>
              <a:rPr lang="en-US" sz="2800" b="1" dirty="0" err="1"/>
              <a:t>kebebasan</a:t>
            </a:r>
            <a:r>
              <a:rPr lang="en-US" sz="2800" b="1" dirty="0"/>
              <a:t> </a:t>
            </a:r>
            <a:r>
              <a:rPr lang="en-US" sz="2800" b="1" dirty="0" err="1"/>
              <a:t>untuk</a:t>
            </a:r>
            <a:r>
              <a:rPr lang="en-US" sz="2800" b="1" dirty="0"/>
              <a:t> </a:t>
            </a:r>
            <a:r>
              <a:rPr lang="en-US" sz="2800" b="1" dirty="0" err="1"/>
              <a:t>menentukan</a:t>
            </a:r>
            <a:r>
              <a:rPr lang="en-US" sz="2800" b="1" dirty="0"/>
              <a:t> </a:t>
            </a:r>
            <a:r>
              <a:rPr lang="en-US" sz="2800" b="1" dirty="0" err="1"/>
              <a:t>tindakan</a:t>
            </a:r>
            <a:r>
              <a:rPr lang="en-US" sz="2800" b="1" dirty="0"/>
              <a:t> </a:t>
            </a:r>
            <a:r>
              <a:rPr lang="en-US" sz="2800" b="1" dirty="0" err="1"/>
              <a:t>atau</a:t>
            </a:r>
            <a:r>
              <a:rPr lang="en-US" sz="2800" b="1" dirty="0"/>
              <a:t> </a:t>
            </a:r>
            <a:r>
              <a:rPr lang="en-US" sz="2800" b="1" dirty="0" err="1"/>
              <a:t>memilih</a:t>
            </a:r>
            <a:r>
              <a:rPr lang="en-US" sz="2800" b="1" dirty="0"/>
              <a:t> </a:t>
            </a:r>
            <a:r>
              <a:rPr lang="en-US" sz="2800" b="1" dirty="0" err="1"/>
              <a:t>sendiri</a:t>
            </a:r>
            <a:r>
              <a:rPr lang="en-US" sz="2800" b="1" dirty="0"/>
              <a:t> </a:t>
            </a:r>
            <a:r>
              <a:rPr lang="en-US" sz="2800" b="1" dirty="0" err="1"/>
              <a:t>nasib</a:t>
            </a:r>
            <a:r>
              <a:rPr lang="en-US" sz="2800" b="1" dirty="0"/>
              <a:t> yang </a:t>
            </a:r>
            <a:r>
              <a:rPr lang="en-US" sz="2800" b="1" dirty="0" err="1"/>
              <a:t>akan</a:t>
            </a:r>
            <a:r>
              <a:rPr lang="en-US" sz="2800" b="1" dirty="0"/>
              <a:t> </a:t>
            </a:r>
            <a:r>
              <a:rPr lang="en-US" sz="2800" b="1" dirty="0" err="1"/>
              <a:t>dijalaninya.Teori</a:t>
            </a:r>
            <a:r>
              <a:rPr lang="en-US" sz="2800" b="1" dirty="0"/>
              <a:t> </a:t>
            </a:r>
            <a:r>
              <a:rPr lang="en-US" sz="2800" b="1" dirty="0" err="1"/>
              <a:t>ini</a:t>
            </a:r>
            <a:r>
              <a:rPr lang="en-US" sz="2800" b="1" dirty="0"/>
              <a:t> </a:t>
            </a:r>
            <a:r>
              <a:rPr lang="en-US" sz="2800" b="1" dirty="0" err="1"/>
              <a:t>sebenarnya</a:t>
            </a:r>
            <a:r>
              <a:rPr lang="en-US" sz="2800" b="1" dirty="0"/>
              <a:t> </a:t>
            </a:r>
            <a:r>
              <a:rPr lang="en-US" sz="2800" b="1" dirty="0" err="1"/>
              <a:t>berdasarkan</a:t>
            </a:r>
            <a:r>
              <a:rPr lang="en-US" sz="2800" b="1" dirty="0"/>
              <a:t> </a:t>
            </a:r>
            <a:r>
              <a:rPr lang="en-US" sz="2800" b="1" dirty="0" err="1"/>
              <a:t>pada</a:t>
            </a:r>
            <a:r>
              <a:rPr lang="en-US" sz="2800" b="1" dirty="0"/>
              <a:t> </a:t>
            </a:r>
            <a:r>
              <a:rPr lang="en-US" sz="2800" b="1" dirty="0" err="1"/>
              <a:t>filsafat</a:t>
            </a:r>
            <a:r>
              <a:rPr lang="en-US" sz="2800" b="1" dirty="0"/>
              <a:t> </a:t>
            </a:r>
            <a:r>
              <a:rPr lang="en-US" sz="2800" b="1" dirty="0" err="1"/>
              <a:t>eksistensialisme</a:t>
            </a:r>
            <a:r>
              <a:rPr lang="en-US" sz="2800" b="1" dirty="0"/>
              <a:t> yang </a:t>
            </a:r>
            <a:r>
              <a:rPr lang="en-US" sz="2800" b="1" dirty="0" err="1"/>
              <a:t>menolak</a:t>
            </a:r>
            <a:r>
              <a:rPr lang="en-US" sz="2800" b="1" dirty="0"/>
              <a:t> </a:t>
            </a:r>
            <a:r>
              <a:rPr lang="en-US" sz="2800" b="1" dirty="0" err="1"/>
              <a:t>pendapat</a:t>
            </a:r>
            <a:r>
              <a:rPr lang="en-US" sz="2800" b="1" dirty="0"/>
              <a:t> </a:t>
            </a:r>
            <a:r>
              <a:rPr lang="en-US" sz="2800" b="1" dirty="0" err="1"/>
              <a:t>bahwa</a:t>
            </a:r>
            <a:r>
              <a:rPr lang="en-US" sz="2800" b="1" dirty="0"/>
              <a:t> </a:t>
            </a:r>
            <a:r>
              <a:rPr lang="en-US" sz="2800" b="1" dirty="0" err="1"/>
              <a:t>manusia</a:t>
            </a:r>
            <a:r>
              <a:rPr lang="en-US" sz="2800" b="1" dirty="0"/>
              <a:t> </a:t>
            </a:r>
            <a:r>
              <a:rPr lang="en-US" sz="2800" b="1" dirty="0" err="1"/>
              <a:t>merupakan</a:t>
            </a:r>
            <a:r>
              <a:rPr lang="en-US" sz="2800" b="1" dirty="0"/>
              <a:t> </a:t>
            </a:r>
            <a:r>
              <a:rPr lang="en-US" sz="2800" b="1" dirty="0" err="1"/>
              <a:t>hasil</a:t>
            </a:r>
            <a:r>
              <a:rPr lang="en-US" sz="2800" b="1" dirty="0"/>
              <a:t> </a:t>
            </a:r>
            <a:r>
              <a:rPr lang="en-US" sz="2800" b="1" dirty="0" err="1"/>
              <a:t>bentukan</a:t>
            </a:r>
            <a:r>
              <a:rPr lang="en-US" sz="2800" b="1" dirty="0"/>
              <a:t> </a:t>
            </a:r>
            <a:r>
              <a:rPr lang="en-US" sz="2800" b="1" dirty="0" err="1"/>
              <a:t>sejak</a:t>
            </a:r>
            <a:r>
              <a:rPr lang="en-US" sz="2800" b="1" dirty="0"/>
              <a:t> </a:t>
            </a:r>
            <a:r>
              <a:rPr lang="en-US" sz="2800" b="1" dirty="0" err="1"/>
              <a:t>lahir</a:t>
            </a:r>
            <a:r>
              <a:rPr lang="en-US" sz="2800" b="1" dirty="0"/>
              <a:t> </a:t>
            </a:r>
            <a:r>
              <a:rPr lang="en-US" sz="2800" b="1" dirty="0" err="1"/>
              <a:t>atau</a:t>
            </a:r>
            <a:r>
              <a:rPr lang="en-US" sz="2800" b="1" dirty="0"/>
              <a:t> </a:t>
            </a:r>
            <a:r>
              <a:rPr lang="en-US" sz="2800" b="1" dirty="0" err="1"/>
              <a:t>disebut</a:t>
            </a:r>
            <a:r>
              <a:rPr lang="en-US" sz="2800" b="1" dirty="0"/>
              <a:t> </a:t>
            </a:r>
            <a:r>
              <a:rPr lang="en-US" sz="2800" b="1" dirty="0" err="1"/>
              <a:t>juga</a:t>
            </a:r>
            <a:r>
              <a:rPr lang="en-US" sz="2800" b="1" dirty="0"/>
              <a:t> </a:t>
            </a:r>
            <a:r>
              <a:rPr lang="en-US" sz="2800" b="1" dirty="0" err="1"/>
              <a:t>dengan</a:t>
            </a:r>
            <a:r>
              <a:rPr lang="en-US" sz="2800" b="1" dirty="0"/>
              <a:t> </a:t>
            </a:r>
            <a:r>
              <a:rPr lang="en-US" sz="2800" b="1" dirty="0" err="1"/>
              <a:t>hasil</a:t>
            </a:r>
            <a:r>
              <a:rPr lang="en-US" sz="2800" b="1" dirty="0"/>
              <a:t> </a:t>
            </a:r>
            <a:r>
              <a:rPr lang="en-US" sz="2800" b="1" dirty="0" err="1"/>
              <a:t>bentukan</a:t>
            </a:r>
            <a:r>
              <a:rPr lang="en-US" sz="2800" b="1" dirty="0"/>
              <a:t> </a:t>
            </a:r>
            <a:r>
              <a:rPr lang="en-US" sz="2800" b="1" dirty="0" err="1"/>
              <a:t>alam</a:t>
            </a:r>
            <a:r>
              <a:rPr lang="en-US" sz="2800" b="1" dirty="0"/>
              <a:t> </a:t>
            </a:r>
            <a:r>
              <a:rPr lang="en-US" sz="2800" b="1" dirty="0" err="1"/>
              <a:t>semesta</a:t>
            </a:r>
            <a:r>
              <a:rPr lang="en-US" sz="2800" b="1" dirty="0"/>
              <a:t>. Para </a:t>
            </a:r>
            <a:r>
              <a:rPr lang="en-US" sz="2800" b="1" dirty="0" err="1"/>
              <a:t>ahli</a:t>
            </a:r>
            <a:r>
              <a:rPr lang="en-US" sz="2800" b="1" dirty="0"/>
              <a:t> </a:t>
            </a:r>
            <a:r>
              <a:rPr lang="en-US" sz="2800" b="1" dirty="0" err="1"/>
              <a:t>berasumsi</a:t>
            </a:r>
            <a:r>
              <a:rPr lang="en-US" sz="2800" b="1" dirty="0"/>
              <a:t> </a:t>
            </a:r>
            <a:r>
              <a:rPr lang="en-US" sz="2800" b="1" dirty="0" err="1"/>
              <a:t>bahwa</a:t>
            </a:r>
            <a:r>
              <a:rPr lang="en-US" sz="2800" b="1" dirty="0"/>
              <a:t> </a:t>
            </a:r>
            <a:r>
              <a:rPr lang="en-US" sz="2800" b="1" dirty="0" err="1"/>
              <a:t>individu</a:t>
            </a:r>
            <a:r>
              <a:rPr lang="en-US" sz="2800" b="1" dirty="0"/>
              <a:t> </a:t>
            </a:r>
            <a:r>
              <a:rPr lang="en-US" sz="2800" b="1" dirty="0" err="1"/>
              <a:t>memiliki</a:t>
            </a:r>
            <a:r>
              <a:rPr lang="en-US" sz="2800" b="1" dirty="0"/>
              <a:t> </a:t>
            </a:r>
            <a:r>
              <a:rPr lang="en-US" sz="2800" b="1" dirty="0" err="1"/>
              <a:t>kebebasan</a:t>
            </a:r>
            <a:r>
              <a:rPr lang="en-US" sz="2800" b="1" dirty="0"/>
              <a:t> </a:t>
            </a:r>
            <a:r>
              <a:rPr lang="en-US" sz="2800" b="1" dirty="0" err="1"/>
              <a:t>dalam</a:t>
            </a:r>
            <a:r>
              <a:rPr lang="en-US" sz="2800" b="1" dirty="0"/>
              <a:t> </a:t>
            </a:r>
            <a:r>
              <a:rPr lang="en-US" sz="2800" b="1" dirty="0" err="1"/>
              <a:t>memilih</a:t>
            </a:r>
            <a:r>
              <a:rPr lang="en-US" sz="2800" b="1" dirty="0"/>
              <a:t> </a:t>
            </a:r>
            <a:r>
              <a:rPr lang="en-US" sz="2800" b="1" dirty="0" err="1"/>
              <a:t>tindakan</a:t>
            </a:r>
            <a:r>
              <a:rPr lang="en-US" sz="2800" b="1" dirty="0"/>
              <a:t> </a:t>
            </a:r>
            <a:r>
              <a:rPr lang="en-US" sz="2800" b="1" dirty="0" err="1"/>
              <a:t>atau</a:t>
            </a:r>
            <a:r>
              <a:rPr lang="en-US" sz="2800" b="1" dirty="0"/>
              <a:t> </a:t>
            </a:r>
            <a:r>
              <a:rPr lang="en-US" sz="2800" b="1" dirty="0" err="1"/>
              <a:t>menentukan</a:t>
            </a:r>
            <a:r>
              <a:rPr lang="en-US" sz="2800" b="1" dirty="0"/>
              <a:t> </a:t>
            </a:r>
            <a:r>
              <a:rPr lang="en-US" sz="2800" b="1" dirty="0" err="1"/>
              <a:t>sendiri</a:t>
            </a:r>
            <a:r>
              <a:rPr lang="en-US" sz="2800" b="1" dirty="0"/>
              <a:t> </a:t>
            </a:r>
            <a:r>
              <a:rPr lang="en-US" sz="2800" b="1" dirty="0" err="1"/>
              <a:t>nasibnya</a:t>
            </a:r>
            <a:r>
              <a:rPr lang="en-US" sz="2800" b="1" dirty="0"/>
              <a:t> </a:t>
            </a:r>
            <a:r>
              <a:rPr lang="en-US" sz="2800" b="1" dirty="0" err="1"/>
              <a:t>sebagai</a:t>
            </a:r>
            <a:r>
              <a:rPr lang="en-US" sz="2800" b="1" dirty="0"/>
              <a:t> </a:t>
            </a:r>
            <a:r>
              <a:rPr lang="en-US" sz="2800" b="1" dirty="0" err="1"/>
              <a:t>perwujudan</a:t>
            </a:r>
            <a:r>
              <a:rPr lang="en-US" sz="2800" b="1" dirty="0"/>
              <a:t> </a:t>
            </a:r>
            <a:r>
              <a:rPr lang="en-US" sz="2800" b="1" dirty="0" err="1"/>
              <a:t>dari</a:t>
            </a:r>
            <a:r>
              <a:rPr lang="en-US" sz="2800" b="1" dirty="0"/>
              <a:t> </a:t>
            </a:r>
            <a:r>
              <a:rPr lang="en-US" sz="2800" b="1" dirty="0" err="1"/>
              <a:t>keberadaannya</a:t>
            </a:r>
            <a:r>
              <a:rPr lang="en-US" sz="2800" b="1" dirty="0"/>
              <a:t>.</a:t>
            </a:r>
            <a:br>
              <a:rPr lang="en-US" sz="2400" b="1" dirty="0"/>
            </a:br>
            <a:endParaRPr lang="en-US" sz="2400" dirty="0"/>
          </a:p>
        </p:txBody>
      </p:sp>
    </p:spTree>
    <p:extLst>
      <p:ext uri="{BB962C8B-B14F-4D97-AF65-F5344CB8AC3E}">
        <p14:creationId xmlns:p14="http://schemas.microsoft.com/office/powerpoint/2010/main" val="37178906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3999"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le 1"/>
          <p:cNvSpPr>
            <a:spLocks noGrp="1"/>
          </p:cNvSpPr>
          <p:nvPr>
            <p:ph type="title"/>
          </p:nvPr>
        </p:nvSpPr>
        <p:spPr>
          <a:xfrm>
            <a:off x="0" y="0"/>
            <a:ext cx="9144000" cy="6858000"/>
          </a:xfrm>
        </p:spPr>
        <p:txBody>
          <a:bodyPr>
            <a:normAutofit/>
          </a:bodyPr>
          <a:lstStyle/>
          <a:p>
            <a:pPr algn="l"/>
            <a:r>
              <a:rPr lang="en-US" sz="2800" b="1" dirty="0"/>
              <a:t>.</a:t>
            </a:r>
            <a:br>
              <a:rPr lang="en-US" sz="2800" b="1" dirty="0"/>
            </a:br>
            <a:r>
              <a:rPr lang="en-US" sz="2800" b="1" u="sng" dirty="0"/>
              <a:t> </a:t>
            </a:r>
            <a:r>
              <a:rPr lang="en-US" sz="3200" b="1" u="sng" dirty="0" err="1"/>
              <a:t>T</a:t>
            </a:r>
            <a:r>
              <a:rPr lang="en-US" sz="3200" b="1" u="sng" dirty="0" err="1">
                <a:solidFill>
                  <a:schemeClr val="accent1">
                    <a:lumMod val="75000"/>
                  </a:schemeClr>
                </a:solidFill>
              </a:rPr>
              <a:t>Teori</a:t>
            </a:r>
            <a:r>
              <a:rPr lang="en-US" sz="3200" b="1" u="sng" dirty="0">
                <a:solidFill>
                  <a:schemeClr val="accent1">
                    <a:lumMod val="75000"/>
                  </a:schemeClr>
                </a:solidFill>
              </a:rPr>
              <a:t> </a:t>
            </a:r>
            <a:r>
              <a:rPr lang="en-US" sz="3200" b="1" u="sng" dirty="0" err="1">
                <a:solidFill>
                  <a:schemeClr val="accent1">
                    <a:lumMod val="75000"/>
                  </a:schemeClr>
                </a:solidFill>
              </a:rPr>
              <a:t>Behavioristik</a:t>
            </a:r>
            <a:br>
              <a:rPr lang="en-US" sz="2800" b="1" dirty="0">
                <a:solidFill>
                  <a:schemeClr val="accent1">
                    <a:lumMod val="75000"/>
                  </a:schemeClr>
                </a:solidFill>
              </a:rPr>
            </a:br>
            <a:r>
              <a:rPr lang="en-US" sz="2800" b="1" dirty="0" err="1">
                <a:solidFill>
                  <a:schemeClr val="accent1">
                    <a:lumMod val="75000"/>
                  </a:schemeClr>
                </a:solidFill>
              </a:rPr>
              <a:t>Menurut</a:t>
            </a:r>
            <a:r>
              <a:rPr lang="en-US" sz="2800" b="1" dirty="0">
                <a:solidFill>
                  <a:schemeClr val="accent1">
                    <a:lumMod val="75000"/>
                  </a:schemeClr>
                </a:solidFill>
              </a:rPr>
              <a:t> </a:t>
            </a:r>
            <a:r>
              <a:rPr lang="en-US" sz="2800" b="1" dirty="0" err="1">
                <a:solidFill>
                  <a:schemeClr val="accent1">
                    <a:lumMod val="75000"/>
                  </a:schemeClr>
                </a:solidFill>
              </a:rPr>
              <a:t>teori</a:t>
            </a:r>
            <a:r>
              <a:rPr lang="en-US" sz="2800" b="1" dirty="0">
                <a:solidFill>
                  <a:schemeClr val="accent1">
                    <a:lumMod val="75000"/>
                  </a:schemeClr>
                </a:solidFill>
              </a:rPr>
              <a:t> </a:t>
            </a:r>
            <a:r>
              <a:rPr lang="en-US" sz="2800" b="1" dirty="0" err="1">
                <a:solidFill>
                  <a:schemeClr val="accent1">
                    <a:lumMod val="75000"/>
                  </a:schemeClr>
                </a:solidFill>
              </a:rPr>
              <a:t>behavioristik</a:t>
            </a:r>
            <a:r>
              <a:rPr lang="en-US" sz="2800" b="1" dirty="0">
                <a:solidFill>
                  <a:schemeClr val="accent1">
                    <a:lumMod val="75000"/>
                  </a:schemeClr>
                </a:solidFill>
              </a:rPr>
              <a:t> yang </a:t>
            </a:r>
            <a:r>
              <a:rPr lang="en-US" sz="2800" b="1" dirty="0" err="1">
                <a:solidFill>
                  <a:schemeClr val="accent1">
                    <a:lumMod val="75000"/>
                  </a:schemeClr>
                </a:solidFill>
              </a:rPr>
              <a:t>dikemukakan</a:t>
            </a:r>
            <a:r>
              <a:rPr lang="en-US" sz="2800" b="1" dirty="0">
                <a:solidFill>
                  <a:schemeClr val="accent1">
                    <a:lumMod val="75000"/>
                  </a:schemeClr>
                </a:solidFill>
              </a:rPr>
              <a:t> </a:t>
            </a:r>
            <a:r>
              <a:rPr lang="en-US" sz="2800" b="1" dirty="0" err="1">
                <a:solidFill>
                  <a:schemeClr val="accent1">
                    <a:lumMod val="75000"/>
                  </a:schemeClr>
                </a:solidFill>
              </a:rPr>
              <a:t>oleh</a:t>
            </a:r>
            <a:r>
              <a:rPr lang="en-US" sz="2800" b="1" dirty="0">
                <a:solidFill>
                  <a:schemeClr val="accent1">
                    <a:lumMod val="75000"/>
                  </a:schemeClr>
                </a:solidFill>
              </a:rPr>
              <a:t> </a:t>
            </a:r>
            <a:r>
              <a:rPr lang="en-US" sz="2800" b="1" dirty="0" err="1">
                <a:solidFill>
                  <a:schemeClr val="accent1">
                    <a:lumMod val="75000"/>
                  </a:schemeClr>
                </a:solidFill>
              </a:rPr>
              <a:t>beberapa</a:t>
            </a:r>
            <a:r>
              <a:rPr lang="en-US" sz="2800" b="1" dirty="0">
                <a:solidFill>
                  <a:schemeClr val="accent1">
                    <a:lumMod val="75000"/>
                  </a:schemeClr>
                </a:solidFill>
              </a:rPr>
              <a:t> orang </a:t>
            </a:r>
            <a:r>
              <a:rPr lang="en-US" sz="2800" b="1" dirty="0" err="1">
                <a:solidFill>
                  <a:schemeClr val="accent1">
                    <a:lumMod val="75000"/>
                  </a:schemeClr>
                </a:solidFill>
              </a:rPr>
              <a:t>ilmuan</a:t>
            </a:r>
            <a:r>
              <a:rPr lang="en-US" sz="2800" b="1" dirty="0">
                <a:solidFill>
                  <a:schemeClr val="accent1">
                    <a:lumMod val="75000"/>
                  </a:schemeClr>
                </a:solidFill>
              </a:rPr>
              <a:t>, </a:t>
            </a:r>
            <a:r>
              <a:rPr lang="en-US" sz="2800" b="1" dirty="0" err="1">
                <a:solidFill>
                  <a:schemeClr val="accent1">
                    <a:lumMod val="75000"/>
                  </a:schemeClr>
                </a:solidFill>
              </a:rPr>
              <a:t>berpendapat</a:t>
            </a:r>
            <a:r>
              <a:rPr lang="en-US" sz="2800" b="1" dirty="0">
                <a:solidFill>
                  <a:schemeClr val="accent1">
                    <a:lumMod val="75000"/>
                  </a:schemeClr>
                </a:solidFill>
              </a:rPr>
              <a:t> </a:t>
            </a:r>
            <a:r>
              <a:rPr lang="en-US" sz="2800" b="1" dirty="0" err="1">
                <a:solidFill>
                  <a:schemeClr val="accent1">
                    <a:lumMod val="75000"/>
                  </a:schemeClr>
                </a:solidFill>
              </a:rPr>
              <a:t>bahwa</a:t>
            </a:r>
            <a:r>
              <a:rPr lang="en-US" sz="2800" b="1" dirty="0">
                <a:solidFill>
                  <a:schemeClr val="accent1">
                    <a:lumMod val="75000"/>
                  </a:schemeClr>
                </a:solidFill>
              </a:rPr>
              <a:t> </a:t>
            </a:r>
            <a:r>
              <a:rPr lang="en-US" sz="2800" b="1" dirty="0" err="1">
                <a:solidFill>
                  <a:schemeClr val="accent1">
                    <a:lumMod val="75000"/>
                  </a:schemeClr>
                </a:solidFill>
              </a:rPr>
              <a:t>ini</a:t>
            </a:r>
            <a:r>
              <a:rPr lang="en-US" sz="2800" b="1" dirty="0">
                <a:solidFill>
                  <a:schemeClr val="accent1">
                    <a:lumMod val="75000"/>
                  </a:schemeClr>
                </a:solidFill>
              </a:rPr>
              <a:t> </a:t>
            </a:r>
            <a:r>
              <a:rPr lang="en-US" sz="2800" b="1" dirty="0" err="1">
                <a:solidFill>
                  <a:schemeClr val="accent1">
                    <a:lumMod val="75000"/>
                  </a:schemeClr>
                </a:solidFill>
              </a:rPr>
              <a:t>adalah</a:t>
            </a:r>
            <a:r>
              <a:rPr lang="en-US" sz="2800" b="1" dirty="0">
                <a:solidFill>
                  <a:schemeClr val="accent1">
                    <a:lumMod val="75000"/>
                  </a:schemeClr>
                </a:solidFill>
              </a:rPr>
              <a:t> </a:t>
            </a:r>
            <a:r>
              <a:rPr lang="en-US" sz="2800" b="1" dirty="0" err="1">
                <a:solidFill>
                  <a:schemeClr val="accent1">
                    <a:lumMod val="75000"/>
                  </a:schemeClr>
                </a:solidFill>
              </a:rPr>
              <a:t>tindak</a:t>
            </a:r>
            <a:r>
              <a:rPr lang="en-US" sz="2800" b="1" dirty="0">
                <a:solidFill>
                  <a:schemeClr val="accent1">
                    <a:lumMod val="75000"/>
                  </a:schemeClr>
                </a:solidFill>
              </a:rPr>
              <a:t> </a:t>
            </a:r>
            <a:r>
              <a:rPr lang="en-US" sz="2800" b="1" dirty="0" err="1">
                <a:solidFill>
                  <a:schemeClr val="accent1">
                    <a:lumMod val="75000"/>
                  </a:schemeClr>
                </a:solidFill>
              </a:rPr>
              <a:t>laku</a:t>
            </a:r>
            <a:r>
              <a:rPr lang="en-US" sz="2800" b="1" dirty="0">
                <a:solidFill>
                  <a:schemeClr val="accent1">
                    <a:lumMod val="75000"/>
                  </a:schemeClr>
                </a:solidFill>
              </a:rPr>
              <a:t> </a:t>
            </a:r>
            <a:r>
              <a:rPr lang="en-US" sz="2800" b="1" dirty="0" err="1">
                <a:solidFill>
                  <a:schemeClr val="accent1">
                    <a:lumMod val="75000"/>
                  </a:schemeClr>
                </a:solidFill>
              </a:rPr>
              <a:t>manusia</a:t>
            </a:r>
            <a:r>
              <a:rPr lang="en-US" sz="2800" b="1" dirty="0">
                <a:solidFill>
                  <a:schemeClr val="accent1">
                    <a:lumMod val="75000"/>
                  </a:schemeClr>
                </a:solidFill>
              </a:rPr>
              <a:t> yang </a:t>
            </a:r>
            <a:r>
              <a:rPr lang="en-US" sz="2800" b="1" dirty="0" err="1">
                <a:solidFill>
                  <a:schemeClr val="accent1">
                    <a:lumMod val="75000"/>
                  </a:schemeClr>
                </a:solidFill>
              </a:rPr>
              <a:t>berdasarkan</a:t>
            </a:r>
            <a:r>
              <a:rPr lang="en-US" sz="2800" b="1" dirty="0">
                <a:solidFill>
                  <a:schemeClr val="accent1">
                    <a:lumMod val="75000"/>
                  </a:schemeClr>
                </a:solidFill>
              </a:rPr>
              <a:t> </a:t>
            </a:r>
            <a:r>
              <a:rPr lang="en-US" sz="2800" b="1" dirty="0" err="1">
                <a:solidFill>
                  <a:schemeClr val="accent1">
                    <a:lumMod val="75000"/>
                  </a:schemeClr>
                </a:solidFill>
              </a:rPr>
              <a:t>fungsi</a:t>
            </a:r>
            <a:r>
              <a:rPr lang="en-US" sz="2800" b="1" dirty="0">
                <a:solidFill>
                  <a:schemeClr val="accent1">
                    <a:lumMod val="75000"/>
                  </a:schemeClr>
                </a:solidFill>
              </a:rPr>
              <a:t> stimulus. </a:t>
            </a:r>
            <a:r>
              <a:rPr lang="en-US" sz="2800" b="1" dirty="0" err="1">
                <a:solidFill>
                  <a:schemeClr val="accent1">
                    <a:lumMod val="75000"/>
                  </a:schemeClr>
                </a:solidFill>
              </a:rPr>
              <a:t>Kepribadian</a:t>
            </a:r>
            <a:r>
              <a:rPr lang="en-US" sz="2800" b="1" dirty="0">
                <a:solidFill>
                  <a:schemeClr val="accent1">
                    <a:lumMod val="75000"/>
                  </a:schemeClr>
                </a:solidFill>
              </a:rPr>
              <a:t> </a:t>
            </a:r>
            <a:r>
              <a:rPr lang="en-US" sz="2800" b="1" dirty="0" err="1">
                <a:solidFill>
                  <a:schemeClr val="accent1">
                    <a:lumMod val="75000"/>
                  </a:schemeClr>
                </a:solidFill>
              </a:rPr>
              <a:t>ini</a:t>
            </a:r>
            <a:r>
              <a:rPr lang="en-US" sz="2800" b="1" dirty="0">
                <a:solidFill>
                  <a:schemeClr val="accent1">
                    <a:lumMod val="75000"/>
                  </a:schemeClr>
                </a:solidFill>
              </a:rPr>
              <a:t> </a:t>
            </a:r>
            <a:r>
              <a:rPr lang="en-US" sz="2800" b="1" dirty="0" err="1">
                <a:solidFill>
                  <a:schemeClr val="accent1">
                    <a:lumMod val="75000"/>
                  </a:schemeClr>
                </a:solidFill>
              </a:rPr>
              <a:t>pada</a:t>
            </a:r>
            <a:r>
              <a:rPr lang="en-US" sz="2800" b="1" dirty="0">
                <a:solidFill>
                  <a:schemeClr val="accent1">
                    <a:lumMod val="75000"/>
                  </a:schemeClr>
                </a:solidFill>
              </a:rPr>
              <a:t> </a:t>
            </a:r>
            <a:r>
              <a:rPr lang="en-US" sz="2800" b="1" dirty="0" err="1">
                <a:solidFill>
                  <a:schemeClr val="accent1">
                    <a:lumMod val="75000"/>
                  </a:schemeClr>
                </a:solidFill>
              </a:rPr>
              <a:t>akhirnya</a:t>
            </a:r>
            <a:r>
              <a:rPr lang="en-US" sz="2800" b="1" dirty="0">
                <a:solidFill>
                  <a:schemeClr val="accent1">
                    <a:lumMod val="75000"/>
                  </a:schemeClr>
                </a:solidFill>
              </a:rPr>
              <a:t> </a:t>
            </a:r>
            <a:r>
              <a:rPr lang="en-US" sz="2800" b="1" dirty="0" err="1">
                <a:solidFill>
                  <a:schemeClr val="accent1">
                    <a:lumMod val="75000"/>
                  </a:schemeClr>
                </a:solidFill>
              </a:rPr>
              <a:t>diperoleh</a:t>
            </a:r>
            <a:r>
              <a:rPr lang="en-US" sz="2800" b="1" dirty="0">
                <a:solidFill>
                  <a:schemeClr val="accent1">
                    <a:lumMod val="75000"/>
                  </a:schemeClr>
                </a:solidFill>
              </a:rPr>
              <a:t> </a:t>
            </a:r>
            <a:r>
              <a:rPr lang="en-US" sz="2800" b="1" dirty="0" err="1">
                <a:solidFill>
                  <a:schemeClr val="accent1">
                    <a:lumMod val="75000"/>
                  </a:schemeClr>
                </a:solidFill>
              </a:rPr>
              <a:t>dari</a:t>
            </a:r>
            <a:r>
              <a:rPr lang="en-US" sz="2800" b="1" dirty="0">
                <a:solidFill>
                  <a:schemeClr val="accent1">
                    <a:lumMod val="75000"/>
                  </a:schemeClr>
                </a:solidFill>
              </a:rPr>
              <a:t> </a:t>
            </a:r>
            <a:r>
              <a:rPr lang="en-US" sz="2800" b="1" dirty="0" err="1">
                <a:solidFill>
                  <a:schemeClr val="accent1">
                    <a:lumMod val="75000"/>
                  </a:schemeClr>
                </a:solidFill>
              </a:rPr>
              <a:t>belajar</a:t>
            </a:r>
            <a:r>
              <a:rPr lang="en-US" sz="2800" b="1" dirty="0">
                <a:solidFill>
                  <a:schemeClr val="accent1">
                    <a:lumMod val="75000"/>
                  </a:schemeClr>
                </a:solidFill>
              </a:rPr>
              <a:t> </a:t>
            </a:r>
            <a:r>
              <a:rPr lang="en-US" sz="2800" b="1" dirty="0" err="1">
                <a:solidFill>
                  <a:schemeClr val="accent1">
                    <a:lumMod val="75000"/>
                  </a:schemeClr>
                </a:solidFill>
              </a:rPr>
              <a:t>pada</a:t>
            </a:r>
            <a:r>
              <a:rPr lang="en-US" sz="2800" b="1" dirty="0">
                <a:solidFill>
                  <a:schemeClr val="accent1">
                    <a:lumMod val="75000"/>
                  </a:schemeClr>
                </a:solidFill>
              </a:rPr>
              <a:t> </a:t>
            </a:r>
            <a:r>
              <a:rPr lang="en-US" sz="2800" b="1" dirty="0" err="1">
                <a:solidFill>
                  <a:schemeClr val="accent1">
                    <a:lumMod val="75000"/>
                  </a:schemeClr>
                </a:solidFill>
              </a:rPr>
              <a:t>lingkungan</a:t>
            </a:r>
            <a:r>
              <a:rPr lang="en-US" sz="2800" b="1" dirty="0">
                <a:solidFill>
                  <a:schemeClr val="accent1">
                    <a:lumMod val="75000"/>
                  </a:schemeClr>
                </a:solidFill>
              </a:rPr>
              <a:t>. </a:t>
            </a:r>
            <a:r>
              <a:rPr lang="en-US" sz="2800" b="1" dirty="0" err="1">
                <a:solidFill>
                  <a:schemeClr val="accent1">
                    <a:lumMod val="75000"/>
                  </a:schemeClr>
                </a:solidFill>
              </a:rPr>
              <a:t>Ilmuan</a:t>
            </a:r>
            <a:r>
              <a:rPr lang="en-US" sz="2800" b="1" dirty="0">
                <a:solidFill>
                  <a:schemeClr val="accent1">
                    <a:lumMod val="75000"/>
                  </a:schemeClr>
                </a:solidFill>
              </a:rPr>
              <a:t> yang </a:t>
            </a:r>
            <a:r>
              <a:rPr lang="en-US" sz="2800" b="1" dirty="0" err="1">
                <a:solidFill>
                  <a:schemeClr val="accent1">
                    <a:lumMod val="75000"/>
                  </a:schemeClr>
                </a:solidFill>
              </a:rPr>
              <a:t>mengemukakannya</a:t>
            </a:r>
            <a:r>
              <a:rPr lang="en-US" sz="2800" b="1" dirty="0">
                <a:solidFill>
                  <a:schemeClr val="accent1">
                    <a:lumMod val="75000"/>
                  </a:schemeClr>
                </a:solidFill>
              </a:rPr>
              <a:t> </a:t>
            </a:r>
            <a:r>
              <a:rPr lang="en-US" sz="2800" b="1" dirty="0" err="1">
                <a:solidFill>
                  <a:schemeClr val="accent1">
                    <a:lumMod val="75000"/>
                  </a:schemeClr>
                </a:solidFill>
              </a:rPr>
              <a:t>adalah</a:t>
            </a:r>
            <a:r>
              <a:rPr lang="en-US" sz="2800" b="1" dirty="0">
                <a:solidFill>
                  <a:schemeClr val="accent1">
                    <a:lumMod val="75000"/>
                  </a:schemeClr>
                </a:solidFill>
              </a:rPr>
              <a:t> J. B. Watson, B. F. Skinner, E. L, Thorndike </a:t>
            </a:r>
            <a:r>
              <a:rPr lang="en-US" sz="2800" b="1" dirty="0" err="1">
                <a:solidFill>
                  <a:schemeClr val="accent1">
                    <a:lumMod val="75000"/>
                  </a:schemeClr>
                </a:solidFill>
              </a:rPr>
              <a:t>dan</a:t>
            </a:r>
            <a:r>
              <a:rPr lang="en-US" sz="2800" b="1" dirty="0">
                <a:solidFill>
                  <a:schemeClr val="accent1">
                    <a:lumMod val="75000"/>
                  </a:schemeClr>
                </a:solidFill>
              </a:rPr>
              <a:t> Ivan Pavlov.</a:t>
            </a:r>
            <a:br>
              <a:rPr lang="en-US" sz="2800" b="1" dirty="0">
                <a:solidFill>
                  <a:schemeClr val="accent1">
                    <a:lumMod val="75000"/>
                  </a:schemeClr>
                </a:solidFill>
              </a:rPr>
            </a:br>
            <a:r>
              <a:rPr lang="en-US" sz="2800" b="1" dirty="0">
                <a:solidFill>
                  <a:schemeClr val="accent1">
                    <a:lumMod val="75000"/>
                  </a:schemeClr>
                </a:solidFill>
              </a:rPr>
              <a:t>Para </a:t>
            </a:r>
            <a:r>
              <a:rPr lang="en-US" sz="2800" b="1" dirty="0" err="1">
                <a:solidFill>
                  <a:schemeClr val="accent1">
                    <a:lumMod val="75000"/>
                  </a:schemeClr>
                </a:solidFill>
              </a:rPr>
              <a:t>ahli</a:t>
            </a:r>
            <a:r>
              <a:rPr lang="en-US" sz="2800" b="1" dirty="0">
                <a:solidFill>
                  <a:schemeClr val="accent1">
                    <a:lumMod val="75000"/>
                  </a:schemeClr>
                </a:solidFill>
              </a:rPr>
              <a:t> yang </a:t>
            </a:r>
            <a:r>
              <a:rPr lang="en-US" sz="2800" b="1" dirty="0" err="1">
                <a:solidFill>
                  <a:schemeClr val="accent1">
                    <a:lumMod val="75000"/>
                  </a:schemeClr>
                </a:solidFill>
              </a:rPr>
              <a:t>mengemukakan</a:t>
            </a:r>
            <a:r>
              <a:rPr lang="en-US" sz="2800" b="1" dirty="0">
                <a:solidFill>
                  <a:schemeClr val="accent1">
                    <a:lumMod val="75000"/>
                  </a:schemeClr>
                </a:solidFill>
              </a:rPr>
              <a:t> </a:t>
            </a:r>
            <a:r>
              <a:rPr lang="en-US" sz="2800" b="1" dirty="0" err="1">
                <a:solidFill>
                  <a:schemeClr val="accent1">
                    <a:lumMod val="75000"/>
                  </a:schemeClr>
                </a:solidFill>
              </a:rPr>
              <a:t>teori</a:t>
            </a:r>
            <a:r>
              <a:rPr lang="en-US" sz="2800" b="1" dirty="0">
                <a:solidFill>
                  <a:schemeClr val="accent1">
                    <a:lumMod val="75000"/>
                  </a:schemeClr>
                </a:solidFill>
              </a:rPr>
              <a:t> yang </a:t>
            </a:r>
            <a:r>
              <a:rPr lang="en-US" sz="2800" b="1" dirty="0" err="1">
                <a:solidFill>
                  <a:schemeClr val="accent1">
                    <a:lumMod val="75000"/>
                  </a:schemeClr>
                </a:solidFill>
              </a:rPr>
              <a:t>satu</a:t>
            </a:r>
            <a:r>
              <a:rPr lang="en-US" sz="2800" b="1" dirty="0">
                <a:solidFill>
                  <a:schemeClr val="accent1">
                    <a:lumMod val="75000"/>
                  </a:schemeClr>
                </a:solidFill>
              </a:rPr>
              <a:t> </a:t>
            </a:r>
            <a:r>
              <a:rPr lang="en-US" sz="2800" b="1" dirty="0" err="1">
                <a:solidFill>
                  <a:schemeClr val="accent1">
                    <a:lumMod val="75000"/>
                  </a:schemeClr>
                </a:solidFill>
              </a:rPr>
              <a:t>ini</a:t>
            </a:r>
            <a:r>
              <a:rPr lang="en-US" sz="2800" b="1" dirty="0">
                <a:solidFill>
                  <a:schemeClr val="accent1">
                    <a:lumMod val="75000"/>
                  </a:schemeClr>
                </a:solidFill>
              </a:rPr>
              <a:t> </a:t>
            </a:r>
            <a:r>
              <a:rPr lang="en-US" sz="2800" b="1" dirty="0" err="1">
                <a:solidFill>
                  <a:schemeClr val="accent1">
                    <a:lumMod val="75000"/>
                  </a:schemeClr>
                </a:solidFill>
              </a:rPr>
              <a:t>telah</a:t>
            </a:r>
            <a:r>
              <a:rPr lang="en-US" sz="2800" b="1" dirty="0">
                <a:solidFill>
                  <a:schemeClr val="accent1">
                    <a:lumMod val="75000"/>
                  </a:schemeClr>
                </a:solidFill>
              </a:rPr>
              <a:t> </a:t>
            </a:r>
            <a:r>
              <a:rPr lang="en-US" sz="2800" b="1" dirty="0" err="1">
                <a:solidFill>
                  <a:schemeClr val="accent1">
                    <a:lumMod val="75000"/>
                  </a:schemeClr>
                </a:solidFill>
              </a:rPr>
              <a:t>melakukan</a:t>
            </a:r>
            <a:r>
              <a:rPr lang="en-US" sz="2800" b="1" dirty="0">
                <a:solidFill>
                  <a:schemeClr val="accent1">
                    <a:lumMod val="75000"/>
                  </a:schemeClr>
                </a:solidFill>
              </a:rPr>
              <a:t> </a:t>
            </a:r>
            <a:r>
              <a:rPr lang="en-US" sz="2800" b="1" dirty="0" err="1">
                <a:solidFill>
                  <a:schemeClr val="accent1">
                    <a:lumMod val="75000"/>
                  </a:schemeClr>
                </a:solidFill>
              </a:rPr>
              <a:t>berbagai</a:t>
            </a:r>
            <a:r>
              <a:rPr lang="en-US" sz="2800" b="1" dirty="0">
                <a:solidFill>
                  <a:schemeClr val="accent1">
                    <a:lumMod val="75000"/>
                  </a:schemeClr>
                </a:solidFill>
              </a:rPr>
              <a:t> </a:t>
            </a:r>
            <a:r>
              <a:rPr lang="en-US" sz="2800" b="1" dirty="0" err="1">
                <a:solidFill>
                  <a:schemeClr val="accent1">
                    <a:lumMod val="75000"/>
                  </a:schemeClr>
                </a:solidFill>
              </a:rPr>
              <a:t>penelitian</a:t>
            </a:r>
            <a:r>
              <a:rPr lang="en-US" sz="2800" b="1" dirty="0">
                <a:solidFill>
                  <a:schemeClr val="accent1">
                    <a:lumMod val="75000"/>
                  </a:schemeClr>
                </a:solidFill>
              </a:rPr>
              <a:t> </a:t>
            </a:r>
            <a:r>
              <a:rPr lang="en-US" sz="2800" b="1" dirty="0" err="1">
                <a:solidFill>
                  <a:schemeClr val="accent1">
                    <a:lumMod val="75000"/>
                  </a:schemeClr>
                </a:solidFill>
              </a:rPr>
              <a:t>dan</a:t>
            </a:r>
            <a:r>
              <a:rPr lang="en-US" sz="2800" b="1" dirty="0">
                <a:solidFill>
                  <a:schemeClr val="accent1">
                    <a:lumMod val="75000"/>
                  </a:schemeClr>
                </a:solidFill>
              </a:rPr>
              <a:t> </a:t>
            </a:r>
            <a:r>
              <a:rPr lang="en-US" sz="2800" b="1" dirty="0" err="1">
                <a:solidFill>
                  <a:schemeClr val="accent1">
                    <a:lumMod val="75000"/>
                  </a:schemeClr>
                </a:solidFill>
              </a:rPr>
              <a:t>menemukan</a:t>
            </a:r>
            <a:r>
              <a:rPr lang="en-US" sz="2800" b="1" dirty="0">
                <a:solidFill>
                  <a:schemeClr val="accent1">
                    <a:lumMod val="75000"/>
                  </a:schemeClr>
                </a:solidFill>
              </a:rPr>
              <a:t> </a:t>
            </a:r>
            <a:r>
              <a:rPr lang="en-US" sz="2800" b="1" dirty="0" err="1">
                <a:solidFill>
                  <a:schemeClr val="accent1">
                    <a:lumMod val="75000"/>
                  </a:schemeClr>
                </a:solidFill>
              </a:rPr>
              <a:t>bahwa</a:t>
            </a:r>
            <a:r>
              <a:rPr lang="en-US" sz="2800" b="1" dirty="0">
                <a:solidFill>
                  <a:schemeClr val="accent1">
                    <a:lumMod val="75000"/>
                  </a:schemeClr>
                </a:solidFill>
              </a:rPr>
              <a:t> </a:t>
            </a:r>
            <a:r>
              <a:rPr lang="en-US" sz="2800" b="1" dirty="0" err="1">
                <a:solidFill>
                  <a:schemeClr val="accent1">
                    <a:lumMod val="75000"/>
                  </a:schemeClr>
                </a:solidFill>
              </a:rPr>
              <a:t>segala</a:t>
            </a:r>
            <a:r>
              <a:rPr lang="en-US" sz="2800" b="1" dirty="0">
                <a:solidFill>
                  <a:schemeClr val="accent1">
                    <a:lumMod val="75000"/>
                  </a:schemeClr>
                </a:solidFill>
              </a:rPr>
              <a:t> </a:t>
            </a:r>
            <a:r>
              <a:rPr lang="en-US" sz="2800" b="1" dirty="0" err="1">
                <a:solidFill>
                  <a:schemeClr val="accent1">
                    <a:lumMod val="75000"/>
                  </a:schemeClr>
                </a:solidFill>
              </a:rPr>
              <a:t>tingkah</a:t>
            </a:r>
            <a:r>
              <a:rPr lang="en-US" sz="2800" b="1" dirty="0">
                <a:solidFill>
                  <a:schemeClr val="accent1">
                    <a:lumMod val="75000"/>
                  </a:schemeClr>
                </a:solidFill>
              </a:rPr>
              <a:t> </a:t>
            </a:r>
            <a:r>
              <a:rPr lang="en-US" sz="2800" b="1" dirty="0" err="1">
                <a:solidFill>
                  <a:schemeClr val="accent1">
                    <a:lumMod val="75000"/>
                  </a:schemeClr>
                </a:solidFill>
              </a:rPr>
              <a:t>laku</a:t>
            </a:r>
            <a:r>
              <a:rPr lang="en-US" sz="2800" b="1" dirty="0">
                <a:solidFill>
                  <a:schemeClr val="accent1">
                    <a:lumMod val="75000"/>
                  </a:schemeClr>
                </a:solidFill>
              </a:rPr>
              <a:t> </a:t>
            </a:r>
            <a:r>
              <a:rPr lang="en-US" sz="2800" b="1" dirty="0" err="1">
                <a:solidFill>
                  <a:schemeClr val="accent1">
                    <a:lumMod val="75000"/>
                  </a:schemeClr>
                </a:solidFill>
              </a:rPr>
              <a:t>manusia</a:t>
            </a:r>
            <a:r>
              <a:rPr lang="en-US" sz="2800" b="1" dirty="0">
                <a:solidFill>
                  <a:schemeClr val="accent1">
                    <a:lumMod val="75000"/>
                  </a:schemeClr>
                </a:solidFill>
              </a:rPr>
              <a:t> </a:t>
            </a:r>
            <a:r>
              <a:rPr lang="en-US" sz="2800" b="1" dirty="0" err="1">
                <a:solidFill>
                  <a:schemeClr val="accent1">
                    <a:lumMod val="75000"/>
                  </a:schemeClr>
                </a:solidFill>
              </a:rPr>
              <a:t>didapatkan</a:t>
            </a:r>
            <a:r>
              <a:rPr lang="en-US" sz="2800" b="1" dirty="0">
                <a:solidFill>
                  <a:schemeClr val="accent1">
                    <a:lumMod val="75000"/>
                  </a:schemeClr>
                </a:solidFill>
              </a:rPr>
              <a:t> </a:t>
            </a:r>
            <a:r>
              <a:rPr lang="en-US" sz="2800" b="1" dirty="0" err="1">
                <a:solidFill>
                  <a:schemeClr val="accent1">
                    <a:lumMod val="75000"/>
                  </a:schemeClr>
                </a:solidFill>
              </a:rPr>
              <a:t>dari</a:t>
            </a:r>
            <a:r>
              <a:rPr lang="en-US" sz="2800" b="1" dirty="0">
                <a:solidFill>
                  <a:schemeClr val="accent1">
                    <a:lumMod val="75000"/>
                  </a:schemeClr>
                </a:solidFill>
              </a:rPr>
              <a:t> proses </a:t>
            </a:r>
            <a:r>
              <a:rPr lang="en-US" sz="2800" b="1" dirty="0" err="1">
                <a:solidFill>
                  <a:schemeClr val="accent1">
                    <a:lumMod val="75000"/>
                  </a:schemeClr>
                </a:solidFill>
              </a:rPr>
              <a:t>belajar</a:t>
            </a:r>
            <a:r>
              <a:rPr lang="en-US" sz="2800" b="1" dirty="0">
                <a:solidFill>
                  <a:schemeClr val="accent1">
                    <a:lumMod val="75000"/>
                  </a:schemeClr>
                </a:solidFill>
              </a:rPr>
              <a:t> yang </a:t>
            </a:r>
            <a:r>
              <a:rPr lang="en-US" sz="2800" b="1" dirty="0" err="1">
                <a:solidFill>
                  <a:schemeClr val="accent1">
                    <a:lumMod val="75000"/>
                  </a:schemeClr>
                </a:solidFill>
              </a:rPr>
              <a:t>berasal</a:t>
            </a:r>
            <a:r>
              <a:rPr lang="en-US" sz="2800" b="1" dirty="0">
                <a:solidFill>
                  <a:schemeClr val="accent1">
                    <a:lumMod val="75000"/>
                  </a:schemeClr>
                </a:solidFill>
              </a:rPr>
              <a:t> </a:t>
            </a:r>
            <a:r>
              <a:rPr lang="en-US" sz="2800" b="1" dirty="0" err="1">
                <a:solidFill>
                  <a:schemeClr val="accent1">
                    <a:lumMod val="75000"/>
                  </a:schemeClr>
                </a:solidFill>
              </a:rPr>
              <a:t>dari</a:t>
            </a:r>
            <a:r>
              <a:rPr lang="en-US" sz="2800" b="1" dirty="0">
                <a:solidFill>
                  <a:schemeClr val="accent1">
                    <a:lumMod val="75000"/>
                  </a:schemeClr>
                </a:solidFill>
              </a:rPr>
              <a:t> </a:t>
            </a:r>
            <a:r>
              <a:rPr lang="en-US" sz="2800" b="1" dirty="0" err="1">
                <a:solidFill>
                  <a:schemeClr val="accent1">
                    <a:lumMod val="75000"/>
                  </a:schemeClr>
                </a:solidFill>
              </a:rPr>
              <a:t>lingkungannya</a:t>
            </a:r>
            <a:r>
              <a:rPr lang="en-US" sz="2800" b="1" dirty="0">
                <a:solidFill>
                  <a:schemeClr val="accent1">
                    <a:lumMod val="75000"/>
                  </a:schemeClr>
                </a:solidFill>
              </a:rPr>
              <a:t>. </a:t>
            </a:r>
            <a:r>
              <a:rPr lang="en-US" sz="2800" b="1" dirty="0" err="1">
                <a:solidFill>
                  <a:schemeClr val="accent1">
                    <a:lumMod val="75000"/>
                  </a:schemeClr>
                </a:solidFill>
              </a:rPr>
              <a:t>Bukan</a:t>
            </a:r>
            <a:r>
              <a:rPr lang="en-US" sz="2800" b="1" dirty="0">
                <a:solidFill>
                  <a:schemeClr val="accent1">
                    <a:lumMod val="75000"/>
                  </a:schemeClr>
                </a:solidFill>
              </a:rPr>
              <a:t> yang </a:t>
            </a:r>
            <a:r>
              <a:rPr lang="en-US" sz="2800" b="1" dirty="0" err="1">
                <a:solidFill>
                  <a:schemeClr val="accent1">
                    <a:lumMod val="75000"/>
                  </a:schemeClr>
                </a:solidFill>
              </a:rPr>
              <a:t>didapat</a:t>
            </a:r>
            <a:r>
              <a:rPr lang="en-US" sz="2800" b="1" dirty="0">
                <a:solidFill>
                  <a:schemeClr val="accent1">
                    <a:lumMod val="75000"/>
                  </a:schemeClr>
                </a:solidFill>
              </a:rPr>
              <a:t> </a:t>
            </a:r>
            <a:r>
              <a:rPr lang="en-US" sz="2800" b="1" dirty="0" err="1">
                <a:solidFill>
                  <a:schemeClr val="accent1">
                    <a:lumMod val="75000"/>
                  </a:schemeClr>
                </a:solidFill>
              </a:rPr>
              <a:t>secara</a:t>
            </a:r>
            <a:r>
              <a:rPr lang="en-US" sz="2800" b="1" dirty="0">
                <a:solidFill>
                  <a:schemeClr val="accent1">
                    <a:lumMod val="75000"/>
                  </a:schemeClr>
                </a:solidFill>
              </a:rPr>
              <a:t> </a:t>
            </a:r>
            <a:r>
              <a:rPr lang="en-US" sz="2800" b="1" dirty="0" err="1">
                <a:solidFill>
                  <a:schemeClr val="accent1">
                    <a:lumMod val="75000"/>
                  </a:schemeClr>
                </a:solidFill>
              </a:rPr>
              <a:t>instan</a:t>
            </a:r>
            <a:r>
              <a:rPr lang="en-US" sz="2800" b="1" dirty="0">
                <a:solidFill>
                  <a:schemeClr val="accent1">
                    <a:lumMod val="75000"/>
                  </a:schemeClr>
                </a:solidFill>
              </a:rPr>
              <a:t> </a:t>
            </a:r>
            <a:r>
              <a:rPr lang="en-US" sz="2800" b="1" dirty="0" err="1">
                <a:solidFill>
                  <a:schemeClr val="accent1">
                    <a:lumMod val="75000"/>
                  </a:schemeClr>
                </a:solidFill>
              </a:rPr>
              <a:t>atau</a:t>
            </a:r>
            <a:r>
              <a:rPr lang="en-US" sz="2800" b="1" dirty="0">
                <a:solidFill>
                  <a:schemeClr val="accent1">
                    <a:lumMod val="75000"/>
                  </a:schemeClr>
                </a:solidFill>
              </a:rPr>
              <a:t> yang </a:t>
            </a:r>
            <a:r>
              <a:rPr lang="en-US" sz="2800" b="1" dirty="0" err="1">
                <a:solidFill>
                  <a:schemeClr val="accent1">
                    <a:lumMod val="75000"/>
                  </a:schemeClr>
                </a:solidFill>
              </a:rPr>
              <a:t>dibawa</a:t>
            </a:r>
            <a:r>
              <a:rPr lang="en-US" sz="2800" b="1" dirty="0">
                <a:solidFill>
                  <a:schemeClr val="accent1">
                    <a:lumMod val="75000"/>
                  </a:schemeClr>
                </a:solidFill>
              </a:rPr>
              <a:t> </a:t>
            </a:r>
            <a:r>
              <a:rPr lang="en-US" sz="2800" b="1" dirty="0" err="1">
                <a:solidFill>
                  <a:schemeClr val="accent1">
                    <a:lumMod val="75000"/>
                  </a:schemeClr>
                </a:solidFill>
              </a:rPr>
              <a:t>secara</a:t>
            </a:r>
            <a:r>
              <a:rPr lang="en-US" sz="2800" b="1" dirty="0">
                <a:solidFill>
                  <a:schemeClr val="accent1">
                    <a:lumMod val="75000"/>
                  </a:schemeClr>
                </a:solidFill>
              </a:rPr>
              <a:t> </a:t>
            </a:r>
            <a:r>
              <a:rPr lang="en-US" sz="2800" b="1" dirty="0" err="1">
                <a:solidFill>
                  <a:schemeClr val="accent1">
                    <a:lumMod val="75000"/>
                  </a:schemeClr>
                </a:solidFill>
              </a:rPr>
              <a:t>lahir</a:t>
            </a:r>
            <a:endParaRPr lang="en-US" sz="2800" b="1" dirty="0">
              <a:solidFill>
                <a:schemeClr val="accent1">
                  <a:lumMod val="75000"/>
                </a:schemeClr>
              </a:solidFill>
            </a:endParaRPr>
          </a:p>
        </p:txBody>
      </p:sp>
    </p:spTree>
    <p:extLst>
      <p:ext uri="{BB962C8B-B14F-4D97-AF65-F5344CB8AC3E}">
        <p14:creationId xmlns:p14="http://schemas.microsoft.com/office/powerpoint/2010/main" val="2551692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200" y="0"/>
            <a:ext cx="9220200"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le 1"/>
          <p:cNvSpPr>
            <a:spLocks noGrp="1"/>
          </p:cNvSpPr>
          <p:nvPr>
            <p:ph type="title"/>
          </p:nvPr>
        </p:nvSpPr>
        <p:spPr>
          <a:xfrm>
            <a:off x="0" y="0"/>
            <a:ext cx="9144000" cy="6858000"/>
          </a:xfrm>
        </p:spPr>
        <p:txBody>
          <a:bodyPr>
            <a:normAutofit/>
          </a:bodyPr>
          <a:lstStyle/>
          <a:p>
            <a:pPr algn="l"/>
            <a:r>
              <a:rPr lang="en-US" sz="3600" b="1" u="sng" dirty="0"/>
              <a:t>3. </a:t>
            </a:r>
            <a:r>
              <a:rPr lang="en-US" sz="3600" b="1" u="sng" dirty="0" err="1"/>
              <a:t>Teori</a:t>
            </a:r>
            <a:r>
              <a:rPr lang="en-US" sz="3600" b="1" u="sng" dirty="0"/>
              <a:t> </a:t>
            </a:r>
            <a:r>
              <a:rPr lang="en-US" sz="3600" b="1" u="sng" dirty="0" err="1"/>
              <a:t>Psikodinamika</a:t>
            </a:r>
            <a:br>
              <a:rPr lang="en-US" sz="3200" dirty="0"/>
            </a:br>
            <a:r>
              <a:rPr lang="en-US" sz="3200" dirty="0" err="1"/>
              <a:t>Teori</a:t>
            </a:r>
            <a:r>
              <a:rPr lang="en-US" sz="3200" dirty="0"/>
              <a:t> </a:t>
            </a:r>
            <a:r>
              <a:rPr lang="en-US" sz="3200" dirty="0" err="1"/>
              <a:t>ini</a:t>
            </a:r>
            <a:r>
              <a:rPr lang="en-US" sz="3200" dirty="0"/>
              <a:t> </a:t>
            </a:r>
            <a:r>
              <a:rPr lang="en-US" sz="3200" dirty="0" err="1"/>
              <a:t>dikemukakan</a:t>
            </a:r>
            <a:r>
              <a:rPr lang="en-US" sz="3200" dirty="0"/>
              <a:t> </a:t>
            </a:r>
            <a:r>
              <a:rPr lang="en-US" sz="3200" dirty="0" err="1"/>
              <a:t>oleh</a:t>
            </a:r>
            <a:r>
              <a:rPr lang="en-US" sz="3200" dirty="0"/>
              <a:t> </a:t>
            </a:r>
            <a:r>
              <a:rPr lang="en-US" sz="3200" dirty="0" err="1"/>
              <a:t>Sigmun</a:t>
            </a:r>
            <a:r>
              <a:rPr lang="en-US" sz="3200" dirty="0"/>
              <a:t> Freud. </a:t>
            </a:r>
            <a:r>
              <a:rPr lang="en-US" sz="3200" dirty="0" err="1"/>
              <a:t>Teorinya</a:t>
            </a:r>
            <a:r>
              <a:rPr lang="en-US" sz="3200" dirty="0"/>
              <a:t> </a:t>
            </a:r>
            <a:r>
              <a:rPr lang="en-US" sz="3200" dirty="0" err="1"/>
              <a:t>memiliki</a:t>
            </a:r>
            <a:r>
              <a:rPr lang="en-US" sz="3200" dirty="0"/>
              <a:t> </a:t>
            </a:r>
            <a:r>
              <a:rPr lang="en-US" sz="3200" dirty="0" err="1"/>
              <a:t>pendapat</a:t>
            </a:r>
            <a:r>
              <a:rPr lang="en-US" sz="3200" dirty="0"/>
              <a:t> </a:t>
            </a:r>
            <a:r>
              <a:rPr lang="en-US" sz="3200" dirty="0" err="1"/>
              <a:t>bahwa</a:t>
            </a:r>
            <a:r>
              <a:rPr lang="en-US" sz="3200" dirty="0"/>
              <a:t> </a:t>
            </a:r>
            <a:r>
              <a:rPr lang="en-US" sz="3200" dirty="0" err="1"/>
              <a:t>dalam</a:t>
            </a:r>
            <a:r>
              <a:rPr lang="en-US" sz="3200" dirty="0"/>
              <a:t> </a:t>
            </a:r>
            <a:r>
              <a:rPr lang="en-US" sz="3200" dirty="0" err="1"/>
              <a:t>diri</a:t>
            </a:r>
            <a:r>
              <a:rPr lang="en-US" sz="3200" dirty="0"/>
              <a:t> </a:t>
            </a:r>
            <a:r>
              <a:rPr lang="en-US" sz="3200" dirty="0" err="1"/>
              <a:t>setiap</a:t>
            </a:r>
            <a:r>
              <a:rPr lang="en-US" sz="3200" dirty="0"/>
              <a:t> </a:t>
            </a:r>
            <a:r>
              <a:rPr lang="en-US" sz="3200" dirty="0" err="1"/>
              <a:t>individu</a:t>
            </a:r>
            <a:r>
              <a:rPr lang="en-US" sz="3200" dirty="0"/>
              <a:t> </a:t>
            </a:r>
            <a:r>
              <a:rPr lang="en-US" sz="3200" dirty="0" err="1"/>
              <a:t>terdapat</a:t>
            </a:r>
            <a:r>
              <a:rPr lang="en-US" sz="3200" dirty="0"/>
              <a:t> </a:t>
            </a:r>
            <a:r>
              <a:rPr lang="en-US" sz="3200" dirty="0" err="1"/>
              <a:t>energi</a:t>
            </a:r>
            <a:r>
              <a:rPr lang="en-US" sz="3200" dirty="0"/>
              <a:t> </a:t>
            </a:r>
            <a:r>
              <a:rPr lang="en-US" sz="3200" dirty="0" err="1"/>
              <a:t>psikis</a:t>
            </a:r>
            <a:r>
              <a:rPr lang="en-US" sz="3200" dirty="0"/>
              <a:t> yang </a:t>
            </a:r>
            <a:r>
              <a:rPr lang="en-US" sz="3200" dirty="0" err="1"/>
              <a:t>dinamis</a:t>
            </a:r>
            <a:r>
              <a:rPr lang="en-US" sz="3200" dirty="0"/>
              <a:t>. </a:t>
            </a:r>
            <a:r>
              <a:rPr lang="en-US" sz="3200" dirty="0" err="1"/>
              <a:t>Energi</a:t>
            </a:r>
            <a:r>
              <a:rPr lang="en-US" sz="3200" dirty="0"/>
              <a:t> </a:t>
            </a:r>
            <a:r>
              <a:rPr lang="en-US" sz="3200" dirty="0" err="1"/>
              <a:t>inilah</a:t>
            </a:r>
            <a:r>
              <a:rPr lang="en-US" sz="3200" dirty="0"/>
              <a:t> yang </a:t>
            </a:r>
            <a:r>
              <a:rPr lang="en-US" sz="3200" dirty="0" err="1"/>
              <a:t>kemudian</a:t>
            </a:r>
            <a:r>
              <a:rPr lang="en-US" sz="3200" dirty="0"/>
              <a:t> </a:t>
            </a:r>
            <a:r>
              <a:rPr lang="en-US" sz="3200" dirty="0" err="1"/>
              <a:t>menentukan</a:t>
            </a:r>
            <a:r>
              <a:rPr lang="en-US" sz="3200" dirty="0"/>
              <a:t> </a:t>
            </a:r>
            <a:r>
              <a:rPr lang="en-US" sz="3200" dirty="0" err="1"/>
              <a:t>kepribadian</a:t>
            </a:r>
            <a:r>
              <a:rPr lang="en-US" sz="3200" dirty="0"/>
              <a:t> </a:t>
            </a:r>
            <a:r>
              <a:rPr lang="en-US" sz="3200" dirty="0" err="1"/>
              <a:t>manusia</a:t>
            </a:r>
            <a:r>
              <a:rPr lang="en-US" sz="3200" dirty="0"/>
              <a:t> </a:t>
            </a:r>
            <a:r>
              <a:rPr lang="en-US" sz="3200" dirty="0" err="1"/>
              <a:t>karena</a:t>
            </a:r>
            <a:r>
              <a:rPr lang="en-US" sz="3200" dirty="0"/>
              <a:t> </a:t>
            </a:r>
            <a:r>
              <a:rPr lang="en-US" sz="3200" dirty="0" err="1"/>
              <a:t>bersikap</a:t>
            </a:r>
            <a:r>
              <a:rPr lang="en-US" sz="3200" dirty="0"/>
              <a:t> </a:t>
            </a:r>
            <a:r>
              <a:rPr lang="en-US" sz="3200" dirty="0" err="1"/>
              <a:t>kekal</a:t>
            </a:r>
            <a:r>
              <a:rPr lang="en-US" sz="3200" dirty="0"/>
              <a:t> </a:t>
            </a:r>
            <a:r>
              <a:rPr lang="en-US" sz="3200" dirty="0" err="1"/>
              <a:t>atau</a:t>
            </a:r>
            <a:r>
              <a:rPr lang="en-US" sz="3200" dirty="0"/>
              <a:t> </a:t>
            </a:r>
            <a:r>
              <a:rPr lang="en-US" sz="3200" dirty="0" err="1"/>
              <a:t>tak</a:t>
            </a:r>
            <a:r>
              <a:rPr lang="en-US" sz="3200" dirty="0"/>
              <a:t> </a:t>
            </a:r>
            <a:r>
              <a:rPr lang="en-US" sz="3200" dirty="0" err="1"/>
              <a:t>bisa</a:t>
            </a:r>
            <a:r>
              <a:rPr lang="en-US" sz="3200" dirty="0"/>
              <a:t> </a:t>
            </a:r>
            <a:r>
              <a:rPr lang="en-US" sz="3200" dirty="0" err="1"/>
              <a:t>dihilangkan</a:t>
            </a:r>
            <a:r>
              <a:rPr lang="en-US" sz="3200" dirty="0"/>
              <a:t> </a:t>
            </a:r>
            <a:r>
              <a:rPr lang="en-US" sz="3200" dirty="0" err="1"/>
              <a:t>bahkan</a:t>
            </a:r>
            <a:r>
              <a:rPr lang="en-US" sz="3200" dirty="0"/>
              <a:t> </a:t>
            </a:r>
            <a:r>
              <a:rPr lang="en-US" sz="3200" dirty="0" err="1"/>
              <a:t>dihambat</a:t>
            </a:r>
            <a:r>
              <a:rPr lang="en-US" sz="3200" dirty="0"/>
              <a:t> </a:t>
            </a:r>
            <a:r>
              <a:rPr lang="en-US" sz="3200" dirty="0" err="1"/>
              <a:t>sekalipun</a:t>
            </a:r>
            <a:r>
              <a:rPr lang="en-US" sz="3200" dirty="0"/>
              <a:t>.</a:t>
            </a:r>
            <a:br>
              <a:rPr lang="en-US" sz="2400" dirty="0"/>
            </a:br>
            <a:br>
              <a:rPr lang="en-US" sz="2400" dirty="0"/>
            </a:br>
            <a:endParaRPr lang="en-US" sz="2400" dirty="0"/>
          </a:p>
        </p:txBody>
      </p:sp>
    </p:spTree>
    <p:extLst>
      <p:ext uri="{BB962C8B-B14F-4D97-AF65-F5344CB8AC3E}">
        <p14:creationId xmlns:p14="http://schemas.microsoft.com/office/powerpoint/2010/main" val="37577993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le 1"/>
          <p:cNvSpPr>
            <a:spLocks noGrp="1"/>
          </p:cNvSpPr>
          <p:nvPr>
            <p:ph type="title"/>
          </p:nvPr>
        </p:nvSpPr>
        <p:spPr>
          <a:xfrm>
            <a:off x="0" y="0"/>
            <a:ext cx="9144000" cy="6705600"/>
          </a:xfrm>
        </p:spPr>
        <p:txBody>
          <a:bodyPr>
            <a:normAutofit/>
          </a:bodyPr>
          <a:lstStyle/>
          <a:p>
            <a:pPr algn="l"/>
            <a:r>
              <a:rPr lang="en-US" sz="3200" b="1" u="sng" dirty="0"/>
              <a:t>4. </a:t>
            </a:r>
            <a:r>
              <a:rPr lang="en-US" sz="3200" b="1" u="sng" dirty="0" err="1"/>
              <a:t>Teori</a:t>
            </a:r>
            <a:r>
              <a:rPr lang="en-US" sz="3200" b="1" u="sng" dirty="0"/>
              <a:t> </a:t>
            </a:r>
            <a:r>
              <a:rPr lang="en-US" sz="3200" b="1" u="sng" dirty="0" err="1"/>
              <a:t>Belajar</a:t>
            </a:r>
            <a:r>
              <a:rPr lang="en-US" sz="3200" b="1" u="sng" dirty="0"/>
              <a:t> </a:t>
            </a:r>
            <a:r>
              <a:rPr lang="en-US" sz="3200" b="1" u="sng" dirty="0" err="1"/>
              <a:t>Sosial</a:t>
            </a:r>
            <a:br>
              <a:rPr lang="en-US" sz="3200" b="1" u="sng" dirty="0"/>
            </a:br>
            <a:r>
              <a:rPr lang="en-US" sz="2800" b="1" dirty="0" err="1"/>
              <a:t>Teori</a:t>
            </a:r>
            <a:r>
              <a:rPr lang="en-US" sz="2800" b="1" dirty="0"/>
              <a:t> </a:t>
            </a:r>
            <a:r>
              <a:rPr lang="en-US" sz="2800" b="1" dirty="0" err="1"/>
              <a:t>ini</a:t>
            </a:r>
            <a:r>
              <a:rPr lang="en-US" sz="2800" b="1" dirty="0"/>
              <a:t> </a:t>
            </a:r>
            <a:r>
              <a:rPr lang="en-US" sz="2800" b="1" dirty="0" err="1"/>
              <a:t>dikemukakan</a:t>
            </a:r>
            <a:r>
              <a:rPr lang="en-US" sz="2800" b="1" dirty="0"/>
              <a:t> </a:t>
            </a:r>
            <a:r>
              <a:rPr lang="en-US" sz="2800" b="1" dirty="0" err="1"/>
              <a:t>oleh</a:t>
            </a:r>
            <a:r>
              <a:rPr lang="en-US" sz="2800" b="1" dirty="0"/>
              <a:t> </a:t>
            </a:r>
            <a:r>
              <a:rPr lang="en-US" sz="2800" b="1" dirty="0" err="1"/>
              <a:t>beberapa</a:t>
            </a:r>
            <a:r>
              <a:rPr lang="en-US" sz="2800" b="1" dirty="0"/>
              <a:t> </a:t>
            </a:r>
            <a:r>
              <a:rPr lang="en-US" sz="2800" b="1" dirty="0" err="1"/>
              <a:t>ilmuan</a:t>
            </a:r>
            <a:r>
              <a:rPr lang="en-US" sz="2800" b="1" dirty="0"/>
              <a:t> </a:t>
            </a:r>
            <a:r>
              <a:rPr lang="en-US" sz="2800" b="1" dirty="0" err="1"/>
              <a:t>sekaligus</a:t>
            </a:r>
            <a:r>
              <a:rPr lang="en-US" sz="2800" b="1" dirty="0"/>
              <a:t> </a:t>
            </a:r>
            <a:r>
              <a:rPr lang="en-US" sz="2800" b="1" dirty="0" err="1"/>
              <a:t>yakni</a:t>
            </a:r>
            <a:r>
              <a:rPr lang="en-US" sz="2800" b="1" dirty="0"/>
              <a:t> Dollard, Miller, Rotter </a:t>
            </a:r>
            <a:r>
              <a:rPr lang="en-US" sz="2800" b="1" dirty="0" err="1"/>
              <a:t>dan</a:t>
            </a:r>
            <a:r>
              <a:rPr lang="en-US" sz="2800" b="1" dirty="0"/>
              <a:t> Bandura. </a:t>
            </a:r>
            <a:r>
              <a:rPr lang="en-US" sz="2800" b="1" dirty="0" err="1"/>
              <a:t>Teori</a:t>
            </a:r>
            <a:r>
              <a:rPr lang="en-US" sz="2800" b="1" dirty="0"/>
              <a:t> </a:t>
            </a:r>
            <a:r>
              <a:rPr lang="en-US" sz="2800" b="1" dirty="0" err="1"/>
              <a:t>ini</a:t>
            </a:r>
            <a:r>
              <a:rPr lang="en-US" sz="2800" b="1" dirty="0"/>
              <a:t> </a:t>
            </a:r>
            <a:r>
              <a:rPr lang="en-US" sz="2800" b="1" dirty="0" err="1"/>
              <a:t>memiliki</a:t>
            </a:r>
            <a:r>
              <a:rPr lang="en-US" sz="2800" b="1" dirty="0"/>
              <a:t> </a:t>
            </a:r>
            <a:r>
              <a:rPr lang="en-US" sz="2800" b="1" dirty="0" err="1"/>
              <a:t>pendapat</a:t>
            </a:r>
            <a:r>
              <a:rPr lang="en-US" sz="2800" b="1" dirty="0"/>
              <a:t> </a:t>
            </a:r>
            <a:r>
              <a:rPr lang="en-US" sz="2800" b="1" dirty="0" err="1"/>
              <a:t>bahwa</a:t>
            </a:r>
            <a:r>
              <a:rPr lang="en-US" sz="2800" b="1" dirty="0"/>
              <a:t> </a:t>
            </a:r>
            <a:r>
              <a:rPr lang="en-US" sz="2800" b="1" dirty="0" err="1"/>
              <a:t>kepribadian</a:t>
            </a:r>
            <a:r>
              <a:rPr lang="en-US" sz="2800" b="1" dirty="0"/>
              <a:t> </a:t>
            </a:r>
            <a:r>
              <a:rPr lang="en-US" sz="2800" b="1" dirty="0" err="1"/>
              <a:t>manusia</a:t>
            </a:r>
            <a:r>
              <a:rPr lang="en-US" sz="2800" b="1" dirty="0"/>
              <a:t> </a:t>
            </a:r>
            <a:r>
              <a:rPr lang="en-US" sz="2800" b="1" dirty="0" err="1"/>
              <a:t>adalah</a:t>
            </a:r>
            <a:r>
              <a:rPr lang="en-US" sz="2800" b="1" dirty="0"/>
              <a:t> </a:t>
            </a:r>
            <a:r>
              <a:rPr lang="en-US" sz="2800" b="1" dirty="0" err="1"/>
              <a:t>hasil</a:t>
            </a:r>
            <a:r>
              <a:rPr lang="en-US" sz="2800" b="1" dirty="0"/>
              <a:t> </a:t>
            </a:r>
            <a:r>
              <a:rPr lang="en-US" sz="2800" b="1" dirty="0" err="1"/>
              <a:t>dari</a:t>
            </a:r>
            <a:r>
              <a:rPr lang="en-US" sz="2800" b="1" dirty="0"/>
              <a:t> </a:t>
            </a:r>
            <a:r>
              <a:rPr lang="en-US" sz="2800" b="1" dirty="0" err="1"/>
              <a:t>interaksi</a:t>
            </a:r>
            <a:r>
              <a:rPr lang="en-US" sz="2800" b="1" dirty="0"/>
              <a:t> </a:t>
            </a:r>
            <a:r>
              <a:rPr lang="en-US" sz="2800" b="1" dirty="0" err="1"/>
              <a:t>dengan</a:t>
            </a:r>
            <a:r>
              <a:rPr lang="en-US" sz="2800" b="1" dirty="0"/>
              <a:t> </a:t>
            </a:r>
            <a:r>
              <a:rPr lang="en-US" sz="2800" b="1" dirty="0" err="1"/>
              <a:t>lingkungan</a:t>
            </a:r>
            <a:r>
              <a:rPr lang="en-US" sz="2800" b="1" dirty="0"/>
              <a:t> </a:t>
            </a:r>
            <a:r>
              <a:rPr lang="en-US" sz="2800" b="1" dirty="0" err="1"/>
              <a:t>secara</a:t>
            </a:r>
            <a:r>
              <a:rPr lang="en-US" sz="2800" b="1" dirty="0"/>
              <a:t> </a:t>
            </a:r>
            <a:r>
              <a:rPr lang="en-US" sz="2800" b="1" dirty="0" err="1"/>
              <a:t>terus</a:t>
            </a:r>
            <a:r>
              <a:rPr lang="en-US" sz="2800" b="1" dirty="0"/>
              <a:t> </a:t>
            </a:r>
            <a:r>
              <a:rPr lang="en-US" sz="2800" b="1" dirty="0" err="1"/>
              <a:t>menerus</a:t>
            </a:r>
            <a:r>
              <a:rPr lang="en-US" sz="2800" b="1" dirty="0"/>
              <a:t>. Di </a:t>
            </a:r>
            <a:r>
              <a:rPr lang="en-US" sz="2800" b="1" dirty="0" err="1"/>
              <a:t>mana</a:t>
            </a:r>
            <a:r>
              <a:rPr lang="en-US" sz="2800" b="1" dirty="0"/>
              <a:t>, </a:t>
            </a:r>
            <a:r>
              <a:rPr lang="en-US" sz="2800" b="1" dirty="0" err="1"/>
              <a:t>setiap</a:t>
            </a:r>
            <a:r>
              <a:rPr lang="en-US" sz="2800" b="1" dirty="0"/>
              <a:t> </a:t>
            </a:r>
            <a:r>
              <a:rPr lang="en-US" sz="2800" b="1" dirty="0" err="1"/>
              <a:t>individu</a:t>
            </a:r>
            <a:r>
              <a:rPr lang="en-US" sz="2800" b="1" dirty="0"/>
              <a:t> </a:t>
            </a:r>
            <a:r>
              <a:rPr lang="en-US" sz="2800" b="1" dirty="0" err="1"/>
              <a:t>dan</a:t>
            </a:r>
            <a:r>
              <a:rPr lang="en-US" sz="2800" b="1" dirty="0"/>
              <a:t> </a:t>
            </a:r>
            <a:r>
              <a:rPr lang="en-US" sz="2800" b="1" dirty="0" err="1"/>
              <a:t>lingkungan</a:t>
            </a:r>
            <a:r>
              <a:rPr lang="en-US" sz="2800" b="1" dirty="0"/>
              <a:t> </a:t>
            </a:r>
            <a:r>
              <a:rPr lang="en-US" sz="2800" b="1" dirty="0" err="1"/>
              <a:t>saling</a:t>
            </a:r>
            <a:r>
              <a:rPr lang="en-US" sz="2800" b="1" dirty="0"/>
              <a:t> </a:t>
            </a:r>
            <a:r>
              <a:rPr lang="en-US" sz="2800" b="1" dirty="0" err="1"/>
              <a:t>memberikan</a:t>
            </a:r>
            <a:r>
              <a:rPr lang="en-US" sz="2800" b="1" dirty="0"/>
              <a:t> </a:t>
            </a:r>
            <a:r>
              <a:rPr lang="en-US" sz="2800" b="1" dirty="0" err="1"/>
              <a:t>pengaruh</a:t>
            </a:r>
            <a:r>
              <a:rPr lang="en-US" sz="2800" b="1" dirty="0"/>
              <a:t>.</a:t>
            </a:r>
            <a:br>
              <a:rPr lang="en-US" sz="2800" b="1"/>
            </a:br>
            <a:r>
              <a:rPr lang="en-US" sz="2800" b="1"/>
              <a:t>Individu</a:t>
            </a:r>
            <a:r>
              <a:rPr lang="en-US" sz="2800" b="1" dirty="0"/>
              <a:t> </a:t>
            </a:r>
            <a:r>
              <a:rPr lang="en-US" sz="2800" b="1" dirty="0" err="1"/>
              <a:t>dapat</a:t>
            </a:r>
            <a:r>
              <a:rPr lang="en-US" sz="2800" b="1" dirty="0"/>
              <a:t> </a:t>
            </a:r>
            <a:r>
              <a:rPr lang="en-US" sz="2800" b="1" dirty="0" err="1"/>
              <a:t>membentuk</a:t>
            </a:r>
            <a:r>
              <a:rPr lang="en-US" sz="2800" b="1" dirty="0"/>
              <a:t> </a:t>
            </a:r>
            <a:r>
              <a:rPr lang="en-US" sz="2800" b="1" dirty="0" err="1"/>
              <a:t>perilakunya</a:t>
            </a:r>
            <a:r>
              <a:rPr lang="en-US" sz="2800" b="1" dirty="0"/>
              <a:t> </a:t>
            </a:r>
            <a:r>
              <a:rPr lang="en-US" sz="2800" b="1" dirty="0" err="1"/>
              <a:t>secara</a:t>
            </a:r>
            <a:r>
              <a:rPr lang="en-US" sz="2800" b="1" dirty="0"/>
              <a:t> </a:t>
            </a:r>
            <a:r>
              <a:rPr lang="en-US" sz="2800" b="1" dirty="0" err="1"/>
              <a:t>langsung</a:t>
            </a:r>
            <a:r>
              <a:rPr lang="en-US" sz="2800" b="1" dirty="0"/>
              <a:t> </a:t>
            </a:r>
            <a:r>
              <a:rPr lang="en-US" sz="2800" b="1" dirty="0" err="1"/>
              <a:t>dan</a:t>
            </a:r>
            <a:r>
              <a:rPr lang="en-US" sz="2800" b="1" dirty="0"/>
              <a:t> </a:t>
            </a:r>
            <a:r>
              <a:rPr lang="en-US" sz="2800" b="1" dirty="0" err="1"/>
              <a:t>tidak</a:t>
            </a:r>
            <a:r>
              <a:rPr lang="en-US" sz="2800" b="1" dirty="0"/>
              <a:t> </a:t>
            </a:r>
            <a:r>
              <a:rPr lang="en-US" sz="2800" b="1" dirty="0" err="1"/>
              <a:t>langsung</a:t>
            </a:r>
            <a:r>
              <a:rPr lang="en-US" sz="2800" b="1" dirty="0"/>
              <a:t>. </a:t>
            </a:r>
            <a:r>
              <a:rPr lang="en-US" sz="2800" b="1" dirty="0" err="1"/>
              <a:t>Untuk</a:t>
            </a:r>
            <a:r>
              <a:rPr lang="en-US" sz="2800" b="1" dirty="0"/>
              <a:t> </a:t>
            </a:r>
            <a:r>
              <a:rPr lang="en-US" sz="2800" b="1" dirty="0" err="1"/>
              <a:t>pembentukan</a:t>
            </a:r>
            <a:r>
              <a:rPr lang="en-US" sz="2800" b="1" dirty="0"/>
              <a:t> </a:t>
            </a:r>
            <a:r>
              <a:rPr lang="en-US" sz="2800" b="1" dirty="0" err="1"/>
              <a:t>pribadi</a:t>
            </a:r>
            <a:r>
              <a:rPr lang="en-US" sz="2800" b="1" dirty="0"/>
              <a:t> </a:t>
            </a:r>
            <a:r>
              <a:rPr lang="en-US" sz="2800" b="1" dirty="0" err="1"/>
              <a:t>secara</a:t>
            </a:r>
            <a:r>
              <a:rPr lang="en-US" sz="2800" b="1" dirty="0"/>
              <a:t> </a:t>
            </a:r>
            <a:r>
              <a:rPr lang="en-US" sz="2800" b="1" dirty="0" err="1"/>
              <a:t>langsung</a:t>
            </a:r>
            <a:r>
              <a:rPr lang="en-US" sz="2800" b="1" dirty="0"/>
              <a:t>, </a:t>
            </a:r>
            <a:r>
              <a:rPr lang="en-US" sz="2800" b="1" dirty="0" err="1"/>
              <a:t>ini</a:t>
            </a:r>
            <a:r>
              <a:rPr lang="en-US" sz="2800" b="1" dirty="0"/>
              <a:t> </a:t>
            </a:r>
            <a:r>
              <a:rPr lang="en-US" sz="2800" b="1" dirty="0" err="1"/>
              <a:t>dilakukan</a:t>
            </a:r>
            <a:r>
              <a:rPr lang="en-US" sz="2800" b="1" dirty="0"/>
              <a:t> </a:t>
            </a:r>
            <a:r>
              <a:rPr lang="en-US" sz="2800" b="1" dirty="0" err="1"/>
              <a:t>dengan</a:t>
            </a:r>
            <a:r>
              <a:rPr lang="en-US" sz="2800" b="1" dirty="0"/>
              <a:t> </a:t>
            </a:r>
            <a:r>
              <a:rPr lang="en-US" sz="2800" b="1" dirty="0" err="1"/>
              <a:t>mendapatkan</a:t>
            </a:r>
            <a:r>
              <a:rPr lang="en-US" sz="2800" b="1" dirty="0"/>
              <a:t> </a:t>
            </a:r>
            <a:r>
              <a:rPr lang="en-US" sz="2800" b="1" dirty="0" err="1"/>
              <a:t>penghargaan</a:t>
            </a:r>
            <a:r>
              <a:rPr lang="en-US" sz="2800" b="1" dirty="0"/>
              <a:t> </a:t>
            </a:r>
            <a:r>
              <a:rPr lang="en-US" sz="2800" b="1" dirty="0" err="1"/>
              <a:t>dan</a:t>
            </a:r>
            <a:r>
              <a:rPr lang="en-US" sz="2800" b="1" dirty="0"/>
              <a:t> </a:t>
            </a:r>
            <a:r>
              <a:rPr lang="en-US" sz="2800" b="1" dirty="0" err="1"/>
              <a:t>hukuman</a:t>
            </a:r>
            <a:r>
              <a:rPr lang="en-US" sz="2800" b="1" dirty="0"/>
              <a:t> </a:t>
            </a:r>
            <a:r>
              <a:rPr lang="en-US" sz="2800" b="1" dirty="0" err="1"/>
              <a:t>dari</a:t>
            </a:r>
            <a:r>
              <a:rPr lang="en-US" sz="2800" b="1" dirty="0"/>
              <a:t> </a:t>
            </a:r>
            <a:r>
              <a:rPr lang="en-US" sz="2800" b="1" dirty="0" err="1"/>
              <a:t>lingkungan</a:t>
            </a:r>
            <a:r>
              <a:rPr lang="en-US" sz="2800" b="1" dirty="0"/>
              <a:t>. </a:t>
            </a:r>
            <a:r>
              <a:rPr lang="en-US" sz="2800" b="1" dirty="0" err="1"/>
              <a:t>Sedangkan</a:t>
            </a:r>
            <a:r>
              <a:rPr lang="en-US" sz="2800" b="1" dirty="0"/>
              <a:t> yang </a:t>
            </a:r>
            <a:r>
              <a:rPr lang="en-US" sz="2800" b="1" dirty="0" err="1"/>
              <a:t>tidak</a:t>
            </a:r>
            <a:r>
              <a:rPr lang="en-US" sz="2800" b="1" dirty="0"/>
              <a:t> </a:t>
            </a:r>
            <a:r>
              <a:rPr lang="en-US" sz="2800" b="1" dirty="0" err="1"/>
              <a:t>langsung</a:t>
            </a:r>
            <a:r>
              <a:rPr lang="en-US" sz="2800" b="1" dirty="0"/>
              <a:t> </a:t>
            </a:r>
            <a:r>
              <a:rPr lang="en-US" sz="2800" b="1" dirty="0" err="1"/>
              <a:t>adalah</a:t>
            </a:r>
            <a:r>
              <a:rPr lang="en-US" sz="2800" b="1" dirty="0"/>
              <a:t> </a:t>
            </a:r>
            <a:r>
              <a:rPr lang="en-US" sz="2800" b="1" dirty="0" err="1"/>
              <a:t>dengan</a:t>
            </a:r>
            <a:r>
              <a:rPr lang="en-US" sz="2800" b="1" dirty="0"/>
              <a:t> </a:t>
            </a:r>
            <a:r>
              <a:rPr lang="en-US" sz="2800" b="1" dirty="0" err="1"/>
              <a:t>melakukan</a:t>
            </a:r>
            <a:r>
              <a:rPr lang="en-US" sz="2800" b="1" dirty="0"/>
              <a:t> </a:t>
            </a:r>
            <a:r>
              <a:rPr lang="en-US" sz="2800" b="1" dirty="0" err="1"/>
              <a:t>pengamatan</a:t>
            </a:r>
            <a:r>
              <a:rPr lang="en-US" sz="2800" b="1" dirty="0"/>
              <a:t> </a:t>
            </a:r>
            <a:r>
              <a:rPr lang="en-US" sz="2800" b="1" dirty="0" err="1"/>
              <a:t>terhadap</a:t>
            </a:r>
            <a:r>
              <a:rPr lang="en-US" sz="2800" b="1" dirty="0"/>
              <a:t> </a:t>
            </a:r>
            <a:r>
              <a:rPr lang="en-US" sz="2800" b="1" dirty="0" err="1"/>
              <a:t>lingkungan</a:t>
            </a:r>
            <a:r>
              <a:rPr lang="en-US" sz="2800" b="1" dirty="0"/>
              <a:t>.</a:t>
            </a:r>
          </a:p>
        </p:txBody>
      </p:sp>
    </p:spTree>
    <p:extLst>
      <p:ext uri="{BB962C8B-B14F-4D97-AF65-F5344CB8AC3E}">
        <p14:creationId xmlns:p14="http://schemas.microsoft.com/office/powerpoint/2010/main" val="301408608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31</TotalTime>
  <Words>315</Words>
  <Application>Microsoft Office PowerPoint</Application>
  <PresentationFormat>On-screen Show (4:3)</PresentationFormat>
  <Paragraphs>5</Paragraphs>
  <Slides>5</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5</vt:i4>
      </vt:variant>
    </vt:vector>
  </HeadingPairs>
  <TitlesOfParts>
    <vt:vector size="8" baseType="lpstr">
      <vt:lpstr>Arial</vt:lpstr>
      <vt:lpstr>Calibri</vt:lpstr>
      <vt:lpstr>Office Theme</vt:lpstr>
      <vt:lpstr>SOME THEORIES IN PERSONAL PSYCHOLOGY</vt:lpstr>
      <vt:lpstr>1. Teori Humanistik Teori ini dikemukakan oleh Abraham Maslow yang berpendapat bahwa manusia memiliki kebebasan untuk menentukan tindakan atau memilih sendiri nasib yang akan dijalaninya.Teori ini sebenarnya berdasarkan pada filsafat eksistensialisme yang menolak pendapat bahwa manusia merupakan hasil bentukan sejak lahir atau disebut juga dengan hasil bentukan alam semesta. Para ahli berasumsi bahwa individu memiliki kebebasan dalam memilih tindakan atau menentukan sendiri nasibnya sebagai perwujudan dari keberadaannya. </vt:lpstr>
      <vt:lpstr>.  TTeori Behavioristik Menurut teori behavioristik yang dikemukakan oleh beberapa orang ilmuan, berpendapat bahwa ini adalah tindak laku manusia yang berdasarkan fungsi stimulus. Kepribadian ini pada akhirnya diperoleh dari belajar pada lingkungan. Ilmuan yang mengemukakannya adalah J. B. Watson, B. F. Skinner, E. L, Thorndike dan Ivan Pavlov. Para ahli yang mengemukakan teori yang satu ini telah melakukan berbagai penelitian dan menemukan bahwa segala tingkah laku manusia didapatkan dari proses belajar yang berasal dari lingkungannya. Bukan yang didapat secara instan atau yang dibawa secara lahir</vt:lpstr>
      <vt:lpstr>3. Teori Psikodinamika Teori ini dikemukakan oleh Sigmun Freud. Teorinya memiliki pendapat bahwa dalam diri setiap individu terdapat energi psikis yang dinamis. Energi inilah yang kemudian menentukan kepribadian manusia karena bersikap kekal atau tak bisa dihilangkan bahkan dihambat sekalipun.  </vt:lpstr>
      <vt:lpstr>4. Teori Belajar Sosial Teori ini dikemukakan oleh beberapa ilmuan sekaligus yakni Dollard, Miller, Rotter dan Bandura. Teori ini memiliki pendapat bahwa kepribadian manusia adalah hasil dari interaksi dengan lingkungan secara terus menerus. Di mana, setiap individu dan lingkungan saling memberikan pengaruh. Individu dapat membentuk perilakunya secara langsung dan tidak langsung. Untuk pembentukan pribadi secara langsung, ini dilakukan dengan mendapatkan penghargaan dan hukuman dari lingkungan. Sedangkan yang tidak langsung adalah dengan melakukan pengamatan terhadap lingkungan.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windows</dc:creator>
  <cp:lastModifiedBy>Muhammad Dandy</cp:lastModifiedBy>
  <cp:revision>5</cp:revision>
  <dcterms:created xsi:type="dcterms:W3CDTF">2020-03-23T18:33:44Z</dcterms:created>
  <dcterms:modified xsi:type="dcterms:W3CDTF">2020-08-04T02:14:54Z</dcterms:modified>
</cp:coreProperties>
</file>