
<file path=[Content_Types].xml><?xml version="1.0" encoding="utf-8"?>
<Types xmlns="http://schemas.openxmlformats.org/package/2006/content-types"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2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1180-D92C-4493-90B8-F042FB411584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9F55-6C66-4C38-BD9A-1E15BBD7C4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.cc/mandirieform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0" y="6081776"/>
            <a:ext cx="15614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© PT </a:t>
            </a:r>
            <a:r>
              <a:rPr sz="800" spc="-5" dirty="0">
                <a:latin typeface="Arial"/>
                <a:cs typeface="Arial"/>
              </a:rPr>
              <a:t>Bank Mandiri (Persero)</a:t>
            </a:r>
            <a:r>
              <a:rPr sz="800" dirty="0">
                <a:latin typeface="Arial"/>
                <a:cs typeface="Arial"/>
              </a:rPr>
              <a:t> Tbk.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934200" cy="6858000"/>
            <a:chOff x="0" y="0"/>
            <a:chExt cx="69342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800100"/>
              <a:ext cx="888492" cy="1010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0" y="0"/>
              <a:ext cx="4800600" cy="6858000"/>
            </a:xfrm>
            <a:custGeom>
              <a:avLst/>
              <a:gdLst/>
              <a:ahLst/>
              <a:cxnLst/>
              <a:rect l="l" t="t" r="r" b="b"/>
              <a:pathLst>
                <a:path w="4800600" h="6858000">
                  <a:moveTo>
                    <a:pt x="4800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00600" y="6858000"/>
                  </a:lnTo>
                  <a:lnTo>
                    <a:pt x="4800600" y="0"/>
                  </a:lnTo>
                  <a:close/>
                </a:path>
              </a:pathLst>
            </a:custGeom>
            <a:solidFill>
              <a:srgbClr val="25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7010" y="2305938"/>
            <a:ext cx="3575050" cy="996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5"/>
              </a:lnSpc>
              <a:spcBef>
                <a:spcPts val="95"/>
              </a:spcBef>
            </a:pPr>
            <a:r>
              <a:rPr sz="2800" spc="-170" dirty="0">
                <a:solidFill>
                  <a:srgbClr val="DBEDF4"/>
                </a:solidFill>
                <a:latin typeface="Verdana"/>
                <a:cs typeface="Verdana"/>
              </a:rPr>
              <a:t>Website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ts val="4305"/>
              </a:lnSpc>
            </a:pPr>
            <a:r>
              <a:rPr sz="3600" spc="-155" dirty="0">
                <a:solidFill>
                  <a:srgbClr val="CCAC45"/>
                </a:solidFill>
                <a:latin typeface="Verdana"/>
                <a:cs typeface="Verdana"/>
              </a:rPr>
              <a:t>Mandiri</a:t>
            </a:r>
            <a:r>
              <a:rPr sz="3600" spc="-400" dirty="0">
                <a:solidFill>
                  <a:srgbClr val="CCAC45"/>
                </a:solidFill>
                <a:latin typeface="Verdana"/>
                <a:cs typeface="Verdana"/>
              </a:rPr>
              <a:t> </a:t>
            </a:r>
            <a:r>
              <a:rPr sz="3600" spc="-265" dirty="0">
                <a:solidFill>
                  <a:srgbClr val="CCAC45"/>
                </a:solidFill>
                <a:latin typeface="Verdana"/>
                <a:cs typeface="Verdana"/>
              </a:rPr>
              <a:t>e-Form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200" y="152400"/>
            <a:ext cx="2212975" cy="3449320"/>
            <a:chOff x="3505200" y="152400"/>
            <a:chExt cx="2212975" cy="3449320"/>
          </a:xfrm>
        </p:grpSpPr>
        <p:sp>
          <p:nvSpPr>
            <p:cNvPr id="9" name="object 9"/>
            <p:cNvSpPr/>
            <p:nvPr/>
          </p:nvSpPr>
          <p:spPr>
            <a:xfrm>
              <a:off x="3505200" y="152400"/>
              <a:ext cx="2212848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761" y="3582161"/>
              <a:ext cx="1463675" cy="0"/>
            </a:xfrm>
            <a:custGeom>
              <a:avLst/>
              <a:gdLst/>
              <a:ahLst/>
              <a:cxnLst/>
              <a:rect l="l" t="t" r="r" b="b"/>
              <a:pathLst>
                <a:path w="1463675">
                  <a:moveTo>
                    <a:pt x="0" y="0"/>
                  </a:moveTo>
                  <a:lnTo>
                    <a:pt x="146367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76600" y="6675899"/>
            <a:ext cx="251142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 smtClean="0">
                <a:solidFill>
                  <a:srgbClr val="FFFFFF"/>
                </a:solidFill>
                <a:latin typeface="Carlito"/>
                <a:cs typeface="Carlito"/>
              </a:rPr>
              <a:t>Bank Mandiri Medan Gatot Subroto 2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58241"/>
            <a:ext cx="3784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Roboto"/>
                <a:cs typeface="Roboto"/>
              </a:rPr>
              <a:t>Cara </a:t>
            </a:r>
            <a:r>
              <a:rPr sz="2800" dirty="0">
                <a:latin typeface="Roboto"/>
                <a:cs typeface="Roboto"/>
              </a:rPr>
              <a:t>Akses Mandiri</a:t>
            </a:r>
            <a:r>
              <a:rPr sz="2800" spc="-65" dirty="0">
                <a:latin typeface="Roboto"/>
                <a:cs typeface="Roboto"/>
              </a:rPr>
              <a:t> </a:t>
            </a:r>
            <a:r>
              <a:rPr sz="2800" dirty="0">
                <a:latin typeface="Roboto"/>
                <a:cs typeface="Roboto"/>
              </a:rPr>
              <a:t>e-Form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00" y="1219200"/>
            <a:ext cx="3608704" cy="88678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0820" indent="-198755">
              <a:lnSpc>
                <a:spcPct val="100000"/>
              </a:lnSpc>
              <a:spcBef>
                <a:spcPts val="195"/>
              </a:spcBef>
              <a:tabLst>
                <a:tab pos="211454" algn="l"/>
              </a:tabLst>
            </a:pPr>
            <a:r>
              <a:rPr sz="1400" b="1" spc="-5" dirty="0">
                <a:latin typeface="Roboto"/>
                <a:cs typeface="Roboto"/>
              </a:rPr>
              <a:t>Link Mandiri</a:t>
            </a:r>
            <a:r>
              <a:rPr sz="1400" b="1" spc="-15" dirty="0">
                <a:latin typeface="Roboto"/>
                <a:cs typeface="Roboto"/>
              </a:rPr>
              <a:t> </a:t>
            </a:r>
            <a:r>
              <a:rPr sz="1400" b="1" dirty="0">
                <a:latin typeface="Roboto"/>
                <a:cs typeface="Roboto"/>
              </a:rPr>
              <a:t>e-Form</a:t>
            </a:r>
            <a:endParaRPr sz="1400">
              <a:latin typeface="Roboto"/>
              <a:cs typeface="Roboto"/>
            </a:endParaRPr>
          </a:p>
          <a:p>
            <a:pPr marL="415925" lvl="1" indent="-218440">
              <a:lnSpc>
                <a:spcPct val="100000"/>
              </a:lnSpc>
              <a:tabLst>
                <a:tab pos="416559" algn="l"/>
              </a:tabLst>
            </a:pPr>
            <a:r>
              <a:rPr lang="en-US" sz="1400" spc="-5" dirty="0" smtClean="0">
                <a:latin typeface="Carlito"/>
                <a:cs typeface="Carlito"/>
              </a:rPr>
              <a:t>a.  </a:t>
            </a:r>
            <a:r>
              <a:rPr sz="1400" spc="-5" smtClean="0">
                <a:latin typeface="Carlito"/>
                <a:cs typeface="Carlito"/>
              </a:rPr>
              <a:t>Akses </a:t>
            </a:r>
            <a:r>
              <a:rPr sz="1400" spc="-5" dirty="0">
                <a:latin typeface="Carlito"/>
                <a:cs typeface="Carlito"/>
              </a:rPr>
              <a:t>Jaringan </a:t>
            </a:r>
            <a:r>
              <a:rPr sz="1400" spc="-10" dirty="0">
                <a:latin typeface="Carlito"/>
                <a:cs typeface="Carlito"/>
              </a:rPr>
              <a:t>Internet/ </a:t>
            </a:r>
            <a:r>
              <a:rPr sz="1400" dirty="0">
                <a:latin typeface="Carlito"/>
                <a:cs typeface="Carlito"/>
              </a:rPr>
              <a:t>WiFi </a:t>
            </a:r>
            <a:r>
              <a:rPr sz="1400" spc="-10" dirty="0">
                <a:latin typeface="Carlito"/>
                <a:cs typeface="Carlito"/>
              </a:rPr>
              <a:t>/scan </a:t>
            </a:r>
            <a:r>
              <a:rPr sz="1400" dirty="0">
                <a:latin typeface="Carlito"/>
                <a:cs typeface="Carlito"/>
              </a:rPr>
              <a:t>QR </a:t>
            </a:r>
            <a:r>
              <a:rPr sz="1400" spc="-10" dirty="0">
                <a:latin typeface="Carlito"/>
                <a:cs typeface="Carlito"/>
              </a:rPr>
              <a:t>code</a:t>
            </a:r>
            <a:endParaRPr sz="1400">
              <a:latin typeface="Carlito"/>
              <a:cs typeface="Carlito"/>
            </a:endParaRPr>
          </a:p>
          <a:p>
            <a:pPr marL="391795">
              <a:lnSpc>
                <a:spcPct val="100000"/>
              </a:lnSpc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https://eform.bankmandiri.co.id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91000" y="838200"/>
            <a:ext cx="4630420" cy="5486400"/>
            <a:chOff x="4191000" y="838200"/>
            <a:chExt cx="4630420" cy="5486400"/>
          </a:xfrm>
        </p:grpSpPr>
        <p:sp>
          <p:nvSpPr>
            <p:cNvPr id="8" name="object 8"/>
            <p:cNvSpPr/>
            <p:nvPr/>
          </p:nvSpPr>
          <p:spPr>
            <a:xfrm>
              <a:off x="4191000" y="838200"/>
              <a:ext cx="4191000" cy="236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58127" y="1086611"/>
              <a:ext cx="245364" cy="1798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2216" y="1682496"/>
              <a:ext cx="622300" cy="170815"/>
            </a:xfrm>
            <a:custGeom>
              <a:avLst/>
              <a:gdLst/>
              <a:ahLst/>
              <a:cxnLst/>
              <a:rect l="l" t="t" r="r" b="b"/>
              <a:pathLst>
                <a:path w="622300" h="170814">
                  <a:moveTo>
                    <a:pt x="0" y="28448"/>
                  </a:move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593343" y="0"/>
                  </a:lnTo>
                  <a:lnTo>
                    <a:pt x="604432" y="2230"/>
                  </a:lnTo>
                  <a:lnTo>
                    <a:pt x="613473" y="8318"/>
                  </a:lnTo>
                  <a:lnTo>
                    <a:pt x="619561" y="17359"/>
                  </a:lnTo>
                  <a:lnTo>
                    <a:pt x="621791" y="28448"/>
                  </a:lnTo>
                  <a:lnTo>
                    <a:pt x="621791" y="142239"/>
                  </a:lnTo>
                  <a:lnTo>
                    <a:pt x="619561" y="153328"/>
                  </a:lnTo>
                  <a:lnTo>
                    <a:pt x="613473" y="162369"/>
                  </a:lnTo>
                  <a:lnTo>
                    <a:pt x="604432" y="168457"/>
                  </a:lnTo>
                  <a:lnTo>
                    <a:pt x="593343" y="170687"/>
                  </a:lnTo>
                  <a:lnTo>
                    <a:pt x="28448" y="170687"/>
                  </a:lnTo>
                  <a:lnTo>
                    <a:pt x="17359" y="168457"/>
                  </a:lnTo>
                  <a:lnTo>
                    <a:pt x="8318" y="162369"/>
                  </a:lnTo>
                  <a:lnTo>
                    <a:pt x="2230" y="153328"/>
                  </a:lnTo>
                  <a:lnTo>
                    <a:pt x="0" y="142239"/>
                  </a:lnTo>
                  <a:lnTo>
                    <a:pt x="0" y="28448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000" y="3092195"/>
              <a:ext cx="2362200" cy="3232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8161" y="5258561"/>
              <a:ext cx="1245235" cy="809625"/>
            </a:xfrm>
            <a:custGeom>
              <a:avLst/>
              <a:gdLst/>
              <a:ahLst/>
              <a:cxnLst/>
              <a:rect l="l" t="t" r="r" b="b"/>
              <a:pathLst>
                <a:path w="1245234" h="809625">
                  <a:moveTo>
                    <a:pt x="0" y="809244"/>
                  </a:moveTo>
                  <a:lnTo>
                    <a:pt x="1245108" y="809244"/>
                  </a:lnTo>
                  <a:lnTo>
                    <a:pt x="1245108" y="0"/>
                  </a:lnTo>
                  <a:lnTo>
                    <a:pt x="0" y="0"/>
                  </a:lnTo>
                  <a:lnTo>
                    <a:pt x="0" y="809244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87311" y="5394959"/>
              <a:ext cx="2129155" cy="672465"/>
            </a:xfrm>
            <a:custGeom>
              <a:avLst/>
              <a:gdLst/>
              <a:ahLst/>
              <a:cxnLst/>
              <a:rect l="l" t="t" r="r" b="b"/>
              <a:pathLst>
                <a:path w="2129154" h="672464">
                  <a:moveTo>
                    <a:pt x="2129028" y="0"/>
                  </a:moveTo>
                  <a:lnTo>
                    <a:pt x="0" y="0"/>
                  </a:lnTo>
                  <a:lnTo>
                    <a:pt x="0" y="672083"/>
                  </a:lnTo>
                  <a:lnTo>
                    <a:pt x="2129028" y="672083"/>
                  </a:lnTo>
                  <a:lnTo>
                    <a:pt x="2129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87311" y="5394959"/>
              <a:ext cx="2129155" cy="672465"/>
            </a:xfrm>
            <a:custGeom>
              <a:avLst/>
              <a:gdLst/>
              <a:ahLst/>
              <a:cxnLst/>
              <a:rect l="l" t="t" r="r" b="b"/>
              <a:pathLst>
                <a:path w="2129154" h="672464">
                  <a:moveTo>
                    <a:pt x="0" y="672083"/>
                  </a:moveTo>
                  <a:lnTo>
                    <a:pt x="2129028" y="672083"/>
                  </a:lnTo>
                  <a:lnTo>
                    <a:pt x="2129028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91883" y="5420995"/>
            <a:ext cx="47117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400"/>
              </a:lnSpc>
              <a:spcBef>
                <a:spcPts val="100"/>
              </a:spcBef>
            </a:pPr>
            <a:r>
              <a:rPr sz="800" spc="-5" dirty="0">
                <a:latin typeface="Carlito"/>
                <a:cs typeface="Carlito"/>
              </a:rPr>
              <a:t>QRcode  pada “A  Mandiri  Downlo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7500" y="5420995"/>
            <a:ext cx="171450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78740" indent="34925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Mandiri e-Form </a:t>
            </a:r>
            <a:r>
              <a:rPr sz="800" spc="-5" dirty="0">
                <a:latin typeface="Carlito"/>
                <a:cs typeface="Carlito"/>
              </a:rPr>
              <a:t>dapat ditempelkan  krilik Syarat Pembukaan Rekening  </a:t>
            </a:r>
            <a:r>
              <a:rPr sz="800" dirty="0">
                <a:latin typeface="Carlito"/>
                <a:cs typeface="Carlito"/>
              </a:rPr>
              <a:t>Tabungan”.</a:t>
            </a:r>
            <a:endParaRPr sz="8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Carlito"/>
                <a:cs typeface="Carlito"/>
              </a:rPr>
              <a:t>ad </a:t>
            </a:r>
            <a:r>
              <a:rPr sz="800" spc="-5" dirty="0">
                <a:latin typeface="Carlito"/>
                <a:cs typeface="Carlito"/>
              </a:rPr>
              <a:t>link </a:t>
            </a:r>
            <a:r>
              <a:rPr sz="800" dirty="0">
                <a:latin typeface="Carlito"/>
                <a:cs typeface="Carlito"/>
              </a:rPr>
              <a:t>:</a:t>
            </a:r>
            <a:r>
              <a:rPr sz="800" spc="10" dirty="0">
                <a:latin typeface="Carlito"/>
                <a:cs typeface="Carlito"/>
              </a:rPr>
              <a:t> </a:t>
            </a:r>
            <a:r>
              <a:rPr sz="800" b="1" spc="-5" dirty="0">
                <a:latin typeface="Carlito"/>
                <a:cs typeface="Carlito"/>
                <a:hlinkClick r:id="rId5"/>
              </a:rPr>
              <a:t>http://tiny.cc/mandirieform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152400" y="2438400"/>
            <a:ext cx="4007485" cy="151964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10820" indent="-198755" algn="just">
              <a:lnSpc>
                <a:spcPct val="100000"/>
              </a:lnSpc>
              <a:spcBef>
                <a:spcPts val="330"/>
              </a:spcBef>
              <a:tabLst>
                <a:tab pos="211454" algn="l"/>
              </a:tabLst>
            </a:pPr>
            <a:r>
              <a:rPr lang="en-US" sz="1200" dirty="0" smtClean="0">
                <a:latin typeface="Carlito"/>
                <a:cs typeface="Carlito"/>
              </a:rPr>
              <a:t>NB:</a:t>
            </a:r>
          </a:p>
          <a:p>
            <a:pPr marL="210820" indent="-198755" algn="just">
              <a:lnSpc>
                <a:spcPct val="100000"/>
              </a:lnSpc>
              <a:spcBef>
                <a:spcPts val="330"/>
              </a:spcBef>
              <a:tabLst>
                <a:tab pos="211454" algn="l"/>
              </a:tabLst>
            </a:pPr>
            <a:r>
              <a:rPr lang="en-US" sz="1200" dirty="0" smtClean="0">
                <a:latin typeface="Carlito"/>
                <a:cs typeface="Carlito"/>
              </a:rPr>
              <a:t>-   No </a:t>
            </a:r>
            <a:r>
              <a:rPr lang="en-US" sz="1200" dirty="0" err="1" smtClean="0">
                <a:latin typeface="Carlito"/>
                <a:cs typeface="Carlito"/>
              </a:rPr>
              <a:t>Refferensi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Eform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harus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dikirimkan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di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hari</a:t>
            </a:r>
            <a:r>
              <a:rPr lang="en-US" sz="1200" dirty="0" smtClean="0">
                <a:latin typeface="Carlito"/>
                <a:cs typeface="Carlito"/>
              </a:rPr>
              <a:t> yang </a:t>
            </a:r>
            <a:r>
              <a:rPr lang="en-US" sz="1200" dirty="0" err="1" smtClean="0">
                <a:latin typeface="Carlito"/>
                <a:cs typeface="Carlito"/>
              </a:rPr>
              <a:t>sama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kepada</a:t>
            </a:r>
            <a:r>
              <a:rPr lang="en-US" sz="1200" dirty="0" smtClean="0">
                <a:latin typeface="Carlito"/>
                <a:cs typeface="Carlito"/>
              </a:rPr>
              <a:t> PIC </a:t>
            </a:r>
            <a:r>
              <a:rPr lang="en-US" sz="1200" dirty="0" err="1" smtClean="0">
                <a:latin typeface="Carlito"/>
                <a:cs typeface="Carlito"/>
              </a:rPr>
              <a:t>masing-masing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Fakultas</a:t>
            </a:r>
            <a:r>
              <a:rPr lang="en-US" sz="1200" dirty="0" smtClean="0">
                <a:latin typeface="Carlito"/>
                <a:cs typeface="Carlito"/>
              </a:rPr>
              <a:t> (</a:t>
            </a:r>
            <a:r>
              <a:rPr lang="en-US" sz="1200" dirty="0" err="1" smtClean="0">
                <a:latin typeface="Carlito"/>
                <a:cs typeface="Carlito"/>
              </a:rPr>
              <a:t>jika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tidak</a:t>
            </a:r>
            <a:r>
              <a:rPr lang="en-US" sz="1200" dirty="0" smtClean="0">
                <a:latin typeface="Carlito"/>
                <a:cs typeface="Carlito"/>
              </a:rPr>
              <a:t>, </a:t>
            </a:r>
            <a:r>
              <a:rPr lang="en-US" sz="1200" dirty="0" err="1" smtClean="0">
                <a:latin typeface="Carlito"/>
                <a:cs typeface="Carlito"/>
              </a:rPr>
              <a:t>maka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Mahasiswa</a:t>
            </a:r>
            <a:r>
              <a:rPr lang="en-US" sz="1200" dirty="0" smtClean="0">
                <a:latin typeface="Carlito"/>
                <a:cs typeface="Carlito"/>
              </a:rPr>
              <a:t>/</a:t>
            </a:r>
            <a:r>
              <a:rPr lang="en-US" sz="1200" dirty="0" err="1" smtClean="0">
                <a:latin typeface="Carlito"/>
                <a:cs typeface="Carlito"/>
              </a:rPr>
              <a:t>i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harus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menginput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ulang</a:t>
            </a:r>
            <a:r>
              <a:rPr lang="en-US" sz="1200" dirty="0" smtClean="0">
                <a:latin typeface="Carlito"/>
                <a:cs typeface="Carlito"/>
              </a:rPr>
              <a:t>)</a:t>
            </a:r>
            <a:endParaRPr lang="en-US" sz="1200" dirty="0" smtClean="0">
              <a:latin typeface="Carlito"/>
              <a:cs typeface="Carlito"/>
            </a:endParaRPr>
          </a:p>
          <a:p>
            <a:pPr marL="210820" indent="-198755" algn="just">
              <a:lnSpc>
                <a:spcPct val="100000"/>
              </a:lnSpc>
              <a:spcBef>
                <a:spcPts val="330"/>
              </a:spcBef>
              <a:buFontTx/>
              <a:buChar char="-"/>
              <a:tabLst>
                <a:tab pos="211454" algn="l"/>
              </a:tabLst>
            </a:pPr>
            <a:r>
              <a:rPr lang="en-US" sz="1200" dirty="0" err="1" smtClean="0">
                <a:latin typeface="Carlito"/>
                <a:cs typeface="Carlito"/>
              </a:rPr>
              <a:t>Mohon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dilampirkan</a:t>
            </a:r>
            <a:r>
              <a:rPr lang="en-US" sz="1200" dirty="0" smtClean="0">
                <a:latin typeface="Carlito"/>
                <a:cs typeface="Carlito"/>
              </a:rPr>
              <a:t> KTP/</a:t>
            </a:r>
            <a:r>
              <a:rPr lang="en-US" sz="1200" dirty="0" err="1" smtClean="0">
                <a:latin typeface="Carlito"/>
                <a:cs typeface="Carlito"/>
              </a:rPr>
              <a:t>Resi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dan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Kartu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Keluarga</a:t>
            </a:r>
            <a:endParaRPr lang="en-US" sz="1200" dirty="0" smtClean="0">
              <a:latin typeface="Carlito"/>
              <a:cs typeface="Carlito"/>
            </a:endParaRPr>
          </a:p>
          <a:p>
            <a:pPr marL="210820" indent="-198755" algn="just">
              <a:lnSpc>
                <a:spcPct val="100000"/>
              </a:lnSpc>
              <a:spcBef>
                <a:spcPts val="330"/>
              </a:spcBef>
              <a:buFontTx/>
              <a:buChar char="-"/>
              <a:tabLst>
                <a:tab pos="211454" algn="l"/>
              </a:tabLst>
            </a:pPr>
            <a:r>
              <a:rPr lang="en-US" sz="1200" dirty="0" err="1" smtClean="0">
                <a:latin typeface="Carlito"/>
                <a:cs typeface="Carlito"/>
              </a:rPr>
              <a:t>Setoran</a:t>
            </a:r>
            <a:r>
              <a:rPr lang="en-US" sz="1200" dirty="0" smtClean="0">
                <a:latin typeface="Carlito"/>
                <a:cs typeface="Carlito"/>
              </a:rPr>
              <a:t> </a:t>
            </a:r>
            <a:r>
              <a:rPr lang="en-US" sz="1200" dirty="0" err="1" smtClean="0">
                <a:latin typeface="Carlito"/>
                <a:cs typeface="Carlito"/>
              </a:rPr>
              <a:t>Awal</a:t>
            </a:r>
            <a:r>
              <a:rPr lang="en-US" sz="1200" dirty="0" smtClean="0">
                <a:latin typeface="Carlito"/>
                <a:cs typeface="Carlito"/>
              </a:rPr>
              <a:t> minimal </a:t>
            </a:r>
            <a:r>
              <a:rPr lang="en-US" sz="1200" dirty="0" err="1" smtClean="0">
                <a:latin typeface="Carlito"/>
                <a:cs typeface="Carlito"/>
              </a:rPr>
              <a:t>Rp</a:t>
            </a:r>
            <a:r>
              <a:rPr lang="en-US" sz="1200" dirty="0" smtClean="0">
                <a:latin typeface="Carlito"/>
                <a:cs typeface="Carlito"/>
              </a:rPr>
              <a:t> 20.000</a:t>
            </a:r>
          </a:p>
          <a:p>
            <a:pPr marL="210820" indent="-198755">
              <a:lnSpc>
                <a:spcPct val="100000"/>
              </a:lnSpc>
              <a:spcBef>
                <a:spcPts val="330"/>
              </a:spcBef>
              <a:buFontTx/>
              <a:buChar char="-"/>
              <a:tabLst>
                <a:tab pos="211454" algn="l"/>
              </a:tabLst>
            </a:pP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2250" y="452754"/>
            <a:ext cx="3619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Roboto"/>
                <a:cs typeface="Roboto"/>
              </a:rPr>
              <a:t>Flow </a:t>
            </a:r>
            <a:r>
              <a:rPr spc="-5" dirty="0">
                <a:latin typeface="Roboto"/>
                <a:cs typeface="Roboto"/>
              </a:rPr>
              <a:t>Proses Penggunaan  </a:t>
            </a:r>
            <a:r>
              <a:rPr dirty="0">
                <a:latin typeface="Roboto"/>
                <a:cs typeface="Roboto"/>
              </a:rPr>
              <a:t>Mandiri e-Form -</a:t>
            </a:r>
            <a:r>
              <a:rPr spc="-100" dirty="0">
                <a:latin typeface="Roboto"/>
                <a:cs typeface="Roboto"/>
              </a:rPr>
              <a:t> </a:t>
            </a:r>
            <a:r>
              <a:rPr spc="-5" dirty="0">
                <a:latin typeface="Roboto"/>
                <a:cs typeface="Roboto"/>
              </a:rPr>
              <a:t>Nasabah</a:t>
            </a:r>
          </a:p>
        </p:txBody>
      </p:sp>
      <p:sp>
        <p:nvSpPr>
          <p:cNvPr id="3" name="object 3"/>
          <p:cNvSpPr/>
          <p:nvPr/>
        </p:nvSpPr>
        <p:spPr>
          <a:xfrm>
            <a:off x="169020" y="3919465"/>
            <a:ext cx="1313011" cy="1571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5493816"/>
            <a:ext cx="1445260" cy="3213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300"/>
              </a:spcBef>
            </a:pPr>
            <a:r>
              <a:rPr sz="800" b="0" dirty="0">
                <a:latin typeface="Lato Light"/>
                <a:cs typeface="Lato Light"/>
              </a:rPr>
              <a:t>Website</a:t>
            </a:r>
            <a:r>
              <a:rPr sz="800" b="0" spc="-110" dirty="0">
                <a:latin typeface="Lato Light"/>
                <a:cs typeface="Lato Light"/>
              </a:rPr>
              <a:t> </a:t>
            </a:r>
            <a:r>
              <a:rPr sz="800" b="0" spc="5" dirty="0">
                <a:latin typeface="Lato Light"/>
                <a:cs typeface="Lato Light"/>
              </a:rPr>
              <a:t>Mandiri</a:t>
            </a:r>
            <a:r>
              <a:rPr sz="800" b="0" spc="-114" dirty="0">
                <a:latin typeface="Lato Light"/>
                <a:cs typeface="Lato Light"/>
              </a:rPr>
              <a:t> </a:t>
            </a:r>
            <a:r>
              <a:rPr sz="800" b="0" dirty="0">
                <a:latin typeface="Lato Light"/>
                <a:cs typeface="Lato Light"/>
              </a:rPr>
              <a:t>e-Form</a:t>
            </a:r>
            <a:endParaRPr sz="800">
              <a:latin typeface="Lato Light"/>
              <a:cs typeface="Lato Light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800" b="0" i="1" spc="-15" dirty="0">
                <a:latin typeface="Lato Light"/>
                <a:cs typeface="Lato Light"/>
              </a:rPr>
              <a:t>https://eform.bankmandiri.co.id</a:t>
            </a:r>
            <a:endParaRPr sz="800">
              <a:latin typeface="Lato Light"/>
              <a:cs typeface="Lat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0" y="5410200"/>
            <a:ext cx="259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" b="0" spc="5" dirty="0" smtClean="0">
                <a:latin typeface="Lato Light"/>
                <a:cs typeface="Lato Light"/>
              </a:rPr>
              <a:t>Data </a:t>
            </a:r>
            <a:r>
              <a:rPr lang="en-US" sz="800" b="0" spc="5" dirty="0" err="1" smtClean="0">
                <a:latin typeface="Lato Light"/>
                <a:cs typeface="Lato Light"/>
              </a:rPr>
              <a:t>di</a:t>
            </a:r>
            <a:r>
              <a:rPr lang="en-US" sz="800" b="0" spc="5" dirty="0" smtClean="0">
                <a:latin typeface="Lato Light"/>
                <a:cs typeface="Lato Light"/>
              </a:rPr>
              <a:t> collect </a:t>
            </a:r>
            <a:r>
              <a:rPr lang="en-US" sz="800" b="0" spc="5" dirty="0" err="1" smtClean="0">
                <a:latin typeface="Lato Light"/>
                <a:cs typeface="Lato Light"/>
              </a:rPr>
              <a:t>oleh</a:t>
            </a:r>
            <a:r>
              <a:rPr lang="en-US" sz="800" b="0" spc="5" dirty="0" smtClean="0">
                <a:latin typeface="Lato Light"/>
                <a:cs typeface="Lato Light"/>
              </a:rPr>
              <a:t> Bag </a:t>
            </a:r>
            <a:r>
              <a:rPr lang="en-US" sz="800" b="0" spc="5" dirty="0" err="1" smtClean="0">
                <a:latin typeface="Lato Light"/>
                <a:cs typeface="Lato Light"/>
              </a:rPr>
              <a:t>Kemahasiswaan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dan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dikirimkan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ke</a:t>
            </a:r>
            <a:r>
              <a:rPr lang="en-US" sz="800" b="0" spc="5" dirty="0" smtClean="0">
                <a:latin typeface="Lato Light"/>
                <a:cs typeface="Lato Light"/>
              </a:rPr>
              <a:t> Bank Mandiri </a:t>
            </a:r>
            <a:r>
              <a:rPr lang="en-US" sz="800" b="0" spc="5" dirty="0" err="1" smtClean="0">
                <a:latin typeface="Lato Light"/>
                <a:cs typeface="Lato Light"/>
              </a:rPr>
              <a:t>setiap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harinya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dan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dibukakan</a:t>
            </a:r>
            <a:r>
              <a:rPr lang="en-US" sz="800" b="0" spc="5" dirty="0" smtClean="0">
                <a:latin typeface="Lato Light"/>
                <a:cs typeface="Lato Light"/>
              </a:rPr>
              <a:t> no </a:t>
            </a:r>
            <a:r>
              <a:rPr lang="en-US" sz="800" b="0" spc="5" dirty="0" err="1" smtClean="0">
                <a:latin typeface="Lato Light"/>
                <a:cs typeface="Lato Light"/>
              </a:rPr>
              <a:t>rekening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dan</a:t>
            </a:r>
            <a:r>
              <a:rPr lang="en-US" sz="800" b="0" spc="5" dirty="0" smtClean="0">
                <a:latin typeface="Lato Light"/>
                <a:cs typeface="Lato Light"/>
              </a:rPr>
              <a:t> </a:t>
            </a:r>
            <a:r>
              <a:rPr lang="en-US" sz="800" b="0" spc="5" dirty="0" err="1" smtClean="0">
                <a:latin typeface="Lato Light"/>
                <a:cs typeface="Lato Light"/>
              </a:rPr>
              <a:t>Kartu</a:t>
            </a:r>
            <a:r>
              <a:rPr lang="en-US" sz="800" b="0" spc="5" dirty="0" smtClean="0">
                <a:latin typeface="Lato Light"/>
                <a:cs typeface="Lato Light"/>
              </a:rPr>
              <a:t> ATM/KTM</a:t>
            </a:r>
            <a:endParaRPr sz="800">
              <a:latin typeface="Lato Light"/>
              <a:cs typeface="Lat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3150" y="3461385"/>
            <a:ext cx="1187450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95"/>
              </a:spcBef>
            </a:pPr>
            <a:r>
              <a:rPr sz="900" b="0" spc="10">
                <a:latin typeface="Lato Light"/>
                <a:cs typeface="Lato Light"/>
              </a:rPr>
              <a:t>Proses</a:t>
            </a:r>
            <a:r>
              <a:rPr sz="900" b="0" spc="-180">
                <a:latin typeface="Lato Light"/>
                <a:cs typeface="Lato Light"/>
              </a:rPr>
              <a:t> </a:t>
            </a:r>
            <a:r>
              <a:rPr sz="900" b="0" smtClean="0">
                <a:latin typeface="Lato Light"/>
                <a:cs typeface="Lato Light"/>
              </a:rPr>
              <a:t>Pembuatan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sz="900" b="0" spc="5" smtClean="0">
                <a:latin typeface="Lato Light"/>
                <a:cs typeface="Lato Light"/>
              </a:rPr>
              <a:t>rekening</a:t>
            </a:r>
            <a:r>
              <a:rPr sz="900" b="0" spc="-145" smtClean="0">
                <a:latin typeface="Lato Light"/>
                <a:cs typeface="Lato Light"/>
              </a:rPr>
              <a:t> </a:t>
            </a:r>
            <a:r>
              <a:rPr sz="900" b="0" smtClean="0">
                <a:latin typeface="Lato Light"/>
                <a:cs typeface="Lato Light"/>
              </a:rPr>
              <a:t>selesai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dan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didistribusikan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ke</a:t>
            </a:r>
            <a:r>
              <a:rPr lang="en-US" sz="900" b="0" dirty="0" smtClean="0">
                <a:latin typeface="Lato Light"/>
                <a:cs typeface="Lato Light"/>
              </a:rPr>
              <a:t> Bag </a:t>
            </a:r>
            <a:r>
              <a:rPr lang="en-US" sz="900" b="0" dirty="0" err="1" smtClean="0">
                <a:latin typeface="Lato Light"/>
                <a:cs typeface="Lato Light"/>
              </a:rPr>
              <a:t>kemahasiswaan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untuk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didistribusikan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ke</a:t>
            </a:r>
            <a:r>
              <a:rPr lang="en-US" sz="900" b="0" dirty="0" smtClean="0">
                <a:latin typeface="Lato Light"/>
                <a:cs typeface="Lato Light"/>
              </a:rPr>
              <a:t> PIC </a:t>
            </a:r>
            <a:r>
              <a:rPr lang="en-US" sz="900" b="0" dirty="0" err="1" smtClean="0">
                <a:latin typeface="Lato Light"/>
                <a:cs typeface="Lato Light"/>
              </a:rPr>
              <a:t>masing-masing</a:t>
            </a:r>
            <a:r>
              <a:rPr lang="en-US" sz="900" b="0" dirty="0" smtClean="0">
                <a:latin typeface="Lato Light"/>
                <a:cs typeface="Lato Light"/>
              </a:rPr>
              <a:t> </a:t>
            </a:r>
            <a:r>
              <a:rPr lang="en-US" sz="900" b="0" dirty="0" err="1" smtClean="0">
                <a:latin typeface="Lato Light"/>
                <a:cs typeface="Lato Light"/>
              </a:rPr>
              <a:t>Fakultas</a:t>
            </a:r>
            <a:endParaRPr sz="900">
              <a:latin typeface="Lato Light"/>
              <a:cs typeface="Lato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829" y="1874520"/>
            <a:ext cx="7817341" cy="3840355"/>
            <a:chOff x="797829" y="1874520"/>
            <a:chExt cx="7817341" cy="3950207"/>
          </a:xfrm>
        </p:grpSpPr>
        <p:sp>
          <p:nvSpPr>
            <p:cNvPr id="8" name="object 8"/>
            <p:cNvSpPr/>
            <p:nvPr/>
          </p:nvSpPr>
          <p:spPr>
            <a:xfrm>
              <a:off x="1421500" y="1874520"/>
              <a:ext cx="1338986" cy="1650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7829" y="2705866"/>
              <a:ext cx="612775" cy="1219200"/>
            </a:xfrm>
            <a:custGeom>
              <a:avLst/>
              <a:gdLst/>
              <a:ahLst/>
              <a:cxnLst/>
              <a:rect l="l" t="t" r="r" b="b"/>
              <a:pathLst>
                <a:path w="612775" h="1219200">
                  <a:moveTo>
                    <a:pt x="39577" y="1142999"/>
                  </a:moveTo>
                  <a:lnTo>
                    <a:pt x="25143" y="1145282"/>
                  </a:lnTo>
                  <a:lnTo>
                    <a:pt x="12603" y="1152802"/>
                  </a:lnTo>
                  <a:lnTo>
                    <a:pt x="3591" y="1164967"/>
                  </a:lnTo>
                  <a:lnTo>
                    <a:pt x="0" y="1179599"/>
                  </a:lnTo>
                  <a:lnTo>
                    <a:pt x="2245" y="1194018"/>
                  </a:lnTo>
                  <a:lnTo>
                    <a:pt x="9738" y="1206579"/>
                  </a:lnTo>
                  <a:lnTo>
                    <a:pt x="21892" y="1215640"/>
                  </a:lnTo>
                  <a:lnTo>
                    <a:pt x="36591" y="1219192"/>
                  </a:lnTo>
                  <a:lnTo>
                    <a:pt x="51025" y="1216910"/>
                  </a:lnTo>
                  <a:lnTo>
                    <a:pt x="63565" y="1209389"/>
                  </a:lnTo>
                  <a:lnTo>
                    <a:pt x="72577" y="1197225"/>
                  </a:lnTo>
                  <a:lnTo>
                    <a:pt x="75507" y="1185287"/>
                  </a:lnTo>
                  <a:lnTo>
                    <a:pt x="47050" y="1185287"/>
                  </a:lnTo>
                  <a:lnTo>
                    <a:pt x="29118" y="1176905"/>
                  </a:lnTo>
                  <a:lnTo>
                    <a:pt x="44468" y="1144181"/>
                  </a:lnTo>
                  <a:lnTo>
                    <a:pt x="39577" y="1142999"/>
                  </a:lnTo>
                  <a:close/>
                </a:path>
                <a:path w="612775" h="1219200">
                  <a:moveTo>
                    <a:pt x="44468" y="1144181"/>
                  </a:moveTo>
                  <a:lnTo>
                    <a:pt x="29118" y="1176905"/>
                  </a:lnTo>
                  <a:lnTo>
                    <a:pt x="47050" y="1185287"/>
                  </a:lnTo>
                  <a:lnTo>
                    <a:pt x="62385" y="1152597"/>
                  </a:lnTo>
                  <a:lnTo>
                    <a:pt x="54277" y="1146552"/>
                  </a:lnTo>
                  <a:lnTo>
                    <a:pt x="44468" y="1144181"/>
                  </a:lnTo>
                  <a:close/>
                </a:path>
                <a:path w="612775" h="1219200">
                  <a:moveTo>
                    <a:pt x="62385" y="1152597"/>
                  </a:moveTo>
                  <a:lnTo>
                    <a:pt x="47050" y="1185287"/>
                  </a:lnTo>
                  <a:lnTo>
                    <a:pt x="75507" y="1185287"/>
                  </a:lnTo>
                  <a:lnTo>
                    <a:pt x="76169" y="1182592"/>
                  </a:lnTo>
                  <a:lnTo>
                    <a:pt x="73923" y="1168173"/>
                  </a:lnTo>
                  <a:lnTo>
                    <a:pt x="66430" y="1155612"/>
                  </a:lnTo>
                  <a:lnTo>
                    <a:pt x="62385" y="1152597"/>
                  </a:lnTo>
                  <a:close/>
                </a:path>
                <a:path w="612775" h="1219200">
                  <a:moveTo>
                    <a:pt x="54378" y="1123057"/>
                  </a:moveTo>
                  <a:lnTo>
                    <a:pt x="44468" y="1144181"/>
                  </a:lnTo>
                  <a:lnTo>
                    <a:pt x="54277" y="1146552"/>
                  </a:lnTo>
                  <a:lnTo>
                    <a:pt x="62385" y="1152597"/>
                  </a:lnTo>
                  <a:lnTo>
                    <a:pt x="72311" y="1131439"/>
                  </a:lnTo>
                  <a:lnTo>
                    <a:pt x="54378" y="1123057"/>
                  </a:lnTo>
                  <a:close/>
                </a:path>
                <a:path w="612775" h="1219200">
                  <a:moveTo>
                    <a:pt x="88046" y="1051302"/>
                  </a:moveTo>
                  <a:lnTo>
                    <a:pt x="62798" y="1105150"/>
                  </a:lnTo>
                  <a:lnTo>
                    <a:pt x="80731" y="1113532"/>
                  </a:lnTo>
                  <a:lnTo>
                    <a:pt x="105978" y="1059811"/>
                  </a:lnTo>
                  <a:lnTo>
                    <a:pt x="88046" y="1051302"/>
                  </a:lnTo>
                  <a:close/>
                </a:path>
                <a:path w="612775" h="1219200">
                  <a:moveTo>
                    <a:pt x="121726" y="979547"/>
                  </a:moveTo>
                  <a:lnTo>
                    <a:pt x="96466" y="1033395"/>
                  </a:lnTo>
                  <a:lnTo>
                    <a:pt x="114398" y="1041777"/>
                  </a:lnTo>
                  <a:lnTo>
                    <a:pt x="139659" y="988056"/>
                  </a:lnTo>
                  <a:lnTo>
                    <a:pt x="121726" y="979547"/>
                  </a:lnTo>
                  <a:close/>
                </a:path>
                <a:path w="612775" h="1219200">
                  <a:moveTo>
                    <a:pt x="155407" y="907919"/>
                  </a:moveTo>
                  <a:lnTo>
                    <a:pt x="130146" y="961640"/>
                  </a:lnTo>
                  <a:lnTo>
                    <a:pt x="148079" y="970149"/>
                  </a:lnTo>
                  <a:lnTo>
                    <a:pt x="173339" y="916301"/>
                  </a:lnTo>
                  <a:lnTo>
                    <a:pt x="155407" y="907919"/>
                  </a:lnTo>
                  <a:close/>
                </a:path>
                <a:path w="612775" h="1219200">
                  <a:moveTo>
                    <a:pt x="189074" y="836164"/>
                  </a:moveTo>
                  <a:lnTo>
                    <a:pt x="163827" y="889885"/>
                  </a:lnTo>
                  <a:lnTo>
                    <a:pt x="181759" y="898394"/>
                  </a:lnTo>
                  <a:lnTo>
                    <a:pt x="207019" y="844546"/>
                  </a:lnTo>
                  <a:lnTo>
                    <a:pt x="189074" y="836164"/>
                  </a:lnTo>
                  <a:close/>
                </a:path>
                <a:path w="612775" h="1219200">
                  <a:moveTo>
                    <a:pt x="222755" y="764409"/>
                  </a:moveTo>
                  <a:lnTo>
                    <a:pt x="197494" y="818257"/>
                  </a:lnTo>
                  <a:lnTo>
                    <a:pt x="215427" y="826639"/>
                  </a:lnTo>
                  <a:lnTo>
                    <a:pt x="240687" y="772791"/>
                  </a:lnTo>
                  <a:lnTo>
                    <a:pt x="222755" y="764409"/>
                  </a:lnTo>
                  <a:close/>
                </a:path>
                <a:path w="612775" h="1219200">
                  <a:moveTo>
                    <a:pt x="256435" y="692654"/>
                  </a:moveTo>
                  <a:lnTo>
                    <a:pt x="231175" y="746502"/>
                  </a:lnTo>
                  <a:lnTo>
                    <a:pt x="249107" y="754884"/>
                  </a:lnTo>
                  <a:lnTo>
                    <a:pt x="274368" y="701036"/>
                  </a:lnTo>
                  <a:lnTo>
                    <a:pt x="256435" y="692654"/>
                  </a:lnTo>
                  <a:close/>
                </a:path>
                <a:path w="612775" h="1219200">
                  <a:moveTo>
                    <a:pt x="290103" y="620899"/>
                  </a:moveTo>
                  <a:lnTo>
                    <a:pt x="264855" y="674747"/>
                  </a:lnTo>
                  <a:lnTo>
                    <a:pt x="282788" y="683129"/>
                  </a:lnTo>
                  <a:lnTo>
                    <a:pt x="308048" y="629408"/>
                  </a:lnTo>
                  <a:lnTo>
                    <a:pt x="290103" y="620899"/>
                  </a:lnTo>
                  <a:close/>
                </a:path>
                <a:path w="612775" h="1219200">
                  <a:moveTo>
                    <a:pt x="323783" y="549144"/>
                  </a:moveTo>
                  <a:lnTo>
                    <a:pt x="298523" y="602992"/>
                  </a:lnTo>
                  <a:lnTo>
                    <a:pt x="316455" y="611374"/>
                  </a:lnTo>
                  <a:lnTo>
                    <a:pt x="341716" y="557653"/>
                  </a:lnTo>
                  <a:lnTo>
                    <a:pt x="323783" y="549144"/>
                  </a:lnTo>
                  <a:close/>
                </a:path>
                <a:path w="612775" h="1219200">
                  <a:moveTo>
                    <a:pt x="357464" y="477516"/>
                  </a:moveTo>
                  <a:lnTo>
                    <a:pt x="332203" y="531237"/>
                  </a:lnTo>
                  <a:lnTo>
                    <a:pt x="350136" y="539619"/>
                  </a:lnTo>
                  <a:lnTo>
                    <a:pt x="375396" y="485898"/>
                  </a:lnTo>
                  <a:lnTo>
                    <a:pt x="357464" y="477516"/>
                  </a:lnTo>
                  <a:close/>
                </a:path>
                <a:path w="612775" h="1219200">
                  <a:moveTo>
                    <a:pt x="391131" y="405761"/>
                  </a:moveTo>
                  <a:lnTo>
                    <a:pt x="365884" y="459482"/>
                  </a:lnTo>
                  <a:lnTo>
                    <a:pt x="383816" y="467991"/>
                  </a:lnTo>
                  <a:lnTo>
                    <a:pt x="409076" y="414143"/>
                  </a:lnTo>
                  <a:lnTo>
                    <a:pt x="391131" y="405761"/>
                  </a:lnTo>
                  <a:close/>
                </a:path>
                <a:path w="612775" h="1219200">
                  <a:moveTo>
                    <a:pt x="424812" y="334006"/>
                  </a:moveTo>
                  <a:lnTo>
                    <a:pt x="399551" y="387727"/>
                  </a:lnTo>
                  <a:lnTo>
                    <a:pt x="417497" y="396236"/>
                  </a:lnTo>
                  <a:lnTo>
                    <a:pt x="442744" y="342388"/>
                  </a:lnTo>
                  <a:lnTo>
                    <a:pt x="424812" y="334006"/>
                  </a:lnTo>
                  <a:close/>
                </a:path>
                <a:path w="612775" h="1219200">
                  <a:moveTo>
                    <a:pt x="458492" y="262251"/>
                  </a:moveTo>
                  <a:lnTo>
                    <a:pt x="433232" y="316099"/>
                  </a:lnTo>
                  <a:lnTo>
                    <a:pt x="451164" y="324481"/>
                  </a:lnTo>
                  <a:lnTo>
                    <a:pt x="476361" y="270633"/>
                  </a:lnTo>
                  <a:lnTo>
                    <a:pt x="458492" y="262251"/>
                  </a:lnTo>
                  <a:close/>
                </a:path>
                <a:path w="612775" h="1219200">
                  <a:moveTo>
                    <a:pt x="492109" y="190496"/>
                  </a:moveTo>
                  <a:lnTo>
                    <a:pt x="466912" y="244344"/>
                  </a:lnTo>
                  <a:lnTo>
                    <a:pt x="484870" y="252726"/>
                  </a:lnTo>
                  <a:lnTo>
                    <a:pt x="510143" y="198878"/>
                  </a:lnTo>
                  <a:lnTo>
                    <a:pt x="492109" y="190496"/>
                  </a:lnTo>
                  <a:close/>
                </a:path>
                <a:path w="612775" h="1219200">
                  <a:moveTo>
                    <a:pt x="525891" y="118741"/>
                  </a:moveTo>
                  <a:lnTo>
                    <a:pt x="500618" y="172589"/>
                  </a:lnTo>
                  <a:lnTo>
                    <a:pt x="518525" y="180971"/>
                  </a:lnTo>
                  <a:lnTo>
                    <a:pt x="543798" y="127250"/>
                  </a:lnTo>
                  <a:lnTo>
                    <a:pt x="525891" y="118741"/>
                  </a:lnTo>
                  <a:close/>
                </a:path>
                <a:path w="612775" h="1219200">
                  <a:moveTo>
                    <a:pt x="550361" y="66555"/>
                  </a:moveTo>
                  <a:lnTo>
                    <a:pt x="534273" y="100834"/>
                  </a:lnTo>
                  <a:lnTo>
                    <a:pt x="552180" y="109216"/>
                  </a:lnTo>
                  <a:lnTo>
                    <a:pt x="568274" y="75005"/>
                  </a:lnTo>
                  <a:lnTo>
                    <a:pt x="558530" y="72640"/>
                  </a:lnTo>
                  <a:lnTo>
                    <a:pt x="550361" y="66555"/>
                  </a:lnTo>
                  <a:close/>
                </a:path>
                <a:path w="612775" h="1219200">
                  <a:moveTo>
                    <a:pt x="610960" y="46986"/>
                  </a:moveTo>
                  <a:lnTo>
                    <a:pt x="559546" y="46986"/>
                  </a:lnTo>
                  <a:lnTo>
                    <a:pt x="577453" y="55495"/>
                  </a:lnTo>
                  <a:lnTo>
                    <a:pt x="568274" y="75005"/>
                  </a:lnTo>
                  <a:lnTo>
                    <a:pt x="573163" y="76192"/>
                  </a:lnTo>
                  <a:lnTo>
                    <a:pt x="587581" y="73910"/>
                  </a:lnTo>
                  <a:lnTo>
                    <a:pt x="600142" y="66389"/>
                  </a:lnTo>
                  <a:lnTo>
                    <a:pt x="609203" y="54225"/>
                  </a:lnTo>
                  <a:lnTo>
                    <a:pt x="610960" y="46986"/>
                  </a:lnTo>
                  <a:close/>
                </a:path>
                <a:path w="612775" h="1219200">
                  <a:moveTo>
                    <a:pt x="559546" y="46986"/>
                  </a:moveTo>
                  <a:lnTo>
                    <a:pt x="550361" y="66555"/>
                  </a:lnTo>
                  <a:lnTo>
                    <a:pt x="558530" y="72640"/>
                  </a:lnTo>
                  <a:lnTo>
                    <a:pt x="568274" y="75005"/>
                  </a:lnTo>
                  <a:lnTo>
                    <a:pt x="577453" y="55495"/>
                  </a:lnTo>
                  <a:lnTo>
                    <a:pt x="559546" y="46986"/>
                  </a:lnTo>
                  <a:close/>
                </a:path>
                <a:path w="612775" h="1219200">
                  <a:moveTo>
                    <a:pt x="576102" y="0"/>
                  </a:moveTo>
                  <a:lnTo>
                    <a:pt x="561689" y="2282"/>
                  </a:lnTo>
                  <a:lnTo>
                    <a:pt x="549158" y="9802"/>
                  </a:lnTo>
                  <a:lnTo>
                    <a:pt x="540115" y="21967"/>
                  </a:lnTo>
                  <a:lnTo>
                    <a:pt x="536563" y="36599"/>
                  </a:lnTo>
                  <a:lnTo>
                    <a:pt x="538845" y="51018"/>
                  </a:lnTo>
                  <a:lnTo>
                    <a:pt x="546366" y="63579"/>
                  </a:lnTo>
                  <a:lnTo>
                    <a:pt x="550361" y="66555"/>
                  </a:lnTo>
                  <a:lnTo>
                    <a:pt x="559546" y="46986"/>
                  </a:lnTo>
                  <a:lnTo>
                    <a:pt x="610960" y="46986"/>
                  </a:lnTo>
                  <a:lnTo>
                    <a:pt x="612755" y="39592"/>
                  </a:lnTo>
                  <a:lnTo>
                    <a:pt x="610473" y="25173"/>
                  </a:lnTo>
                  <a:lnTo>
                    <a:pt x="602952" y="12612"/>
                  </a:lnTo>
                  <a:lnTo>
                    <a:pt x="590788" y="3552"/>
                  </a:lnTo>
                  <a:lnTo>
                    <a:pt x="576102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2740" y="3634740"/>
              <a:ext cx="1644395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7284" y="2529840"/>
              <a:ext cx="1588008" cy="182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9656" y="2705849"/>
              <a:ext cx="1858544" cy="2178451"/>
            </a:xfrm>
            <a:custGeom>
              <a:avLst/>
              <a:gdLst/>
              <a:ahLst/>
              <a:cxnLst/>
              <a:rect l="l" t="t" r="r" b="b"/>
              <a:pathLst>
                <a:path w="2433320" h="2806700">
                  <a:moveTo>
                    <a:pt x="86639" y="73799"/>
                  </a:moveTo>
                  <a:lnTo>
                    <a:pt x="70383" y="57111"/>
                  </a:lnTo>
                  <a:lnTo>
                    <a:pt x="73228" y="52971"/>
                  </a:lnTo>
                  <a:lnTo>
                    <a:pt x="76238" y="38684"/>
                  </a:lnTo>
                  <a:lnTo>
                    <a:pt x="74891" y="31254"/>
                  </a:lnTo>
                  <a:lnTo>
                    <a:pt x="73647" y="24307"/>
                  </a:lnTo>
                  <a:lnTo>
                    <a:pt x="65430" y="11569"/>
                  </a:lnTo>
                  <a:lnTo>
                    <a:pt x="52971" y="3009"/>
                  </a:lnTo>
                  <a:lnTo>
                    <a:pt x="38696" y="0"/>
                  </a:lnTo>
                  <a:lnTo>
                    <a:pt x="24307" y="2590"/>
                  </a:lnTo>
                  <a:lnTo>
                    <a:pt x="11582" y="10807"/>
                  </a:lnTo>
                  <a:lnTo>
                    <a:pt x="3009" y="23266"/>
                  </a:lnTo>
                  <a:lnTo>
                    <a:pt x="0" y="37541"/>
                  </a:lnTo>
                  <a:lnTo>
                    <a:pt x="2590" y="51930"/>
                  </a:lnTo>
                  <a:lnTo>
                    <a:pt x="10820" y="64655"/>
                  </a:lnTo>
                  <a:lnTo>
                    <a:pt x="23266" y="73228"/>
                  </a:lnTo>
                  <a:lnTo>
                    <a:pt x="37541" y="76238"/>
                  </a:lnTo>
                  <a:lnTo>
                    <a:pt x="51930" y="73647"/>
                  </a:lnTo>
                  <a:lnTo>
                    <a:pt x="56172" y="70904"/>
                  </a:lnTo>
                  <a:lnTo>
                    <a:pt x="72415" y="87642"/>
                  </a:lnTo>
                  <a:lnTo>
                    <a:pt x="86639" y="73799"/>
                  </a:lnTo>
                  <a:close/>
                </a:path>
                <a:path w="2433320" h="2806700">
                  <a:moveTo>
                    <a:pt x="141884" y="130695"/>
                  </a:moveTo>
                  <a:lnTo>
                    <a:pt x="100482" y="88023"/>
                  </a:lnTo>
                  <a:lnTo>
                    <a:pt x="86258" y="101866"/>
                  </a:lnTo>
                  <a:lnTo>
                    <a:pt x="127660" y="144538"/>
                  </a:lnTo>
                  <a:lnTo>
                    <a:pt x="141884" y="130695"/>
                  </a:lnTo>
                  <a:close/>
                </a:path>
                <a:path w="2433320" h="2806700">
                  <a:moveTo>
                    <a:pt x="197129" y="187464"/>
                  </a:moveTo>
                  <a:lnTo>
                    <a:pt x="155727" y="144919"/>
                  </a:lnTo>
                  <a:lnTo>
                    <a:pt x="141503" y="158635"/>
                  </a:lnTo>
                  <a:lnTo>
                    <a:pt x="182905" y="201307"/>
                  </a:lnTo>
                  <a:lnTo>
                    <a:pt x="197129" y="187464"/>
                  </a:lnTo>
                  <a:close/>
                </a:path>
                <a:path w="2433320" h="2806700">
                  <a:moveTo>
                    <a:pt x="252374" y="244360"/>
                  </a:moveTo>
                  <a:lnTo>
                    <a:pt x="210845" y="201688"/>
                  </a:lnTo>
                  <a:lnTo>
                    <a:pt x="196621" y="215531"/>
                  </a:lnTo>
                  <a:lnTo>
                    <a:pt x="238150" y="258203"/>
                  </a:lnTo>
                  <a:lnTo>
                    <a:pt x="252374" y="244360"/>
                  </a:lnTo>
                  <a:close/>
                </a:path>
                <a:path w="2433320" h="2806700">
                  <a:moveTo>
                    <a:pt x="307492" y="301256"/>
                  </a:moveTo>
                  <a:lnTo>
                    <a:pt x="266090" y="258584"/>
                  </a:lnTo>
                  <a:lnTo>
                    <a:pt x="251866" y="272427"/>
                  </a:lnTo>
                  <a:lnTo>
                    <a:pt x="293268" y="314972"/>
                  </a:lnTo>
                  <a:lnTo>
                    <a:pt x="307492" y="301256"/>
                  </a:lnTo>
                  <a:close/>
                </a:path>
                <a:path w="2433320" h="2806700">
                  <a:moveTo>
                    <a:pt x="362737" y="358025"/>
                  </a:moveTo>
                  <a:lnTo>
                    <a:pt x="321335" y="315353"/>
                  </a:lnTo>
                  <a:lnTo>
                    <a:pt x="307111" y="329196"/>
                  </a:lnTo>
                  <a:lnTo>
                    <a:pt x="348513" y="371868"/>
                  </a:lnTo>
                  <a:lnTo>
                    <a:pt x="362737" y="358025"/>
                  </a:lnTo>
                  <a:close/>
                </a:path>
                <a:path w="2433320" h="2806700">
                  <a:moveTo>
                    <a:pt x="417982" y="414921"/>
                  </a:moveTo>
                  <a:lnTo>
                    <a:pt x="376580" y="372249"/>
                  </a:lnTo>
                  <a:lnTo>
                    <a:pt x="362356" y="386092"/>
                  </a:lnTo>
                  <a:lnTo>
                    <a:pt x="403758" y="428637"/>
                  </a:lnTo>
                  <a:lnTo>
                    <a:pt x="417982" y="414921"/>
                  </a:lnTo>
                  <a:close/>
                </a:path>
                <a:path w="2433320" h="2806700">
                  <a:moveTo>
                    <a:pt x="473227" y="471690"/>
                  </a:moveTo>
                  <a:lnTo>
                    <a:pt x="431825" y="429145"/>
                  </a:lnTo>
                  <a:lnTo>
                    <a:pt x="417601" y="442861"/>
                  </a:lnTo>
                  <a:lnTo>
                    <a:pt x="459003" y="485533"/>
                  </a:lnTo>
                  <a:lnTo>
                    <a:pt x="473227" y="471690"/>
                  </a:lnTo>
                  <a:close/>
                </a:path>
                <a:path w="2433320" h="2806700">
                  <a:moveTo>
                    <a:pt x="528459" y="528586"/>
                  </a:moveTo>
                  <a:lnTo>
                    <a:pt x="486943" y="485914"/>
                  </a:lnTo>
                  <a:lnTo>
                    <a:pt x="472846" y="499757"/>
                  </a:lnTo>
                  <a:lnTo>
                    <a:pt x="514235" y="542302"/>
                  </a:lnTo>
                  <a:lnTo>
                    <a:pt x="528459" y="528586"/>
                  </a:lnTo>
                  <a:close/>
                </a:path>
                <a:path w="2433320" h="2806700">
                  <a:moveTo>
                    <a:pt x="583590" y="585355"/>
                  </a:moveTo>
                  <a:lnTo>
                    <a:pt x="542188" y="542810"/>
                  </a:lnTo>
                  <a:lnTo>
                    <a:pt x="527964" y="556526"/>
                  </a:lnTo>
                  <a:lnTo>
                    <a:pt x="569493" y="599198"/>
                  </a:lnTo>
                  <a:lnTo>
                    <a:pt x="583590" y="585355"/>
                  </a:lnTo>
                  <a:close/>
                </a:path>
                <a:path w="2433320" h="2806700">
                  <a:moveTo>
                    <a:pt x="638835" y="642251"/>
                  </a:moveTo>
                  <a:lnTo>
                    <a:pt x="597433" y="599579"/>
                  </a:lnTo>
                  <a:lnTo>
                    <a:pt x="583209" y="613422"/>
                  </a:lnTo>
                  <a:lnTo>
                    <a:pt x="624611" y="656094"/>
                  </a:lnTo>
                  <a:lnTo>
                    <a:pt x="638835" y="642251"/>
                  </a:lnTo>
                  <a:close/>
                </a:path>
                <a:path w="2433320" h="2806700">
                  <a:moveTo>
                    <a:pt x="694080" y="699020"/>
                  </a:moveTo>
                  <a:lnTo>
                    <a:pt x="652678" y="656475"/>
                  </a:lnTo>
                  <a:lnTo>
                    <a:pt x="638454" y="670191"/>
                  </a:lnTo>
                  <a:lnTo>
                    <a:pt x="679856" y="712863"/>
                  </a:lnTo>
                  <a:lnTo>
                    <a:pt x="694080" y="699020"/>
                  </a:lnTo>
                  <a:close/>
                </a:path>
                <a:path w="2433320" h="2806700">
                  <a:moveTo>
                    <a:pt x="749325" y="755916"/>
                  </a:moveTo>
                  <a:lnTo>
                    <a:pt x="707923" y="713244"/>
                  </a:lnTo>
                  <a:lnTo>
                    <a:pt x="693699" y="727087"/>
                  </a:lnTo>
                  <a:lnTo>
                    <a:pt x="735101" y="769759"/>
                  </a:lnTo>
                  <a:lnTo>
                    <a:pt x="749325" y="755916"/>
                  </a:lnTo>
                  <a:close/>
                </a:path>
                <a:path w="2433320" h="2806700">
                  <a:moveTo>
                    <a:pt x="804570" y="812812"/>
                  </a:moveTo>
                  <a:lnTo>
                    <a:pt x="763168" y="770140"/>
                  </a:lnTo>
                  <a:lnTo>
                    <a:pt x="748944" y="783983"/>
                  </a:lnTo>
                  <a:lnTo>
                    <a:pt x="790346" y="826528"/>
                  </a:lnTo>
                  <a:lnTo>
                    <a:pt x="804570" y="812812"/>
                  </a:lnTo>
                  <a:close/>
                </a:path>
                <a:path w="2433320" h="2806700">
                  <a:moveTo>
                    <a:pt x="859688" y="869581"/>
                  </a:moveTo>
                  <a:lnTo>
                    <a:pt x="818286" y="826922"/>
                  </a:lnTo>
                  <a:lnTo>
                    <a:pt x="804062" y="840752"/>
                  </a:lnTo>
                  <a:lnTo>
                    <a:pt x="845591" y="883424"/>
                  </a:lnTo>
                  <a:lnTo>
                    <a:pt x="859688" y="869581"/>
                  </a:lnTo>
                  <a:close/>
                </a:path>
                <a:path w="2433320" h="2806700">
                  <a:moveTo>
                    <a:pt x="943013" y="930871"/>
                  </a:moveTo>
                  <a:lnTo>
                    <a:pt x="940422" y="916482"/>
                  </a:lnTo>
                  <a:lnTo>
                    <a:pt x="932205" y="903744"/>
                  </a:lnTo>
                  <a:lnTo>
                    <a:pt x="919746" y="895184"/>
                  </a:lnTo>
                  <a:lnTo>
                    <a:pt x="905471" y="892175"/>
                  </a:lnTo>
                  <a:lnTo>
                    <a:pt x="891082" y="894765"/>
                  </a:lnTo>
                  <a:lnTo>
                    <a:pt x="886828" y="897509"/>
                  </a:lnTo>
                  <a:lnTo>
                    <a:pt x="873531" y="883805"/>
                  </a:lnTo>
                  <a:lnTo>
                    <a:pt x="859307" y="897648"/>
                  </a:lnTo>
                  <a:lnTo>
                    <a:pt x="872617" y="911326"/>
                  </a:lnTo>
                  <a:lnTo>
                    <a:pt x="869784" y="915441"/>
                  </a:lnTo>
                  <a:lnTo>
                    <a:pt x="866775" y="929716"/>
                  </a:lnTo>
                  <a:lnTo>
                    <a:pt x="869365" y="944105"/>
                  </a:lnTo>
                  <a:lnTo>
                    <a:pt x="877595" y="956830"/>
                  </a:lnTo>
                  <a:lnTo>
                    <a:pt x="890041" y="965403"/>
                  </a:lnTo>
                  <a:lnTo>
                    <a:pt x="904328" y="968413"/>
                  </a:lnTo>
                  <a:lnTo>
                    <a:pt x="918705" y="965822"/>
                  </a:lnTo>
                  <a:lnTo>
                    <a:pt x="931443" y="957592"/>
                  </a:lnTo>
                  <a:lnTo>
                    <a:pt x="940003" y="945146"/>
                  </a:lnTo>
                  <a:lnTo>
                    <a:pt x="941692" y="937145"/>
                  </a:lnTo>
                  <a:lnTo>
                    <a:pt x="943013" y="930871"/>
                  </a:lnTo>
                  <a:close/>
                </a:path>
                <a:path w="2433320" h="2806700">
                  <a:moveTo>
                    <a:pt x="1880514" y="2729242"/>
                  </a:moveTo>
                  <a:lnTo>
                    <a:pt x="1865274" y="2716542"/>
                  </a:lnTo>
                  <a:lnTo>
                    <a:pt x="1850377" y="2734475"/>
                  </a:lnTo>
                  <a:lnTo>
                    <a:pt x="1845995" y="2732113"/>
                  </a:lnTo>
                  <a:lnTo>
                    <a:pt x="1805584" y="2744228"/>
                  </a:lnTo>
                  <a:lnTo>
                    <a:pt x="1796961" y="2772092"/>
                  </a:lnTo>
                  <a:lnTo>
                    <a:pt x="1801063" y="2786151"/>
                  </a:lnTo>
                  <a:lnTo>
                    <a:pt x="1810537" y="2797949"/>
                  </a:lnTo>
                  <a:lnTo>
                    <a:pt x="1823834" y="2805125"/>
                  </a:lnTo>
                  <a:lnTo>
                    <a:pt x="1838388" y="2806573"/>
                  </a:lnTo>
                  <a:lnTo>
                    <a:pt x="1852447" y="2802471"/>
                  </a:lnTo>
                  <a:lnTo>
                    <a:pt x="1864258" y="2792996"/>
                  </a:lnTo>
                  <a:lnTo>
                    <a:pt x="1871421" y="2779699"/>
                  </a:lnTo>
                  <a:lnTo>
                    <a:pt x="1871891" y="2774962"/>
                  </a:lnTo>
                  <a:lnTo>
                    <a:pt x="1872869" y="2765145"/>
                  </a:lnTo>
                  <a:lnTo>
                    <a:pt x="1868766" y="2751086"/>
                  </a:lnTo>
                  <a:lnTo>
                    <a:pt x="1865630" y="2747162"/>
                  </a:lnTo>
                  <a:lnTo>
                    <a:pt x="1880514" y="2729242"/>
                  </a:lnTo>
                  <a:close/>
                </a:path>
                <a:path w="2433320" h="2806700">
                  <a:moveTo>
                    <a:pt x="1931314" y="2668409"/>
                  </a:moveTo>
                  <a:lnTo>
                    <a:pt x="1916074" y="2655709"/>
                  </a:lnTo>
                  <a:lnTo>
                    <a:pt x="1877974" y="2701429"/>
                  </a:lnTo>
                  <a:lnTo>
                    <a:pt x="1893214" y="2714002"/>
                  </a:lnTo>
                  <a:lnTo>
                    <a:pt x="1931314" y="2668409"/>
                  </a:lnTo>
                  <a:close/>
                </a:path>
                <a:path w="2433320" h="2806700">
                  <a:moveTo>
                    <a:pt x="1981987" y="2607449"/>
                  </a:moveTo>
                  <a:lnTo>
                    <a:pt x="1966747" y="2594749"/>
                  </a:lnTo>
                  <a:lnTo>
                    <a:pt x="1928774" y="2640469"/>
                  </a:lnTo>
                  <a:lnTo>
                    <a:pt x="1943887" y="2653169"/>
                  </a:lnTo>
                  <a:lnTo>
                    <a:pt x="1981987" y="2607449"/>
                  </a:lnTo>
                  <a:close/>
                </a:path>
                <a:path w="2433320" h="2806700">
                  <a:moveTo>
                    <a:pt x="2032660" y="2546616"/>
                  </a:moveTo>
                  <a:lnTo>
                    <a:pt x="2017420" y="2533916"/>
                  </a:lnTo>
                  <a:lnTo>
                    <a:pt x="1979447" y="2579509"/>
                  </a:lnTo>
                  <a:lnTo>
                    <a:pt x="1994687" y="2592209"/>
                  </a:lnTo>
                  <a:lnTo>
                    <a:pt x="2032660" y="2546616"/>
                  </a:lnTo>
                  <a:close/>
                </a:path>
                <a:path w="2433320" h="2806700">
                  <a:moveTo>
                    <a:pt x="2083333" y="2485656"/>
                  </a:moveTo>
                  <a:lnTo>
                    <a:pt x="2068093" y="2472956"/>
                  </a:lnTo>
                  <a:lnTo>
                    <a:pt x="2030120" y="2518676"/>
                  </a:lnTo>
                  <a:lnTo>
                    <a:pt x="2045360" y="2531376"/>
                  </a:lnTo>
                  <a:lnTo>
                    <a:pt x="2083333" y="2485656"/>
                  </a:lnTo>
                  <a:close/>
                </a:path>
                <a:path w="2433320" h="2806700">
                  <a:moveTo>
                    <a:pt x="2134133" y="2424696"/>
                  </a:moveTo>
                  <a:lnTo>
                    <a:pt x="2118893" y="2412123"/>
                  </a:lnTo>
                  <a:lnTo>
                    <a:pt x="2080793" y="2457716"/>
                  </a:lnTo>
                  <a:lnTo>
                    <a:pt x="2096033" y="2470416"/>
                  </a:lnTo>
                  <a:lnTo>
                    <a:pt x="2134133" y="2424696"/>
                  </a:lnTo>
                  <a:close/>
                </a:path>
                <a:path w="2433320" h="2806700">
                  <a:moveTo>
                    <a:pt x="2184806" y="2363863"/>
                  </a:moveTo>
                  <a:lnTo>
                    <a:pt x="2169566" y="2351163"/>
                  </a:lnTo>
                  <a:lnTo>
                    <a:pt x="2131593" y="2396883"/>
                  </a:lnTo>
                  <a:lnTo>
                    <a:pt x="2146706" y="2409583"/>
                  </a:lnTo>
                  <a:lnTo>
                    <a:pt x="2184806" y="2363863"/>
                  </a:lnTo>
                  <a:close/>
                </a:path>
                <a:path w="2433320" h="2806700">
                  <a:moveTo>
                    <a:pt x="2235479" y="2302903"/>
                  </a:moveTo>
                  <a:lnTo>
                    <a:pt x="2220239" y="2290330"/>
                  </a:lnTo>
                  <a:lnTo>
                    <a:pt x="2182266" y="2335923"/>
                  </a:lnTo>
                  <a:lnTo>
                    <a:pt x="2197506" y="2348623"/>
                  </a:lnTo>
                  <a:lnTo>
                    <a:pt x="2235479" y="2302903"/>
                  </a:lnTo>
                  <a:close/>
                </a:path>
                <a:path w="2433320" h="2806700">
                  <a:moveTo>
                    <a:pt x="2286152" y="2242070"/>
                  </a:moveTo>
                  <a:lnTo>
                    <a:pt x="2270912" y="2229370"/>
                  </a:lnTo>
                  <a:lnTo>
                    <a:pt x="2232939" y="2275090"/>
                  </a:lnTo>
                  <a:lnTo>
                    <a:pt x="2248179" y="2287663"/>
                  </a:lnTo>
                  <a:lnTo>
                    <a:pt x="2286152" y="2242070"/>
                  </a:lnTo>
                  <a:close/>
                </a:path>
                <a:path w="2433320" h="2806700">
                  <a:moveTo>
                    <a:pt x="2336952" y="2181110"/>
                  </a:moveTo>
                  <a:lnTo>
                    <a:pt x="2321712" y="2168410"/>
                  </a:lnTo>
                  <a:lnTo>
                    <a:pt x="2283612" y="2214130"/>
                  </a:lnTo>
                  <a:lnTo>
                    <a:pt x="2298852" y="2226830"/>
                  </a:lnTo>
                  <a:lnTo>
                    <a:pt x="2336952" y="2181110"/>
                  </a:lnTo>
                  <a:close/>
                </a:path>
                <a:path w="2433320" h="2806700">
                  <a:moveTo>
                    <a:pt x="2433243" y="2092045"/>
                  </a:moveTo>
                  <a:lnTo>
                    <a:pt x="2406332" y="2059012"/>
                  </a:lnTo>
                  <a:lnTo>
                    <a:pt x="2391829" y="2057565"/>
                  </a:lnTo>
                  <a:lnTo>
                    <a:pt x="2377808" y="2061667"/>
                  </a:lnTo>
                  <a:lnTo>
                    <a:pt x="2366035" y="2071128"/>
                  </a:lnTo>
                  <a:lnTo>
                    <a:pt x="2358834" y="2084438"/>
                  </a:lnTo>
                  <a:lnTo>
                    <a:pt x="2357361" y="2098992"/>
                  </a:lnTo>
                  <a:lnTo>
                    <a:pt x="2361450" y="2113051"/>
                  </a:lnTo>
                  <a:lnTo>
                    <a:pt x="2364600" y="2116950"/>
                  </a:lnTo>
                  <a:lnTo>
                    <a:pt x="2334412" y="2153297"/>
                  </a:lnTo>
                  <a:lnTo>
                    <a:pt x="2349525" y="2165870"/>
                  </a:lnTo>
                  <a:lnTo>
                    <a:pt x="2379815" y="2129625"/>
                  </a:lnTo>
                  <a:lnTo>
                    <a:pt x="2384272" y="2132025"/>
                  </a:lnTo>
                  <a:lnTo>
                    <a:pt x="2398776" y="2133473"/>
                  </a:lnTo>
                  <a:lnTo>
                    <a:pt x="2412796" y="2129371"/>
                  </a:lnTo>
                  <a:lnTo>
                    <a:pt x="2424582" y="2119896"/>
                  </a:lnTo>
                  <a:lnTo>
                    <a:pt x="2431237" y="2107577"/>
                  </a:lnTo>
                  <a:lnTo>
                    <a:pt x="2431770" y="2106599"/>
                  </a:lnTo>
                  <a:lnTo>
                    <a:pt x="2431923" y="2105037"/>
                  </a:lnTo>
                  <a:lnTo>
                    <a:pt x="2433243" y="2092045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0175" y="3995927"/>
              <a:ext cx="1812035" cy="1828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4363" y="2667000"/>
              <a:ext cx="1130807" cy="7315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1399" y="2971800"/>
              <a:ext cx="707135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96200" y="4492401"/>
              <a:ext cx="457200" cy="923650"/>
            </a:xfrm>
            <a:custGeom>
              <a:avLst/>
              <a:gdLst/>
              <a:ahLst/>
              <a:cxnLst/>
              <a:rect l="l" t="t" r="r" b="b"/>
              <a:pathLst>
                <a:path w="227329" h="1002029">
                  <a:moveTo>
                    <a:pt x="173584" y="71605"/>
                  </a:moveTo>
                  <a:lnTo>
                    <a:pt x="169799" y="94615"/>
                  </a:lnTo>
                  <a:lnTo>
                    <a:pt x="189357" y="97790"/>
                  </a:lnTo>
                  <a:lnTo>
                    <a:pt x="193083" y="75184"/>
                  </a:lnTo>
                  <a:lnTo>
                    <a:pt x="183007" y="75184"/>
                  </a:lnTo>
                  <a:lnTo>
                    <a:pt x="173584" y="71605"/>
                  </a:lnTo>
                  <a:close/>
                </a:path>
                <a:path w="227329" h="1002029">
                  <a:moveTo>
                    <a:pt x="179450" y="35941"/>
                  </a:moveTo>
                  <a:lnTo>
                    <a:pt x="173584" y="71605"/>
                  </a:lnTo>
                  <a:lnTo>
                    <a:pt x="183007" y="75184"/>
                  </a:lnTo>
                  <a:lnTo>
                    <a:pt x="193143" y="74818"/>
                  </a:lnTo>
                  <a:lnTo>
                    <a:pt x="199009" y="39243"/>
                  </a:lnTo>
                  <a:lnTo>
                    <a:pt x="179450" y="35941"/>
                  </a:lnTo>
                  <a:close/>
                </a:path>
                <a:path w="227329" h="1002029">
                  <a:moveTo>
                    <a:pt x="193143" y="74818"/>
                  </a:moveTo>
                  <a:lnTo>
                    <a:pt x="183007" y="75184"/>
                  </a:lnTo>
                  <a:lnTo>
                    <a:pt x="193083" y="75184"/>
                  </a:lnTo>
                  <a:lnTo>
                    <a:pt x="193143" y="74818"/>
                  </a:lnTo>
                  <a:close/>
                </a:path>
                <a:path w="227329" h="1002029">
                  <a:moveTo>
                    <a:pt x="226541" y="35941"/>
                  </a:moveTo>
                  <a:lnTo>
                    <a:pt x="179450" y="35941"/>
                  </a:lnTo>
                  <a:lnTo>
                    <a:pt x="199009" y="39243"/>
                  </a:lnTo>
                  <a:lnTo>
                    <a:pt x="193143" y="74818"/>
                  </a:lnTo>
                  <a:lnTo>
                    <a:pt x="198157" y="74638"/>
                  </a:lnTo>
                  <a:lnTo>
                    <a:pt x="211439" y="68532"/>
                  </a:lnTo>
                  <a:lnTo>
                    <a:pt x="221458" y="57878"/>
                  </a:lnTo>
                  <a:lnTo>
                    <a:pt x="226822" y="43688"/>
                  </a:lnTo>
                  <a:lnTo>
                    <a:pt x="226541" y="35941"/>
                  </a:lnTo>
                  <a:close/>
                </a:path>
                <a:path w="227329" h="1002029">
                  <a:moveTo>
                    <a:pt x="195325" y="0"/>
                  </a:moveTo>
                  <a:lnTo>
                    <a:pt x="180230" y="545"/>
                  </a:lnTo>
                  <a:lnTo>
                    <a:pt x="166957" y="6651"/>
                  </a:lnTo>
                  <a:lnTo>
                    <a:pt x="156946" y="17305"/>
                  </a:lnTo>
                  <a:lnTo>
                    <a:pt x="151638" y="31496"/>
                  </a:lnTo>
                  <a:lnTo>
                    <a:pt x="152181" y="46573"/>
                  </a:lnTo>
                  <a:lnTo>
                    <a:pt x="158273" y="59817"/>
                  </a:lnTo>
                  <a:lnTo>
                    <a:pt x="168890" y="69822"/>
                  </a:lnTo>
                  <a:lnTo>
                    <a:pt x="173584" y="71605"/>
                  </a:lnTo>
                  <a:lnTo>
                    <a:pt x="179450" y="35941"/>
                  </a:lnTo>
                  <a:lnTo>
                    <a:pt x="226541" y="35941"/>
                  </a:lnTo>
                  <a:lnTo>
                    <a:pt x="226276" y="28610"/>
                  </a:lnTo>
                  <a:lnTo>
                    <a:pt x="220170" y="15367"/>
                  </a:lnTo>
                  <a:lnTo>
                    <a:pt x="209516" y="5361"/>
                  </a:lnTo>
                  <a:lnTo>
                    <a:pt x="195325" y="0"/>
                  </a:lnTo>
                  <a:close/>
                </a:path>
                <a:path w="227329" h="1002029">
                  <a:moveTo>
                    <a:pt x="166624" y="114173"/>
                  </a:moveTo>
                  <a:lnTo>
                    <a:pt x="156972" y="172847"/>
                  </a:lnTo>
                  <a:lnTo>
                    <a:pt x="176529" y="176022"/>
                  </a:lnTo>
                  <a:lnTo>
                    <a:pt x="186182" y="117348"/>
                  </a:lnTo>
                  <a:lnTo>
                    <a:pt x="166624" y="114173"/>
                  </a:lnTo>
                  <a:close/>
                </a:path>
                <a:path w="227329" h="1002029">
                  <a:moveTo>
                    <a:pt x="153797" y="192405"/>
                  </a:moveTo>
                  <a:lnTo>
                    <a:pt x="144272" y="251079"/>
                  </a:lnTo>
                  <a:lnTo>
                    <a:pt x="163829" y="254254"/>
                  </a:lnTo>
                  <a:lnTo>
                    <a:pt x="173354" y="195580"/>
                  </a:lnTo>
                  <a:lnTo>
                    <a:pt x="153797" y="192405"/>
                  </a:lnTo>
                  <a:close/>
                </a:path>
                <a:path w="227329" h="1002029">
                  <a:moveTo>
                    <a:pt x="141097" y="270637"/>
                  </a:moveTo>
                  <a:lnTo>
                    <a:pt x="131445" y="329311"/>
                  </a:lnTo>
                  <a:lnTo>
                    <a:pt x="151002" y="332486"/>
                  </a:lnTo>
                  <a:lnTo>
                    <a:pt x="160654" y="273812"/>
                  </a:lnTo>
                  <a:lnTo>
                    <a:pt x="141097" y="270637"/>
                  </a:lnTo>
                  <a:close/>
                </a:path>
                <a:path w="227329" h="1002029">
                  <a:moveTo>
                    <a:pt x="128270" y="348869"/>
                  </a:moveTo>
                  <a:lnTo>
                    <a:pt x="118618" y="407543"/>
                  </a:lnTo>
                  <a:lnTo>
                    <a:pt x="138175" y="410718"/>
                  </a:lnTo>
                  <a:lnTo>
                    <a:pt x="147827" y="352044"/>
                  </a:lnTo>
                  <a:lnTo>
                    <a:pt x="128270" y="348869"/>
                  </a:lnTo>
                  <a:close/>
                </a:path>
                <a:path w="227329" h="1002029">
                  <a:moveTo>
                    <a:pt x="115443" y="426974"/>
                  </a:moveTo>
                  <a:lnTo>
                    <a:pt x="105918" y="485648"/>
                  </a:lnTo>
                  <a:lnTo>
                    <a:pt x="125349" y="488950"/>
                  </a:lnTo>
                  <a:lnTo>
                    <a:pt x="135000" y="430276"/>
                  </a:lnTo>
                  <a:lnTo>
                    <a:pt x="115443" y="426974"/>
                  </a:lnTo>
                  <a:close/>
                </a:path>
                <a:path w="227329" h="1002029">
                  <a:moveTo>
                    <a:pt x="102616" y="505206"/>
                  </a:moveTo>
                  <a:lnTo>
                    <a:pt x="93091" y="563880"/>
                  </a:lnTo>
                  <a:lnTo>
                    <a:pt x="112649" y="567055"/>
                  </a:lnTo>
                  <a:lnTo>
                    <a:pt x="122174" y="508381"/>
                  </a:lnTo>
                  <a:lnTo>
                    <a:pt x="102616" y="505206"/>
                  </a:lnTo>
                  <a:close/>
                </a:path>
                <a:path w="227329" h="1002029">
                  <a:moveTo>
                    <a:pt x="89916" y="583438"/>
                  </a:moveTo>
                  <a:lnTo>
                    <a:pt x="80264" y="642112"/>
                  </a:lnTo>
                  <a:lnTo>
                    <a:pt x="99822" y="645287"/>
                  </a:lnTo>
                  <a:lnTo>
                    <a:pt x="109474" y="586613"/>
                  </a:lnTo>
                  <a:lnTo>
                    <a:pt x="89916" y="583438"/>
                  </a:lnTo>
                  <a:close/>
                </a:path>
                <a:path w="227329" h="1002029">
                  <a:moveTo>
                    <a:pt x="77089" y="661670"/>
                  </a:moveTo>
                  <a:lnTo>
                    <a:pt x="67437" y="720344"/>
                  </a:lnTo>
                  <a:lnTo>
                    <a:pt x="86995" y="723519"/>
                  </a:lnTo>
                  <a:lnTo>
                    <a:pt x="96647" y="664845"/>
                  </a:lnTo>
                  <a:lnTo>
                    <a:pt x="77089" y="661670"/>
                  </a:lnTo>
                  <a:close/>
                </a:path>
                <a:path w="227329" h="1002029">
                  <a:moveTo>
                    <a:pt x="64262" y="739902"/>
                  </a:moveTo>
                  <a:lnTo>
                    <a:pt x="54737" y="798576"/>
                  </a:lnTo>
                  <a:lnTo>
                    <a:pt x="74295" y="801751"/>
                  </a:lnTo>
                  <a:lnTo>
                    <a:pt x="83820" y="743077"/>
                  </a:lnTo>
                  <a:lnTo>
                    <a:pt x="64262" y="739902"/>
                  </a:lnTo>
                  <a:close/>
                </a:path>
                <a:path w="227329" h="1002029">
                  <a:moveTo>
                    <a:pt x="51435" y="818134"/>
                  </a:moveTo>
                  <a:lnTo>
                    <a:pt x="41910" y="876681"/>
                  </a:lnTo>
                  <a:lnTo>
                    <a:pt x="61468" y="879983"/>
                  </a:lnTo>
                  <a:lnTo>
                    <a:pt x="70993" y="821309"/>
                  </a:lnTo>
                  <a:lnTo>
                    <a:pt x="51435" y="818134"/>
                  </a:lnTo>
                  <a:close/>
                </a:path>
                <a:path w="227329" h="1002029">
                  <a:moveTo>
                    <a:pt x="33640" y="927208"/>
                  </a:moveTo>
                  <a:lnTo>
                    <a:pt x="28610" y="927389"/>
                  </a:lnTo>
                  <a:lnTo>
                    <a:pt x="15367" y="933481"/>
                  </a:lnTo>
                  <a:lnTo>
                    <a:pt x="5361" y="944098"/>
                  </a:lnTo>
                  <a:lnTo>
                    <a:pt x="0" y="958215"/>
                  </a:lnTo>
                  <a:lnTo>
                    <a:pt x="545" y="973365"/>
                  </a:lnTo>
                  <a:lnTo>
                    <a:pt x="6651" y="986647"/>
                  </a:lnTo>
                  <a:lnTo>
                    <a:pt x="17305" y="996666"/>
                  </a:lnTo>
                  <a:lnTo>
                    <a:pt x="31496" y="1002030"/>
                  </a:lnTo>
                  <a:lnTo>
                    <a:pt x="46573" y="1001484"/>
                  </a:lnTo>
                  <a:lnTo>
                    <a:pt x="59817" y="995378"/>
                  </a:lnTo>
                  <a:lnTo>
                    <a:pt x="69822" y="984724"/>
                  </a:lnTo>
                  <a:lnTo>
                    <a:pt x="75184" y="970534"/>
                  </a:lnTo>
                  <a:lnTo>
                    <a:pt x="74734" y="958088"/>
                  </a:lnTo>
                  <a:lnTo>
                    <a:pt x="48641" y="958088"/>
                  </a:lnTo>
                  <a:lnTo>
                    <a:pt x="29083" y="954913"/>
                  </a:lnTo>
                  <a:lnTo>
                    <a:pt x="33640" y="927208"/>
                  </a:lnTo>
                  <a:close/>
                </a:path>
                <a:path w="227329" h="1002029">
                  <a:moveTo>
                    <a:pt x="43688" y="926846"/>
                  </a:moveTo>
                  <a:lnTo>
                    <a:pt x="33640" y="927208"/>
                  </a:lnTo>
                  <a:lnTo>
                    <a:pt x="29083" y="954913"/>
                  </a:lnTo>
                  <a:lnTo>
                    <a:pt x="48641" y="958088"/>
                  </a:lnTo>
                  <a:lnTo>
                    <a:pt x="53204" y="930405"/>
                  </a:lnTo>
                  <a:lnTo>
                    <a:pt x="43688" y="926846"/>
                  </a:lnTo>
                  <a:close/>
                </a:path>
                <a:path w="227329" h="1002029">
                  <a:moveTo>
                    <a:pt x="53204" y="930405"/>
                  </a:moveTo>
                  <a:lnTo>
                    <a:pt x="48641" y="958088"/>
                  </a:lnTo>
                  <a:lnTo>
                    <a:pt x="74734" y="958088"/>
                  </a:lnTo>
                  <a:lnTo>
                    <a:pt x="74638" y="955438"/>
                  </a:lnTo>
                  <a:lnTo>
                    <a:pt x="68532" y="942165"/>
                  </a:lnTo>
                  <a:lnTo>
                    <a:pt x="57878" y="932154"/>
                  </a:lnTo>
                  <a:lnTo>
                    <a:pt x="53204" y="930405"/>
                  </a:lnTo>
                  <a:close/>
                </a:path>
                <a:path w="227329" h="1002029">
                  <a:moveTo>
                    <a:pt x="53791" y="926846"/>
                  </a:moveTo>
                  <a:lnTo>
                    <a:pt x="43688" y="926846"/>
                  </a:lnTo>
                  <a:lnTo>
                    <a:pt x="53204" y="930405"/>
                  </a:lnTo>
                  <a:lnTo>
                    <a:pt x="53791" y="926846"/>
                  </a:lnTo>
                  <a:close/>
                </a:path>
                <a:path w="227329" h="1002029">
                  <a:moveTo>
                    <a:pt x="38735" y="896239"/>
                  </a:moveTo>
                  <a:lnTo>
                    <a:pt x="33640" y="927208"/>
                  </a:lnTo>
                  <a:lnTo>
                    <a:pt x="43688" y="926846"/>
                  </a:lnTo>
                  <a:lnTo>
                    <a:pt x="53791" y="926846"/>
                  </a:lnTo>
                  <a:lnTo>
                    <a:pt x="58293" y="899541"/>
                  </a:lnTo>
                  <a:lnTo>
                    <a:pt x="38735" y="896239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38400" y="5257800"/>
            <a:ext cx="1985010" cy="206467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lang="en-US" sz="800" b="1" spc="-5" dirty="0" err="1" smtClean="0">
                <a:latin typeface="Lato Light"/>
                <a:cs typeface="Lato Light"/>
              </a:rPr>
              <a:t>Wajib</a:t>
            </a:r>
            <a:r>
              <a:rPr lang="en-US" sz="800" b="1" spc="-5" dirty="0" smtClean="0">
                <a:latin typeface="Lato Light"/>
                <a:cs typeface="Lato Light"/>
              </a:rPr>
              <a:t> </a:t>
            </a:r>
            <a:r>
              <a:rPr lang="en-US" sz="800" b="1" spc="-5" dirty="0" err="1" smtClean="0">
                <a:latin typeface="Lato Light"/>
                <a:cs typeface="Lato Light"/>
              </a:rPr>
              <a:t>diisi</a:t>
            </a:r>
            <a:r>
              <a:rPr lang="en-US" sz="800" b="1" spc="-5" dirty="0" smtClean="0">
                <a:latin typeface="Lato Light"/>
                <a:cs typeface="Lato Light"/>
              </a:rPr>
              <a:t> </a:t>
            </a:r>
            <a:r>
              <a:rPr lang="en-US" sz="800" b="1" spc="-5" dirty="0" err="1" smtClean="0">
                <a:latin typeface="Lato Light"/>
                <a:cs typeface="Lato Light"/>
              </a:rPr>
              <a:t>semua</a:t>
            </a:r>
            <a:r>
              <a:rPr lang="en-US" sz="800" b="1" spc="-5" dirty="0" smtClean="0">
                <a:latin typeface="Lato Light"/>
                <a:cs typeface="Lato Light"/>
              </a:rPr>
              <a:t> field, </a:t>
            </a:r>
            <a:r>
              <a:rPr lang="en-US" sz="800" b="1" spc="-5" dirty="0" err="1" smtClean="0">
                <a:latin typeface="Lato Light"/>
                <a:cs typeface="Lato Light"/>
              </a:rPr>
              <a:t>tanpa</a:t>
            </a:r>
            <a:r>
              <a:rPr lang="en-US" sz="800" b="1" spc="-5" dirty="0" smtClean="0">
                <a:latin typeface="Lato Light"/>
                <a:cs typeface="Lato Light"/>
              </a:rPr>
              <a:t> </a:t>
            </a:r>
            <a:r>
              <a:rPr lang="en-US" sz="800" b="1" spc="-5" dirty="0" err="1" smtClean="0">
                <a:latin typeface="Lato Light"/>
                <a:cs typeface="Lato Light"/>
              </a:rPr>
              <a:t>terkecuali</a:t>
            </a:r>
            <a:endParaRPr sz="800" b="1">
              <a:latin typeface="Lato Light"/>
              <a:cs typeface="Lat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5800" y="4038601"/>
            <a:ext cx="1371600" cy="125098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800" b="0" spc="5" dirty="0">
                <a:latin typeface="Lato Light"/>
                <a:cs typeface="Lato Light"/>
              </a:rPr>
              <a:t>Nomor</a:t>
            </a:r>
            <a:r>
              <a:rPr sz="800" b="0" spc="-110" dirty="0">
                <a:latin typeface="Lato Light"/>
                <a:cs typeface="Lato Light"/>
              </a:rPr>
              <a:t> </a:t>
            </a:r>
            <a:r>
              <a:rPr sz="800" b="0">
                <a:latin typeface="Lato Light"/>
                <a:cs typeface="Lato Light"/>
              </a:rPr>
              <a:t>Referensi</a:t>
            </a:r>
            <a:r>
              <a:rPr sz="800" b="0" spc="-110">
                <a:latin typeface="Lato Light"/>
                <a:cs typeface="Lato Light"/>
              </a:rPr>
              <a:t> </a:t>
            </a:r>
            <a:r>
              <a:rPr sz="800" b="0" spc="5" smtClean="0">
                <a:latin typeface="Lato Light"/>
                <a:cs typeface="Lato Light"/>
              </a:rPr>
              <a:t>Terbentuk</a:t>
            </a:r>
            <a:endParaRPr sz="800">
              <a:latin typeface="Lato Light"/>
              <a:cs typeface="Lato Light"/>
            </a:endParaRPr>
          </a:p>
          <a:p>
            <a:pPr marL="24765" marR="5080">
              <a:lnSpc>
                <a:spcPct val="100000"/>
              </a:lnSpc>
              <a:spcBef>
                <a:spcPts val="515"/>
              </a:spcBef>
            </a:pPr>
            <a:r>
              <a:rPr sz="800" b="0" i="1" spc="-10" dirty="0">
                <a:latin typeface="Lato Light"/>
                <a:cs typeface="Lato Light"/>
              </a:rPr>
              <a:t>No</a:t>
            </a:r>
            <a:r>
              <a:rPr sz="800" b="0" i="1" spc="180" dirty="0">
                <a:latin typeface="Lato Light"/>
                <a:cs typeface="Lato Light"/>
              </a:rPr>
              <a:t> </a:t>
            </a:r>
            <a:r>
              <a:rPr sz="800" b="0" i="1" spc="-5" dirty="0">
                <a:latin typeface="Lato Light"/>
                <a:cs typeface="Lato Light"/>
              </a:rPr>
              <a:t>referensi akan </a:t>
            </a:r>
            <a:r>
              <a:rPr sz="800" b="0" i="1" dirty="0">
                <a:latin typeface="Lato Light"/>
                <a:cs typeface="Lato Light"/>
              </a:rPr>
              <a:t>dikirimkan </a:t>
            </a:r>
            <a:r>
              <a:rPr sz="800" b="0" i="1" spc="-10" dirty="0">
                <a:latin typeface="Lato Light"/>
                <a:cs typeface="Lato Light"/>
              </a:rPr>
              <a:t>ke  </a:t>
            </a:r>
            <a:r>
              <a:rPr sz="800" b="0" i="1" dirty="0">
                <a:latin typeface="Lato Light"/>
                <a:cs typeface="Lato Light"/>
              </a:rPr>
              <a:t>email </a:t>
            </a:r>
            <a:r>
              <a:rPr sz="800" b="0" i="1" spc="-10">
                <a:latin typeface="Lato Light"/>
                <a:cs typeface="Lato Light"/>
              </a:rPr>
              <a:t>yang</a:t>
            </a:r>
            <a:r>
              <a:rPr sz="800" b="0" i="1" spc="-120">
                <a:latin typeface="Lato Light"/>
                <a:cs typeface="Lato Light"/>
              </a:rPr>
              <a:t> </a:t>
            </a:r>
            <a:r>
              <a:rPr sz="800" b="0" i="1" spc="-5" smtClean="0">
                <a:latin typeface="Lato Light"/>
                <a:cs typeface="Lato Light"/>
              </a:rPr>
              <a:t>didaftarkan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dan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Mahasiswa</a:t>
            </a:r>
            <a:r>
              <a:rPr lang="en-US" sz="800" b="0" i="1" spc="-5" dirty="0" smtClean="0">
                <a:latin typeface="Lato Light"/>
                <a:cs typeface="Lato Light"/>
              </a:rPr>
              <a:t>/I </a:t>
            </a:r>
            <a:r>
              <a:rPr lang="en-US" sz="800" b="0" i="1" spc="-5" dirty="0" err="1" smtClean="0">
                <a:latin typeface="Lato Light"/>
                <a:cs typeface="Lato Light"/>
              </a:rPr>
              <a:t>harus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meneruskan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ke</a:t>
            </a:r>
            <a:r>
              <a:rPr lang="en-US" sz="800" b="0" i="1" spc="-5" dirty="0" smtClean="0">
                <a:latin typeface="Lato Light"/>
                <a:cs typeface="Lato Light"/>
              </a:rPr>
              <a:t> PIC </a:t>
            </a:r>
            <a:r>
              <a:rPr lang="en-US" sz="800" b="0" i="1" spc="-5" dirty="0" err="1" smtClean="0">
                <a:latin typeface="Lato Light"/>
                <a:cs typeface="Lato Light"/>
              </a:rPr>
              <a:t>masing-masing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Fakultas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di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1" i="1" spc="-5" dirty="0" err="1" smtClean="0">
                <a:latin typeface="Lato Light"/>
                <a:cs typeface="Lato Light"/>
              </a:rPr>
              <a:t>hari</a:t>
            </a:r>
            <a:r>
              <a:rPr lang="en-US" sz="800" b="1" i="1" spc="-5" dirty="0" smtClean="0">
                <a:latin typeface="Lato Light"/>
                <a:cs typeface="Lato Light"/>
              </a:rPr>
              <a:t> yang </a:t>
            </a:r>
            <a:r>
              <a:rPr lang="en-US" sz="800" b="1" i="1" spc="-5" dirty="0" err="1" smtClean="0">
                <a:latin typeface="Lato Light"/>
                <a:cs typeface="Lato Light"/>
              </a:rPr>
              <a:t>sama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dan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disertakan</a:t>
            </a:r>
            <a:r>
              <a:rPr lang="en-US" sz="800" b="0" i="1" spc="-5" dirty="0" smtClean="0">
                <a:latin typeface="Lato Light"/>
                <a:cs typeface="Lato Light"/>
              </a:rPr>
              <a:t> KTP/</a:t>
            </a:r>
            <a:r>
              <a:rPr lang="en-US" sz="800" b="0" i="1" spc="-5" dirty="0" err="1" smtClean="0">
                <a:latin typeface="Lato Light"/>
                <a:cs typeface="Lato Light"/>
              </a:rPr>
              <a:t>Resi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dan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Kartu</a:t>
            </a:r>
            <a:r>
              <a:rPr lang="en-US" sz="800" b="0" i="1" spc="-5" dirty="0" smtClean="0">
                <a:latin typeface="Lato Light"/>
                <a:cs typeface="Lato Light"/>
              </a:rPr>
              <a:t> </a:t>
            </a:r>
            <a:r>
              <a:rPr lang="en-US" sz="800" b="0" i="1" spc="-5" dirty="0" err="1" smtClean="0">
                <a:latin typeface="Lato Light"/>
                <a:cs typeface="Lato Light"/>
              </a:rPr>
              <a:t>Keluarga</a:t>
            </a:r>
            <a:r>
              <a:rPr lang="en-US" sz="800" b="0" i="1" spc="-5" dirty="0" smtClean="0">
                <a:latin typeface="Lato Light"/>
                <a:cs typeface="Lato Light"/>
              </a:rPr>
              <a:t> (KK)</a:t>
            </a:r>
            <a:endParaRPr sz="800">
              <a:latin typeface="Lato Light"/>
              <a:cs typeface="Lato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2504" y="3742944"/>
            <a:ext cx="346075" cy="405765"/>
            <a:chOff x="222504" y="3742944"/>
            <a:chExt cx="346075" cy="405765"/>
          </a:xfrm>
        </p:grpSpPr>
        <p:sp>
          <p:nvSpPr>
            <p:cNvPr id="22" name="object 22"/>
            <p:cNvSpPr/>
            <p:nvPr/>
          </p:nvSpPr>
          <p:spPr>
            <a:xfrm>
              <a:off x="248412" y="3773424"/>
              <a:ext cx="297179" cy="2971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2504" y="3742944"/>
              <a:ext cx="345948" cy="4053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1084" y="3796284"/>
              <a:ext cx="211836" cy="2118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4525" y="378879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37132" y="1696211"/>
            <a:ext cx="346075" cy="405765"/>
            <a:chOff x="1437132" y="1696211"/>
            <a:chExt cx="346075" cy="405765"/>
          </a:xfrm>
        </p:grpSpPr>
        <p:sp>
          <p:nvSpPr>
            <p:cNvPr id="27" name="object 27"/>
            <p:cNvSpPr/>
            <p:nvPr/>
          </p:nvSpPr>
          <p:spPr>
            <a:xfrm>
              <a:off x="1463040" y="1726691"/>
              <a:ext cx="297179" cy="297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7132" y="1696211"/>
              <a:ext cx="345948" cy="4053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5712" y="1749551"/>
              <a:ext cx="211835" cy="2118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559178" y="1742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40379" y="3538728"/>
            <a:ext cx="346075" cy="405765"/>
            <a:chOff x="3040379" y="3538728"/>
            <a:chExt cx="346075" cy="405765"/>
          </a:xfrm>
        </p:grpSpPr>
        <p:sp>
          <p:nvSpPr>
            <p:cNvPr id="32" name="object 32"/>
            <p:cNvSpPr/>
            <p:nvPr/>
          </p:nvSpPr>
          <p:spPr>
            <a:xfrm>
              <a:off x="3066287" y="3569208"/>
              <a:ext cx="297179" cy="297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40379" y="3538728"/>
              <a:ext cx="345947" cy="4053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8959" y="3592068"/>
              <a:ext cx="211835" cy="2118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162680" y="358482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31208" y="2494788"/>
            <a:ext cx="346075" cy="405765"/>
            <a:chOff x="4331208" y="2494788"/>
            <a:chExt cx="346075" cy="405765"/>
          </a:xfrm>
        </p:grpSpPr>
        <p:sp>
          <p:nvSpPr>
            <p:cNvPr id="37" name="object 37"/>
            <p:cNvSpPr/>
            <p:nvPr/>
          </p:nvSpPr>
          <p:spPr>
            <a:xfrm>
              <a:off x="4357116" y="2525268"/>
              <a:ext cx="297179" cy="297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31208" y="2494788"/>
              <a:ext cx="345948" cy="4053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99788" y="2548128"/>
              <a:ext cx="211836" cy="2118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453509" y="254088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900928" y="4739640"/>
            <a:ext cx="346075" cy="405765"/>
            <a:chOff x="5900928" y="4739640"/>
            <a:chExt cx="346075" cy="405765"/>
          </a:xfrm>
        </p:grpSpPr>
        <p:sp>
          <p:nvSpPr>
            <p:cNvPr id="42" name="object 42"/>
            <p:cNvSpPr/>
            <p:nvPr/>
          </p:nvSpPr>
          <p:spPr>
            <a:xfrm>
              <a:off x="5925312" y="4770120"/>
              <a:ext cx="298703" cy="2971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00928" y="4739640"/>
              <a:ext cx="345948" cy="4053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67984" y="4792980"/>
              <a:ext cx="213359" cy="2118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23228" y="478612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141464" y="2819400"/>
            <a:ext cx="346075" cy="405765"/>
            <a:chOff x="7141464" y="2819400"/>
            <a:chExt cx="346075" cy="405765"/>
          </a:xfrm>
        </p:grpSpPr>
        <p:sp>
          <p:nvSpPr>
            <p:cNvPr id="47" name="object 47"/>
            <p:cNvSpPr/>
            <p:nvPr/>
          </p:nvSpPr>
          <p:spPr>
            <a:xfrm>
              <a:off x="7167372" y="2849880"/>
              <a:ext cx="297179" cy="297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41464" y="2819400"/>
              <a:ext cx="345948" cy="4053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10044" y="2872739"/>
              <a:ext cx="211835" cy="2118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264654" y="28648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02994" y="3423241"/>
            <a:ext cx="1270000" cy="7778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800" b="0" spc="20" dirty="0">
                <a:latin typeface="Lato Light"/>
                <a:cs typeface="Lato Light"/>
              </a:rPr>
              <a:t>Isi</a:t>
            </a:r>
            <a:r>
              <a:rPr sz="800" b="0" spc="-105" dirty="0">
                <a:latin typeface="Lato Light"/>
                <a:cs typeface="Lato Light"/>
              </a:rPr>
              <a:t> </a:t>
            </a:r>
            <a:r>
              <a:rPr sz="800" b="0" dirty="0">
                <a:latin typeface="Lato Light"/>
                <a:cs typeface="Lato Light"/>
              </a:rPr>
              <a:t>e-Form</a:t>
            </a:r>
            <a:endParaRPr sz="800">
              <a:latin typeface="Lato Light"/>
              <a:cs typeface="Lato Light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dengan koneksi Dukcapil.  Data tambahan yang</a:t>
            </a:r>
            <a:r>
              <a:rPr sz="9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harus  diinput </a:t>
            </a: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25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field </a:t>
            </a: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(8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field  mandatory).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2" name="object 9"/>
          <p:cNvSpPr/>
          <p:nvPr/>
        </p:nvSpPr>
        <p:spPr>
          <a:xfrm rot="17148650">
            <a:off x="5629488" y="2816992"/>
            <a:ext cx="718981" cy="1376413"/>
          </a:xfrm>
          <a:custGeom>
            <a:avLst/>
            <a:gdLst/>
            <a:ahLst/>
            <a:cxnLst/>
            <a:rect l="l" t="t" r="r" b="b"/>
            <a:pathLst>
              <a:path w="612775" h="1219200">
                <a:moveTo>
                  <a:pt x="39577" y="1142999"/>
                </a:moveTo>
                <a:lnTo>
                  <a:pt x="25143" y="1145282"/>
                </a:lnTo>
                <a:lnTo>
                  <a:pt x="12603" y="1152802"/>
                </a:lnTo>
                <a:lnTo>
                  <a:pt x="3591" y="1164967"/>
                </a:lnTo>
                <a:lnTo>
                  <a:pt x="0" y="1179599"/>
                </a:lnTo>
                <a:lnTo>
                  <a:pt x="2245" y="1194018"/>
                </a:lnTo>
                <a:lnTo>
                  <a:pt x="9738" y="1206579"/>
                </a:lnTo>
                <a:lnTo>
                  <a:pt x="21892" y="1215640"/>
                </a:lnTo>
                <a:lnTo>
                  <a:pt x="36591" y="1219192"/>
                </a:lnTo>
                <a:lnTo>
                  <a:pt x="51025" y="1216910"/>
                </a:lnTo>
                <a:lnTo>
                  <a:pt x="63565" y="1209389"/>
                </a:lnTo>
                <a:lnTo>
                  <a:pt x="72577" y="1197225"/>
                </a:lnTo>
                <a:lnTo>
                  <a:pt x="75507" y="1185287"/>
                </a:lnTo>
                <a:lnTo>
                  <a:pt x="47050" y="1185287"/>
                </a:lnTo>
                <a:lnTo>
                  <a:pt x="29118" y="1176905"/>
                </a:lnTo>
                <a:lnTo>
                  <a:pt x="44468" y="1144181"/>
                </a:lnTo>
                <a:lnTo>
                  <a:pt x="39577" y="1142999"/>
                </a:lnTo>
                <a:close/>
              </a:path>
              <a:path w="612775" h="1219200">
                <a:moveTo>
                  <a:pt x="44468" y="1144181"/>
                </a:moveTo>
                <a:lnTo>
                  <a:pt x="29118" y="1176905"/>
                </a:lnTo>
                <a:lnTo>
                  <a:pt x="47050" y="1185287"/>
                </a:lnTo>
                <a:lnTo>
                  <a:pt x="62385" y="1152597"/>
                </a:lnTo>
                <a:lnTo>
                  <a:pt x="54277" y="1146552"/>
                </a:lnTo>
                <a:lnTo>
                  <a:pt x="44468" y="1144181"/>
                </a:lnTo>
                <a:close/>
              </a:path>
              <a:path w="612775" h="1219200">
                <a:moveTo>
                  <a:pt x="62385" y="1152597"/>
                </a:moveTo>
                <a:lnTo>
                  <a:pt x="47050" y="1185287"/>
                </a:lnTo>
                <a:lnTo>
                  <a:pt x="75507" y="1185287"/>
                </a:lnTo>
                <a:lnTo>
                  <a:pt x="76169" y="1182592"/>
                </a:lnTo>
                <a:lnTo>
                  <a:pt x="73923" y="1168173"/>
                </a:lnTo>
                <a:lnTo>
                  <a:pt x="66430" y="1155612"/>
                </a:lnTo>
                <a:lnTo>
                  <a:pt x="62385" y="1152597"/>
                </a:lnTo>
                <a:close/>
              </a:path>
              <a:path w="612775" h="1219200">
                <a:moveTo>
                  <a:pt x="54378" y="1123057"/>
                </a:moveTo>
                <a:lnTo>
                  <a:pt x="44468" y="1144181"/>
                </a:lnTo>
                <a:lnTo>
                  <a:pt x="54277" y="1146552"/>
                </a:lnTo>
                <a:lnTo>
                  <a:pt x="62385" y="1152597"/>
                </a:lnTo>
                <a:lnTo>
                  <a:pt x="72311" y="1131439"/>
                </a:lnTo>
                <a:lnTo>
                  <a:pt x="54378" y="1123057"/>
                </a:lnTo>
                <a:close/>
              </a:path>
              <a:path w="612775" h="1219200">
                <a:moveTo>
                  <a:pt x="88046" y="1051302"/>
                </a:moveTo>
                <a:lnTo>
                  <a:pt x="62798" y="1105150"/>
                </a:lnTo>
                <a:lnTo>
                  <a:pt x="80731" y="1113532"/>
                </a:lnTo>
                <a:lnTo>
                  <a:pt x="105978" y="1059811"/>
                </a:lnTo>
                <a:lnTo>
                  <a:pt x="88046" y="1051302"/>
                </a:lnTo>
                <a:close/>
              </a:path>
              <a:path w="612775" h="1219200">
                <a:moveTo>
                  <a:pt x="121726" y="979547"/>
                </a:moveTo>
                <a:lnTo>
                  <a:pt x="96466" y="1033395"/>
                </a:lnTo>
                <a:lnTo>
                  <a:pt x="114398" y="1041777"/>
                </a:lnTo>
                <a:lnTo>
                  <a:pt x="139659" y="988056"/>
                </a:lnTo>
                <a:lnTo>
                  <a:pt x="121726" y="979547"/>
                </a:lnTo>
                <a:close/>
              </a:path>
              <a:path w="612775" h="1219200">
                <a:moveTo>
                  <a:pt x="155407" y="907919"/>
                </a:moveTo>
                <a:lnTo>
                  <a:pt x="130146" y="961640"/>
                </a:lnTo>
                <a:lnTo>
                  <a:pt x="148079" y="970149"/>
                </a:lnTo>
                <a:lnTo>
                  <a:pt x="173339" y="916301"/>
                </a:lnTo>
                <a:lnTo>
                  <a:pt x="155407" y="907919"/>
                </a:lnTo>
                <a:close/>
              </a:path>
              <a:path w="612775" h="1219200">
                <a:moveTo>
                  <a:pt x="189074" y="836164"/>
                </a:moveTo>
                <a:lnTo>
                  <a:pt x="163827" y="889885"/>
                </a:lnTo>
                <a:lnTo>
                  <a:pt x="181759" y="898394"/>
                </a:lnTo>
                <a:lnTo>
                  <a:pt x="207019" y="844546"/>
                </a:lnTo>
                <a:lnTo>
                  <a:pt x="189074" y="836164"/>
                </a:lnTo>
                <a:close/>
              </a:path>
              <a:path w="612775" h="1219200">
                <a:moveTo>
                  <a:pt x="222755" y="764409"/>
                </a:moveTo>
                <a:lnTo>
                  <a:pt x="197494" y="818257"/>
                </a:lnTo>
                <a:lnTo>
                  <a:pt x="215427" y="826639"/>
                </a:lnTo>
                <a:lnTo>
                  <a:pt x="240687" y="772791"/>
                </a:lnTo>
                <a:lnTo>
                  <a:pt x="222755" y="764409"/>
                </a:lnTo>
                <a:close/>
              </a:path>
              <a:path w="612775" h="1219200">
                <a:moveTo>
                  <a:pt x="256435" y="692654"/>
                </a:moveTo>
                <a:lnTo>
                  <a:pt x="231175" y="746502"/>
                </a:lnTo>
                <a:lnTo>
                  <a:pt x="249107" y="754884"/>
                </a:lnTo>
                <a:lnTo>
                  <a:pt x="274368" y="701036"/>
                </a:lnTo>
                <a:lnTo>
                  <a:pt x="256435" y="692654"/>
                </a:lnTo>
                <a:close/>
              </a:path>
              <a:path w="612775" h="1219200">
                <a:moveTo>
                  <a:pt x="290103" y="620899"/>
                </a:moveTo>
                <a:lnTo>
                  <a:pt x="264855" y="674747"/>
                </a:lnTo>
                <a:lnTo>
                  <a:pt x="282788" y="683129"/>
                </a:lnTo>
                <a:lnTo>
                  <a:pt x="308048" y="629408"/>
                </a:lnTo>
                <a:lnTo>
                  <a:pt x="290103" y="620899"/>
                </a:lnTo>
                <a:close/>
              </a:path>
              <a:path w="612775" h="1219200">
                <a:moveTo>
                  <a:pt x="323783" y="549144"/>
                </a:moveTo>
                <a:lnTo>
                  <a:pt x="298523" y="602992"/>
                </a:lnTo>
                <a:lnTo>
                  <a:pt x="316455" y="611374"/>
                </a:lnTo>
                <a:lnTo>
                  <a:pt x="341716" y="557653"/>
                </a:lnTo>
                <a:lnTo>
                  <a:pt x="323783" y="549144"/>
                </a:lnTo>
                <a:close/>
              </a:path>
              <a:path w="612775" h="1219200">
                <a:moveTo>
                  <a:pt x="357464" y="477516"/>
                </a:moveTo>
                <a:lnTo>
                  <a:pt x="332203" y="531237"/>
                </a:lnTo>
                <a:lnTo>
                  <a:pt x="350136" y="539619"/>
                </a:lnTo>
                <a:lnTo>
                  <a:pt x="375396" y="485898"/>
                </a:lnTo>
                <a:lnTo>
                  <a:pt x="357464" y="477516"/>
                </a:lnTo>
                <a:close/>
              </a:path>
              <a:path w="612775" h="1219200">
                <a:moveTo>
                  <a:pt x="391131" y="405761"/>
                </a:moveTo>
                <a:lnTo>
                  <a:pt x="365884" y="459482"/>
                </a:lnTo>
                <a:lnTo>
                  <a:pt x="383816" y="467991"/>
                </a:lnTo>
                <a:lnTo>
                  <a:pt x="409076" y="414143"/>
                </a:lnTo>
                <a:lnTo>
                  <a:pt x="391131" y="405761"/>
                </a:lnTo>
                <a:close/>
              </a:path>
              <a:path w="612775" h="1219200">
                <a:moveTo>
                  <a:pt x="424812" y="334006"/>
                </a:moveTo>
                <a:lnTo>
                  <a:pt x="399551" y="387727"/>
                </a:lnTo>
                <a:lnTo>
                  <a:pt x="417497" y="396236"/>
                </a:lnTo>
                <a:lnTo>
                  <a:pt x="442744" y="342388"/>
                </a:lnTo>
                <a:lnTo>
                  <a:pt x="424812" y="334006"/>
                </a:lnTo>
                <a:close/>
              </a:path>
              <a:path w="612775" h="1219200">
                <a:moveTo>
                  <a:pt x="458492" y="262251"/>
                </a:moveTo>
                <a:lnTo>
                  <a:pt x="433232" y="316099"/>
                </a:lnTo>
                <a:lnTo>
                  <a:pt x="451164" y="324481"/>
                </a:lnTo>
                <a:lnTo>
                  <a:pt x="476361" y="270633"/>
                </a:lnTo>
                <a:lnTo>
                  <a:pt x="458492" y="262251"/>
                </a:lnTo>
                <a:close/>
              </a:path>
              <a:path w="612775" h="1219200">
                <a:moveTo>
                  <a:pt x="492109" y="190496"/>
                </a:moveTo>
                <a:lnTo>
                  <a:pt x="466912" y="244344"/>
                </a:lnTo>
                <a:lnTo>
                  <a:pt x="484870" y="252726"/>
                </a:lnTo>
                <a:lnTo>
                  <a:pt x="510143" y="198878"/>
                </a:lnTo>
                <a:lnTo>
                  <a:pt x="492109" y="190496"/>
                </a:lnTo>
                <a:close/>
              </a:path>
              <a:path w="612775" h="1219200">
                <a:moveTo>
                  <a:pt x="525891" y="118741"/>
                </a:moveTo>
                <a:lnTo>
                  <a:pt x="500618" y="172589"/>
                </a:lnTo>
                <a:lnTo>
                  <a:pt x="518525" y="180971"/>
                </a:lnTo>
                <a:lnTo>
                  <a:pt x="543798" y="127250"/>
                </a:lnTo>
                <a:lnTo>
                  <a:pt x="525891" y="118741"/>
                </a:lnTo>
                <a:close/>
              </a:path>
              <a:path w="612775" h="1219200">
                <a:moveTo>
                  <a:pt x="550361" y="66555"/>
                </a:moveTo>
                <a:lnTo>
                  <a:pt x="534273" y="100834"/>
                </a:lnTo>
                <a:lnTo>
                  <a:pt x="552180" y="109216"/>
                </a:lnTo>
                <a:lnTo>
                  <a:pt x="568274" y="75005"/>
                </a:lnTo>
                <a:lnTo>
                  <a:pt x="558530" y="72640"/>
                </a:lnTo>
                <a:lnTo>
                  <a:pt x="550361" y="66555"/>
                </a:lnTo>
                <a:close/>
              </a:path>
              <a:path w="612775" h="1219200">
                <a:moveTo>
                  <a:pt x="610960" y="46986"/>
                </a:moveTo>
                <a:lnTo>
                  <a:pt x="559546" y="46986"/>
                </a:lnTo>
                <a:lnTo>
                  <a:pt x="577453" y="55495"/>
                </a:lnTo>
                <a:lnTo>
                  <a:pt x="568274" y="75005"/>
                </a:lnTo>
                <a:lnTo>
                  <a:pt x="573163" y="76192"/>
                </a:lnTo>
                <a:lnTo>
                  <a:pt x="587581" y="73910"/>
                </a:lnTo>
                <a:lnTo>
                  <a:pt x="600142" y="66389"/>
                </a:lnTo>
                <a:lnTo>
                  <a:pt x="609203" y="54225"/>
                </a:lnTo>
                <a:lnTo>
                  <a:pt x="610960" y="46986"/>
                </a:lnTo>
                <a:close/>
              </a:path>
              <a:path w="612775" h="1219200">
                <a:moveTo>
                  <a:pt x="559546" y="46986"/>
                </a:moveTo>
                <a:lnTo>
                  <a:pt x="550361" y="66555"/>
                </a:lnTo>
                <a:lnTo>
                  <a:pt x="558530" y="72640"/>
                </a:lnTo>
                <a:lnTo>
                  <a:pt x="568274" y="75005"/>
                </a:lnTo>
                <a:lnTo>
                  <a:pt x="577453" y="55495"/>
                </a:lnTo>
                <a:lnTo>
                  <a:pt x="559546" y="46986"/>
                </a:lnTo>
                <a:close/>
              </a:path>
              <a:path w="612775" h="1219200">
                <a:moveTo>
                  <a:pt x="576102" y="0"/>
                </a:moveTo>
                <a:lnTo>
                  <a:pt x="561689" y="2282"/>
                </a:lnTo>
                <a:lnTo>
                  <a:pt x="549158" y="9802"/>
                </a:lnTo>
                <a:lnTo>
                  <a:pt x="540115" y="21967"/>
                </a:lnTo>
                <a:lnTo>
                  <a:pt x="536563" y="36599"/>
                </a:lnTo>
                <a:lnTo>
                  <a:pt x="538845" y="51018"/>
                </a:lnTo>
                <a:lnTo>
                  <a:pt x="546366" y="63579"/>
                </a:lnTo>
                <a:lnTo>
                  <a:pt x="550361" y="66555"/>
                </a:lnTo>
                <a:lnTo>
                  <a:pt x="559546" y="46986"/>
                </a:lnTo>
                <a:lnTo>
                  <a:pt x="610960" y="46986"/>
                </a:lnTo>
                <a:lnTo>
                  <a:pt x="612755" y="39592"/>
                </a:lnTo>
                <a:lnTo>
                  <a:pt x="610473" y="25173"/>
                </a:lnTo>
                <a:lnTo>
                  <a:pt x="602952" y="12612"/>
                </a:lnTo>
                <a:lnTo>
                  <a:pt x="590788" y="3552"/>
                </a:lnTo>
                <a:lnTo>
                  <a:pt x="576102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0" y="6081776"/>
            <a:ext cx="15614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© PT </a:t>
            </a:r>
            <a:r>
              <a:rPr sz="800" spc="-5" dirty="0">
                <a:latin typeface="Arial"/>
                <a:cs typeface="Arial"/>
              </a:rPr>
              <a:t>Bank Mandiri (Persero)</a:t>
            </a:r>
            <a:r>
              <a:rPr sz="800" dirty="0">
                <a:latin typeface="Arial"/>
                <a:cs typeface="Arial"/>
              </a:rPr>
              <a:t> Tbk.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934200" cy="6858000"/>
            <a:chOff x="0" y="0"/>
            <a:chExt cx="69342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800100"/>
              <a:ext cx="888492" cy="1010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0" y="0"/>
              <a:ext cx="4800600" cy="6858000"/>
            </a:xfrm>
            <a:custGeom>
              <a:avLst/>
              <a:gdLst/>
              <a:ahLst/>
              <a:cxnLst/>
              <a:rect l="l" t="t" r="r" b="b"/>
              <a:pathLst>
                <a:path w="4800600" h="6858000">
                  <a:moveTo>
                    <a:pt x="4800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00600" y="6858000"/>
                  </a:lnTo>
                  <a:lnTo>
                    <a:pt x="4800600" y="0"/>
                  </a:lnTo>
                  <a:close/>
                </a:path>
              </a:pathLst>
            </a:custGeom>
            <a:solidFill>
              <a:srgbClr val="25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7010" y="2305938"/>
            <a:ext cx="3575050" cy="457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5"/>
              </a:lnSpc>
              <a:spcBef>
                <a:spcPts val="95"/>
              </a:spcBef>
            </a:pPr>
            <a:r>
              <a:rPr lang="en-US" sz="4800" spc="-170" dirty="0" err="1" smtClean="0">
                <a:solidFill>
                  <a:srgbClr val="DBEDF4"/>
                </a:solidFill>
                <a:latin typeface="Verdana"/>
                <a:cs typeface="Verdana"/>
              </a:rPr>
              <a:t>Terimakasih</a:t>
            </a:r>
            <a:endParaRPr sz="4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200" y="152400"/>
            <a:ext cx="2212975" cy="3449320"/>
            <a:chOff x="3505200" y="152400"/>
            <a:chExt cx="2212975" cy="3449320"/>
          </a:xfrm>
        </p:grpSpPr>
        <p:sp>
          <p:nvSpPr>
            <p:cNvPr id="9" name="object 9"/>
            <p:cNvSpPr/>
            <p:nvPr/>
          </p:nvSpPr>
          <p:spPr>
            <a:xfrm>
              <a:off x="3505200" y="152400"/>
              <a:ext cx="2212848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761" y="3582161"/>
              <a:ext cx="1463675" cy="0"/>
            </a:xfrm>
            <a:custGeom>
              <a:avLst/>
              <a:gdLst/>
              <a:ahLst/>
              <a:cxnLst/>
              <a:rect l="l" t="t" r="r" b="b"/>
              <a:pathLst>
                <a:path w="1463675">
                  <a:moveTo>
                    <a:pt x="0" y="0"/>
                  </a:moveTo>
                  <a:lnTo>
                    <a:pt x="146367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65575" y="6621271"/>
            <a:ext cx="12585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rlito"/>
                <a:cs typeface="Carlito"/>
              </a:rPr>
              <a:t>Customer Care</a:t>
            </a:r>
            <a:r>
              <a:rPr sz="11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222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Website Mandiri e-Form</vt:lpstr>
      <vt:lpstr>Cara Akses Mandiri e-Form</vt:lpstr>
      <vt:lpstr>Flow Proses Penggunaan  Mandiri e-Form - Nasabah</vt:lpstr>
      <vt:lpstr>Terimakasih</vt:lpstr>
    </vt:vector>
  </TitlesOfParts>
  <Company>PT Bank Mandiri (Persero) Tbk.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Mandiri e-Form</dc:title>
  <dc:creator>bdsuser</dc:creator>
  <cp:lastModifiedBy>bdsuser</cp:lastModifiedBy>
  <cp:revision>5</cp:revision>
  <dcterms:created xsi:type="dcterms:W3CDTF">2021-01-25T09:19:00Z</dcterms:created>
  <dcterms:modified xsi:type="dcterms:W3CDTF">2021-01-25T10:06:28Z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1403040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