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id-ID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CA84A7-0149-4237-81AF-7DA38EF17A18}" type="datetimeFigureOut">
              <a:rPr lang="id-ID"/>
              <a:pPr>
                <a:defRPr/>
              </a:pPr>
              <a:t>27/12/2018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7FB8B7-9036-4952-8C79-196AD5077077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4C3270-2BD5-4197-805A-C898767EE3D1}" type="datetimeFigureOut">
              <a:rPr lang="id-ID"/>
              <a:pPr>
                <a:defRPr/>
              </a:pPr>
              <a:t>27/12/2018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571895-36BF-4688-9CDB-76EEAA493225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847E19-DFAE-4949-9A48-75EEE435BA6F}" type="datetimeFigureOut">
              <a:rPr lang="id-ID"/>
              <a:pPr>
                <a:defRPr/>
              </a:pPr>
              <a:t>27/12/2018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1196DF-EAD6-44AF-BF88-12C44BDD848A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9DC588-FEA5-44F5-92BF-9F0082B90045}" type="datetimeFigureOut">
              <a:rPr lang="id-ID"/>
              <a:pPr>
                <a:defRPr/>
              </a:pPr>
              <a:t>27/12/2018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70A7BB-9AC4-4EF9-8510-7C49C97D5F1C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29EF5D-0972-470F-8705-3246E89A69C7}" type="datetimeFigureOut">
              <a:rPr lang="id-ID"/>
              <a:pPr>
                <a:defRPr/>
              </a:pPr>
              <a:t>27/12/2018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D4F191-C1DD-495D-9695-60EABF9660E4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2A63D4-46B3-48DC-8A4D-AD8888245A2E}" type="datetimeFigureOut">
              <a:rPr lang="id-ID"/>
              <a:pPr>
                <a:defRPr/>
              </a:pPr>
              <a:t>27/12/2018</a:t>
            </a:fld>
            <a:endParaRPr lang="id-ID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3E4EA6-1E86-4A83-842F-61017C91B8AC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D382E7-BE2C-4CF9-9452-90BBDBF67002}" type="datetimeFigureOut">
              <a:rPr lang="id-ID"/>
              <a:pPr>
                <a:defRPr/>
              </a:pPr>
              <a:t>27/12/2018</a:t>
            </a:fld>
            <a:endParaRPr lang="id-ID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3F0031-363E-46C3-9431-C1A280403EE7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FAB08D-0917-42A1-B08B-5632755EF552}" type="datetimeFigureOut">
              <a:rPr lang="id-ID"/>
              <a:pPr>
                <a:defRPr/>
              </a:pPr>
              <a:t>27/12/2018</a:t>
            </a:fld>
            <a:endParaRPr lang="id-ID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107ABF-D964-4172-8875-4E41AF83DA19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AC388B-7D07-486B-97C7-A2DC9BBA4BB9}" type="datetimeFigureOut">
              <a:rPr lang="id-ID"/>
              <a:pPr>
                <a:defRPr/>
              </a:pPr>
              <a:t>27/12/2018</a:t>
            </a:fld>
            <a:endParaRPr lang="id-ID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9091CF-EC54-46E6-9CF9-B439069C8261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66615F-9C06-46BA-9D07-68CC99A0796A}" type="datetimeFigureOut">
              <a:rPr lang="id-ID"/>
              <a:pPr>
                <a:defRPr/>
              </a:pPr>
              <a:t>27/12/2018</a:t>
            </a:fld>
            <a:endParaRPr lang="id-ID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7B9F65-EC5E-402D-AF3D-82C67BF8E789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d-ID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0F2936-0225-4567-9B28-1DF35439B9A8}" type="datetimeFigureOut">
              <a:rPr lang="id-ID"/>
              <a:pPr>
                <a:defRPr/>
              </a:pPr>
              <a:t>27/12/2018</a:t>
            </a:fld>
            <a:endParaRPr lang="id-ID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A57CF3-0264-4B1D-A92E-6AE7D5E2A62D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id-ID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18DE8A5-D10D-46D3-BBC9-04082ECCA3CA}" type="datetimeFigureOut">
              <a:rPr lang="id-ID"/>
              <a:pPr>
                <a:defRPr/>
              </a:pPr>
              <a:t>27/12/2018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1BE22E4-A009-4368-A9D6-E577A62EDD4E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smtClean="0"/>
              <a:t>AKTIVITAS TRAINING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id-ID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>
              <a:buFontTx/>
              <a:buChar char="•"/>
            </a:pPr>
            <a:r>
              <a:rPr lang="id-ID" sz="2800" smtClean="0"/>
              <a:t> pelatihan sebagai proses sosial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d-ID" dirty="0" smtClean="0"/>
              <a:t>Pelatihan sebagai proses belajar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id-ID" dirty="0" smtClean="0"/>
              <a:t>Overlearning  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id-ID" dirty="0" smtClean="0"/>
              <a:t>Multiple Sense Learning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id-ID" dirty="0" smtClean="0"/>
              <a:t>Active learning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id-ID" dirty="0" smtClean="0"/>
              <a:t>Feed back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id-ID" dirty="0" smtClean="0"/>
              <a:t>Meaningfull material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id-ID" dirty="0" smtClean="0"/>
              <a:t>Primacy &amp; renency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id-ID" dirty="0" smtClean="0"/>
              <a:t>Reinforcement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id-ID" sz="2800" smtClean="0"/>
              <a:t>Faktor-faktor yg harus diperhatikan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smtClean="0"/>
              <a:t>Individual differences</a:t>
            </a:r>
          </a:p>
          <a:p>
            <a:r>
              <a:rPr lang="id-ID" smtClean="0"/>
              <a:t>Relation to job analysis</a:t>
            </a:r>
          </a:p>
          <a:p>
            <a:r>
              <a:rPr lang="id-ID" smtClean="0"/>
              <a:t>Motivation</a:t>
            </a:r>
          </a:p>
          <a:p>
            <a:r>
              <a:rPr lang="id-ID" smtClean="0"/>
              <a:t>Active participation</a:t>
            </a:r>
          </a:p>
          <a:p>
            <a:r>
              <a:rPr lang="id-ID" smtClean="0"/>
              <a:t>Selection of trainee</a:t>
            </a:r>
          </a:p>
          <a:p>
            <a:r>
              <a:rPr lang="id-ID" smtClean="0"/>
              <a:t>Selection of trainers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44</Words>
  <Application>Microsoft Office PowerPoint</Application>
  <PresentationFormat>On-screen Show (4:3)</PresentationFormat>
  <Paragraphs>17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Calibri</vt:lpstr>
      <vt:lpstr>Arial</vt:lpstr>
      <vt:lpstr>Office Theme</vt:lpstr>
      <vt:lpstr>AKTIVITAS TRAINING</vt:lpstr>
      <vt:lpstr> pelatihan sebagai proses sosial</vt:lpstr>
      <vt:lpstr>Faktor-faktor yg harus diperhatikan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AKTIVITAS TRAINING</dc:title>
  <dc:creator>Win7</dc:creator>
  <cp:lastModifiedBy>Windows</cp:lastModifiedBy>
  <cp:revision>1</cp:revision>
  <dcterms:created xsi:type="dcterms:W3CDTF">2012-04-09T03:39:11Z</dcterms:created>
  <dcterms:modified xsi:type="dcterms:W3CDTF">2018-12-27T04:08:07Z</dcterms:modified>
</cp:coreProperties>
</file>