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55519A0-FD89-4DDE-BDA3-D6C7E29DA762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6C40FC5-3FAA-435D-90B4-C76BED802C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JOB SATISFACTION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VI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</a:t>
            </a:r>
            <a:r>
              <a:rPr lang="fi-FI" dirty="0" smtClean="0"/>
              <a:t>asalah </a:t>
            </a:r>
            <a:r>
              <a:rPr lang="fi-FI" dirty="0" smtClean="0"/>
              <a:t>yang penting untuk diperhatikan dalam suatu </a:t>
            </a:r>
            <a:r>
              <a:rPr lang="fi-FI" dirty="0" smtClean="0"/>
              <a:t>organisasi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fi-FI" dirty="0" smtClean="0"/>
              <a:t>Kepuasan </a:t>
            </a:r>
            <a:r>
              <a:rPr lang="fi-FI" dirty="0" smtClean="0"/>
              <a:t>kerja merupakan suatu perasaan yang menyenangkan, yang timbul sebagai akibat dari persepsi pegawai, bahwa </a:t>
            </a:r>
            <a:r>
              <a:rPr lang="fi-FI" dirty="0" smtClean="0"/>
              <a:t>dengan menyelesaikan </a:t>
            </a:r>
            <a:r>
              <a:rPr lang="fi-FI" dirty="0" smtClean="0"/>
              <a:t>tugas atau dengan berusaha untuk menyelesaikan pekerjaan memiliki nilai yang penting dalam pekerjaan tersebut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2286000" y="23622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Cranny dkk (</a:t>
            </a:r>
            <a:r>
              <a:rPr lang="fi-FI" dirty="0" smtClean="0"/>
              <a:t>1992 (dalam Aamodt, 2010) </a:t>
            </a:r>
            <a:r>
              <a:rPr lang="fi-FI" dirty="0" smtClean="0"/>
              <a:t>mendefinisikan kepuasan kerja sebagai reaksi afektif (emosional) terhadap pekerjaan yang dihasilkan dari perbandingan yang dilakukan pegawai antara hasil atau imbalan aktual yang diterima dengan apa yang diinginkan atau diharapkan pegawai.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A.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(</a:t>
            </a:r>
            <a:r>
              <a:rPr lang="en-US" b="1" i="1" dirty="0" smtClean="0"/>
              <a:t>motivator-hygiene</a:t>
            </a:r>
            <a:r>
              <a:rPr lang="en-US" b="1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smtClean="0"/>
              <a:t>satisfiers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err="1" smtClean="0"/>
              <a:t>dissatisfiers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i="1" dirty="0" smtClean="0"/>
              <a:t>satisfiers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r>
              <a:rPr lang="en-US" dirty="0" smtClean="0"/>
              <a:t>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i="1" dirty="0" smtClean="0"/>
              <a:t>satisfiers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motivator </a:t>
            </a:r>
            <a:r>
              <a:rPr lang="en-US" dirty="0" err="1" smtClean="0"/>
              <a:t>intrinsik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, </a:t>
            </a:r>
            <a:r>
              <a:rPr lang="en-US" dirty="0" err="1" smtClean="0"/>
              <a:t>pengakuan</a:t>
            </a:r>
            <a:r>
              <a:rPr lang="en-US" dirty="0" smtClean="0"/>
              <a:t>,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kemajuan</a:t>
            </a:r>
            <a:r>
              <a:rPr lang="en-US" dirty="0" smtClean="0"/>
              <a:t>,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769936"/>
          </a:xfrm>
        </p:spPr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i="1" dirty="0" err="1" smtClean="0"/>
              <a:t>dissatisfiers</a:t>
            </a:r>
            <a:r>
              <a:rPr lang="en-US" i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r>
              <a:rPr lang="en-US" dirty="0" smtClean="0"/>
              <a:t>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smtClean="0"/>
              <a:t>hygiene </a:t>
            </a:r>
            <a:r>
              <a:rPr lang="en-US" i="1" dirty="0" err="1" smtClean="0"/>
              <a:t>faktor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ekstrinsik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Ketidakpuasan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ketidakberadaan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ekstrinsik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,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status,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interpersonal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i-FI" dirty="0" smtClean="0"/>
              <a:t>B. Teori </a:t>
            </a:r>
            <a:r>
              <a:rPr lang="fi-FI" dirty="0" smtClean="0"/>
              <a:t>nilai (</a:t>
            </a:r>
            <a:r>
              <a:rPr lang="fi-FI" i="1" dirty="0" smtClean="0"/>
              <a:t>value theory</a:t>
            </a:r>
            <a:r>
              <a:rPr lang="fi-FI" dirty="0" smtClean="0"/>
              <a:t>).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Nilai merupakan sesuatu yang diinginkan atau didambakan yang muncul dari proses belajar dan bukan secara alami. Kepuasan kerja merupakan keadaan emosional akibat anggapan bahwa individu mendapatkan apa yang dinilai tinggi.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i-FI" sz="2200" dirty="0" smtClean="0"/>
              <a:t>c. Teori </a:t>
            </a:r>
            <a:r>
              <a:rPr lang="fi-FI" sz="2200" dirty="0" smtClean="0"/>
              <a:t>proses-lawan (</a:t>
            </a:r>
            <a:r>
              <a:rPr lang="fi-FI" sz="2200" i="1" dirty="0" smtClean="0"/>
              <a:t>opponent-process theory</a:t>
            </a:r>
            <a:r>
              <a:rPr lang="fi-FI" sz="2200" dirty="0" smtClean="0"/>
              <a:t>).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Kepuasan </a:t>
            </a:r>
            <a:r>
              <a:rPr lang="fi-FI" dirty="0" smtClean="0"/>
              <a:t>atau ketidakpuasan lebih pada usaha untuk mempertahankan keseimbangan emosional. Seseorang merasa puas sangat ditentukan oleh sejauh mana penghayatan emosionalnya terhadap situasi yang dihadapi</a:t>
            </a:r>
            <a:r>
              <a:rPr lang="fi-FI" dirty="0" smtClean="0"/>
              <a:t>.</a:t>
            </a:r>
          </a:p>
          <a:p>
            <a:r>
              <a:rPr lang="fi-FI" dirty="0" smtClean="0"/>
              <a:t> </a:t>
            </a:r>
            <a:r>
              <a:rPr lang="fi-FI" dirty="0" smtClean="0"/>
              <a:t>Apabila situasi tersebut memberikan keseimbangan emosional bagi dirinya maka orang tersebut merasa puas, sebaliknya jika situasi tersebut memberikan ketidak setabilan emosional bagi dirinya maka orang tersebut merasa tidak puas.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2400" dirty="0" smtClean="0"/>
              <a:t>d. </a:t>
            </a:r>
            <a:r>
              <a:rPr lang="en-GB" sz="2400" dirty="0" err="1" smtClean="0"/>
              <a:t>Teori</a:t>
            </a:r>
            <a:r>
              <a:rPr lang="en-GB" sz="2400" dirty="0" smtClean="0"/>
              <a:t> </a:t>
            </a:r>
            <a:r>
              <a:rPr lang="en-GB" sz="2400" dirty="0" err="1" smtClean="0"/>
              <a:t>Kesenjangan</a:t>
            </a:r>
            <a:r>
              <a:rPr lang="en-GB" sz="2400" dirty="0" smtClean="0"/>
              <a:t> (</a:t>
            </a:r>
            <a:r>
              <a:rPr lang="en-GB" sz="2400" i="1" dirty="0" smtClean="0"/>
              <a:t>Discrepancy Theory</a:t>
            </a:r>
            <a:r>
              <a:rPr lang="en-GB" sz="2400" dirty="0" smtClean="0"/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Kepuasan</a:t>
            </a:r>
            <a:r>
              <a:rPr lang="en-GB" dirty="0" smtClean="0"/>
              <a:t> </a:t>
            </a:r>
            <a:r>
              <a:rPr lang="en-GB" dirty="0" err="1" smtClean="0"/>
              <a:t>kerja</a:t>
            </a:r>
            <a:r>
              <a:rPr lang="en-GB" dirty="0" smtClean="0"/>
              <a:t> </a:t>
            </a:r>
            <a:r>
              <a:rPr lang="en-GB" dirty="0" err="1" smtClean="0"/>
              <a:t>seseorang</a:t>
            </a:r>
            <a:r>
              <a:rPr lang="en-GB" dirty="0" smtClean="0"/>
              <a:t> </a:t>
            </a:r>
            <a:r>
              <a:rPr lang="en-GB" dirty="0" err="1" smtClean="0"/>
              <a:t>bergantung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kesenjangan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r>
              <a:rPr lang="en-GB" dirty="0" smtClean="0"/>
              <a:t> </a:t>
            </a:r>
            <a:r>
              <a:rPr lang="en-GB" dirty="0" err="1" smtClean="0"/>
              <a:t>apa</a:t>
            </a:r>
            <a:r>
              <a:rPr lang="en-GB" dirty="0" smtClean="0"/>
              <a:t> yang </a:t>
            </a:r>
            <a:r>
              <a:rPr lang="en-GB" dirty="0" err="1" smtClean="0"/>
              <a:t>seharusnya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apa</a:t>
            </a:r>
            <a:r>
              <a:rPr lang="en-GB" dirty="0" smtClean="0"/>
              <a:t> yang </a:t>
            </a:r>
            <a:r>
              <a:rPr lang="en-GB" dirty="0" err="1" smtClean="0"/>
              <a:t>menurut</a:t>
            </a:r>
            <a:r>
              <a:rPr lang="en-GB" dirty="0" smtClean="0"/>
              <a:t> </a:t>
            </a:r>
            <a:r>
              <a:rPr lang="en-GB" dirty="0" err="1" smtClean="0"/>
              <a:t>perasaannya</a:t>
            </a:r>
            <a:r>
              <a:rPr lang="en-GB" dirty="0" smtClean="0"/>
              <a:t> </a:t>
            </a:r>
            <a:r>
              <a:rPr lang="en-GB" dirty="0" err="1" smtClean="0"/>
              <a:t>telah</a:t>
            </a:r>
            <a:r>
              <a:rPr lang="en-GB" dirty="0" smtClean="0"/>
              <a:t> </a:t>
            </a:r>
            <a:r>
              <a:rPr lang="en-GB" dirty="0" err="1" smtClean="0"/>
              <a:t>diperoleh</a:t>
            </a:r>
            <a:r>
              <a:rPr lang="en-GB" dirty="0" smtClean="0"/>
              <a:t> </a:t>
            </a:r>
            <a:r>
              <a:rPr lang="en-GB" dirty="0" err="1" smtClean="0"/>
              <a:t>melalui</a:t>
            </a:r>
            <a:r>
              <a:rPr lang="en-GB" dirty="0" smtClean="0"/>
              <a:t> </a:t>
            </a:r>
            <a:r>
              <a:rPr lang="en-GB" dirty="0" err="1" smtClean="0"/>
              <a:t>pekerjaannya</a:t>
            </a:r>
            <a:r>
              <a:rPr lang="en-GB" dirty="0" smtClean="0"/>
              <a:t>. </a:t>
            </a:r>
            <a:endParaRPr lang="en-GB" dirty="0" smtClean="0"/>
          </a:p>
          <a:p>
            <a:r>
              <a:rPr lang="en-GB" dirty="0" err="1" smtClean="0"/>
              <a:t>Seseorang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merasa</a:t>
            </a:r>
            <a:r>
              <a:rPr lang="en-GB" dirty="0" smtClean="0"/>
              <a:t> </a:t>
            </a:r>
            <a:r>
              <a:rPr lang="en-GB" dirty="0" err="1" smtClean="0"/>
              <a:t>puas</a:t>
            </a:r>
            <a:r>
              <a:rPr lang="en-GB" dirty="0" smtClean="0"/>
              <a:t> </a:t>
            </a:r>
            <a:r>
              <a:rPr lang="en-GB" dirty="0" err="1" smtClean="0"/>
              <a:t>bila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perbedaan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r>
              <a:rPr lang="en-GB" dirty="0" smtClean="0"/>
              <a:t> </a:t>
            </a:r>
            <a:r>
              <a:rPr lang="en-GB" dirty="0" err="1" smtClean="0"/>
              <a:t>apa</a:t>
            </a:r>
            <a:r>
              <a:rPr lang="en-GB" dirty="0" smtClean="0"/>
              <a:t> yang </a:t>
            </a:r>
            <a:r>
              <a:rPr lang="en-GB" dirty="0" err="1" smtClean="0"/>
              <a:t>diinginkan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persepsinya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kenyataan</a:t>
            </a:r>
            <a:r>
              <a:rPr lang="en-GB" dirty="0" smtClean="0"/>
              <a:t> </a:t>
            </a:r>
            <a:r>
              <a:rPr lang="en-GB" dirty="0" err="1" smtClean="0"/>
              <a:t>karena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minimum yang </a:t>
            </a:r>
            <a:r>
              <a:rPr lang="en-GB" dirty="0" err="1" smtClean="0"/>
              <a:t>diinginkan</a:t>
            </a:r>
            <a:r>
              <a:rPr lang="en-GB" dirty="0" smtClean="0"/>
              <a:t> </a:t>
            </a:r>
            <a:r>
              <a:rPr lang="en-GB" dirty="0" err="1" smtClean="0"/>
              <a:t>telah</a:t>
            </a:r>
            <a:r>
              <a:rPr lang="en-GB" dirty="0" smtClean="0"/>
              <a:t> </a:t>
            </a:r>
            <a:r>
              <a:rPr lang="en-GB" dirty="0" err="1" smtClean="0"/>
              <a:t>terpenuhi</a:t>
            </a:r>
            <a:r>
              <a:rPr lang="en-GB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2400" dirty="0" smtClean="0"/>
              <a:t>e. </a:t>
            </a:r>
            <a:r>
              <a:rPr lang="en-GB" sz="2400" dirty="0" err="1" smtClean="0"/>
              <a:t>Teori</a:t>
            </a:r>
            <a:r>
              <a:rPr lang="en-GB" sz="2400" dirty="0" smtClean="0"/>
              <a:t> </a:t>
            </a:r>
            <a:r>
              <a:rPr lang="en-GB" sz="2400" dirty="0" err="1" smtClean="0"/>
              <a:t>Instrumentalia</a:t>
            </a:r>
            <a:r>
              <a:rPr lang="en-GB" sz="2400" dirty="0" smtClean="0"/>
              <a:t> (</a:t>
            </a:r>
            <a:r>
              <a:rPr lang="en-GB" sz="2400" i="1" dirty="0" smtClean="0"/>
              <a:t>Instrumentality Theory</a:t>
            </a:r>
            <a:r>
              <a:rPr lang="en-GB" sz="2400" dirty="0" smtClean="0"/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Kepuasan</a:t>
            </a:r>
            <a:r>
              <a:rPr lang="en-GB" dirty="0" smtClean="0"/>
              <a:t> </a:t>
            </a:r>
            <a:r>
              <a:rPr lang="en-GB" dirty="0" err="1" smtClean="0"/>
              <a:t>tergantung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kecocokan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r>
              <a:rPr lang="en-GB" dirty="0" smtClean="0"/>
              <a:t> </a:t>
            </a:r>
            <a:r>
              <a:rPr lang="en-GB" dirty="0" err="1" smtClean="0"/>
              <a:t>penghargaan</a:t>
            </a:r>
            <a:r>
              <a:rPr lang="en-GB" dirty="0" smtClean="0"/>
              <a:t> yang </a:t>
            </a:r>
            <a:r>
              <a:rPr lang="en-GB" dirty="0" err="1" smtClean="0"/>
              <a:t>diharapkan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penghargaan</a:t>
            </a:r>
            <a:r>
              <a:rPr lang="en-GB" dirty="0" smtClean="0"/>
              <a:t> yang </a:t>
            </a:r>
            <a:r>
              <a:rPr lang="en-GB" dirty="0" err="1" smtClean="0"/>
              <a:t>diterima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err="1" smtClean="0"/>
              <a:t>Mencakup</a:t>
            </a:r>
            <a:r>
              <a:rPr lang="en-GB" dirty="0" smtClean="0"/>
              <a:t> </a:t>
            </a:r>
            <a:r>
              <a:rPr lang="en-GB" dirty="0" smtClean="0"/>
              <a:t>lima </a:t>
            </a:r>
            <a:r>
              <a:rPr lang="en-GB" dirty="0" err="1" smtClean="0"/>
              <a:t>kategori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yaitu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rasa </a:t>
            </a:r>
            <a:r>
              <a:rPr lang="en-GB" dirty="0" err="1" smtClean="0"/>
              <a:t>aman</a:t>
            </a:r>
            <a:r>
              <a:rPr lang="en-GB" dirty="0" smtClean="0"/>
              <a:t>,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penghargaan</a:t>
            </a:r>
            <a:r>
              <a:rPr lang="en-GB" dirty="0" smtClean="0"/>
              <a:t>,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sosial</a:t>
            </a:r>
            <a:r>
              <a:rPr lang="en-GB" dirty="0" smtClean="0"/>
              <a:t>,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otonomi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</a:t>
            </a:r>
            <a:r>
              <a:rPr lang="en-GB" dirty="0" err="1" smtClean="0"/>
              <a:t>aktualisasi</a:t>
            </a:r>
            <a:r>
              <a:rPr lang="en-GB" dirty="0" smtClean="0"/>
              <a:t> </a:t>
            </a:r>
            <a:r>
              <a:rPr lang="en-GB" dirty="0" err="1" smtClean="0"/>
              <a:t>diri</a:t>
            </a:r>
            <a:r>
              <a:rPr lang="en-GB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</TotalTime>
  <Words>409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JOB SATISFACTION</vt:lpstr>
      <vt:lpstr>Slide 2</vt:lpstr>
      <vt:lpstr>Slide 3</vt:lpstr>
      <vt:lpstr>Teori-Teori Kepuasan Kerja</vt:lpstr>
      <vt:lpstr>Slide 5</vt:lpstr>
      <vt:lpstr>B. Teori nilai (value theory). </vt:lpstr>
      <vt:lpstr>c. Teori proses-lawan (opponent-process theory). </vt:lpstr>
      <vt:lpstr>d. Teori Kesenjangan (Discrepancy Theory) </vt:lpstr>
      <vt:lpstr>e. Teori Instrumentalia (Instrumentality Theory)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SATISFACTION</dc:title>
  <dc:creator>Asus</dc:creator>
  <cp:lastModifiedBy>Asus</cp:lastModifiedBy>
  <cp:revision>1</cp:revision>
  <dcterms:created xsi:type="dcterms:W3CDTF">2018-11-30T05:36:54Z</dcterms:created>
  <dcterms:modified xsi:type="dcterms:W3CDTF">2018-11-30T06:32:56Z</dcterms:modified>
</cp:coreProperties>
</file>