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5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51.xml" ContentType="application/vnd.openxmlformats-officedocument.presentationml.slideLayout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Masters/slideMaster5.xml" ContentType="application/vnd.openxmlformats-officedocument.presentationml.slideMaster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theme/theme7.xml" ContentType="application/vnd.openxmlformats-officedocument.them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5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  <p:sldMasterId id="2147483673" r:id="rId2"/>
    <p:sldMasterId id="2147483685" r:id="rId3"/>
    <p:sldMasterId id="2147483691" r:id="rId4"/>
    <p:sldMasterId id="2147483697" r:id="rId5"/>
  </p:sldMasterIdLst>
  <p:notesMasterIdLst>
    <p:notesMasterId r:id="rId26"/>
  </p:notesMasterIdLst>
  <p:handoutMasterIdLst>
    <p:handoutMasterId r:id="rId27"/>
  </p:handoutMasterIdLst>
  <p:sldIdLst>
    <p:sldId id="256" r:id="rId6"/>
    <p:sldId id="325" r:id="rId7"/>
    <p:sldId id="284" r:id="rId8"/>
    <p:sldId id="288" r:id="rId9"/>
    <p:sldId id="327" r:id="rId10"/>
    <p:sldId id="333" r:id="rId11"/>
    <p:sldId id="334" r:id="rId12"/>
    <p:sldId id="335" r:id="rId13"/>
    <p:sldId id="330" r:id="rId14"/>
    <p:sldId id="331" r:id="rId15"/>
    <p:sldId id="332" r:id="rId16"/>
    <p:sldId id="336" r:id="rId17"/>
    <p:sldId id="337" r:id="rId18"/>
    <p:sldId id="338" r:id="rId19"/>
    <p:sldId id="305" r:id="rId20"/>
    <p:sldId id="311" r:id="rId21"/>
    <p:sldId id="339" r:id="rId22"/>
    <p:sldId id="323" r:id="rId23"/>
    <p:sldId id="328" r:id="rId24"/>
    <p:sldId id="282" r:id="rId25"/>
  </p:sldIdLst>
  <p:sldSz cx="9144000" cy="6858000" type="screen4x3"/>
  <p:notesSz cx="6858000" cy="931386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6600CC"/>
    <a:srgbClr val="CC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7138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847138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38F6F9AF-674B-4AF6-B0D5-F38B56F9C4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349A5F83-00CD-476F-850F-B87ABA31A31B}" type="datetimeFigureOut">
              <a:rPr lang="en-US"/>
              <a:pPr>
                <a:defRPr/>
              </a:pPr>
              <a:t>12/27/2018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24363"/>
            <a:ext cx="5486400" cy="4191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7138"/>
            <a:ext cx="29718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47138"/>
            <a:ext cx="29718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2804F2E0-9F63-4373-96E6-29C287D73A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 txBox="1">
            <a:spLocks noGrp="1" noChangeArrowheads="1"/>
          </p:cNvSpPr>
          <p:nvPr/>
        </p:nvSpPr>
        <p:spPr bwMode="auto">
          <a:xfrm>
            <a:off x="3884613" y="8847138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4F2363CF-16C1-4A94-963E-08DC678A0C67}" type="slidenum">
              <a:rPr lang="en-US" sz="1200"/>
              <a:pPr algn="r"/>
              <a:t>18</a:t>
            </a:fld>
            <a:endParaRPr lang="en-US" sz="1200"/>
          </a:p>
        </p:txBody>
      </p:sp>
      <p:sp>
        <p:nvSpPr>
          <p:cNvPr id="32771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59875" cy="6858000"/>
            <a:chOff x="0" y="0"/>
            <a:chExt cx="5770" cy="4320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>
              <a:off x="5232" y="1"/>
              <a:ext cx="528" cy="431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tint val="94118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hidden">
            <a:xfrm>
              <a:off x="1056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hidden">
            <a:xfrm>
              <a:off x="172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8" name="Rectangle 6"/>
            <p:cNvSpPr>
              <a:spLocks noChangeArrowheads="1"/>
            </p:cNvSpPr>
            <p:nvPr userDrawn="1"/>
          </p:nvSpPr>
          <p:spPr bwMode="hidden">
            <a:xfrm>
              <a:off x="2256" y="0"/>
              <a:ext cx="240" cy="432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9" name="Rectangle 7"/>
            <p:cNvSpPr>
              <a:spLocks noChangeArrowheads="1"/>
            </p:cNvSpPr>
            <p:nvPr userDrawn="1"/>
          </p:nvSpPr>
          <p:spPr bwMode="hidden">
            <a:xfrm>
              <a:off x="1344" y="0"/>
              <a:ext cx="38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10" name="Rectangle 8"/>
            <p:cNvSpPr>
              <a:spLocks noChangeArrowheads="1"/>
            </p:cNvSpPr>
            <p:nvPr userDrawn="1"/>
          </p:nvSpPr>
          <p:spPr bwMode="hidden">
            <a:xfrm>
              <a:off x="480" y="0"/>
              <a:ext cx="576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11" name="Rectangle 9"/>
            <p:cNvSpPr>
              <a:spLocks noChangeArrowheads="1"/>
            </p:cNvSpPr>
            <p:nvPr userDrawn="1"/>
          </p:nvSpPr>
          <p:spPr bwMode="hidden">
            <a:xfrm>
              <a:off x="288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8470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 userDrawn="1"/>
          </p:nvSpPr>
          <p:spPr bwMode="hidden">
            <a:xfrm>
              <a:off x="0" y="0"/>
              <a:ext cx="288" cy="4320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 userDrawn="1"/>
          </p:nvSpPr>
          <p:spPr bwMode="hidden">
            <a:xfrm>
              <a:off x="2160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14" name="Rectangle 12"/>
            <p:cNvSpPr>
              <a:spLocks noChangeArrowheads="1"/>
            </p:cNvSpPr>
            <p:nvPr userDrawn="1"/>
          </p:nvSpPr>
          <p:spPr bwMode="hidden">
            <a:xfrm>
              <a:off x="2784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15" name="Rectangle 13"/>
            <p:cNvSpPr>
              <a:spLocks noChangeArrowheads="1"/>
            </p:cNvSpPr>
            <p:nvPr userDrawn="1"/>
          </p:nvSpPr>
          <p:spPr bwMode="hidden">
            <a:xfrm>
              <a:off x="1248" y="0"/>
              <a:ext cx="144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16" name="Rectangle 14"/>
            <p:cNvSpPr>
              <a:spLocks noChangeArrowheads="1"/>
            </p:cNvSpPr>
            <p:nvPr userDrawn="1"/>
          </p:nvSpPr>
          <p:spPr bwMode="hidden">
            <a:xfrm>
              <a:off x="3300" y="0"/>
              <a:ext cx="252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17" name="Rectangle 15"/>
            <p:cNvSpPr>
              <a:spLocks noChangeArrowheads="1"/>
            </p:cNvSpPr>
            <p:nvPr userDrawn="1"/>
          </p:nvSpPr>
          <p:spPr bwMode="hidden">
            <a:xfrm>
              <a:off x="4656" y="0"/>
              <a:ext cx="14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18" name="Rectangle 16"/>
            <p:cNvSpPr>
              <a:spLocks noChangeArrowheads="1"/>
            </p:cNvSpPr>
            <p:nvPr userDrawn="1"/>
          </p:nvSpPr>
          <p:spPr bwMode="hidden">
            <a:xfrm>
              <a:off x="4608" y="0"/>
              <a:ext cx="67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19" name="Rectangle 17"/>
            <p:cNvSpPr>
              <a:spLocks noChangeArrowheads="1"/>
            </p:cNvSpPr>
            <p:nvPr userDrawn="1"/>
          </p:nvSpPr>
          <p:spPr bwMode="hidden">
            <a:xfrm>
              <a:off x="3504" y="0"/>
              <a:ext cx="62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20" name="Rectangle 18"/>
            <p:cNvSpPr>
              <a:spLocks noChangeArrowheads="1"/>
            </p:cNvSpPr>
            <p:nvPr userDrawn="1"/>
          </p:nvSpPr>
          <p:spPr bwMode="hidden">
            <a:xfrm>
              <a:off x="3840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1" name="Rectangle 19"/>
            <p:cNvSpPr>
              <a:spLocks noChangeArrowheads="1"/>
            </p:cNvSpPr>
            <p:nvPr userDrawn="1"/>
          </p:nvSpPr>
          <p:spPr bwMode="hidden">
            <a:xfrm>
              <a:off x="4368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 userDrawn="1"/>
          </p:nvSpPr>
          <p:spPr bwMode="hidden">
            <a:xfrm>
              <a:off x="2680" y="0"/>
              <a:ext cx="15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3" name="Rectangle 21"/>
            <p:cNvSpPr>
              <a:spLocks noChangeArrowheads="1"/>
            </p:cNvSpPr>
            <p:nvPr userDrawn="1"/>
          </p:nvSpPr>
          <p:spPr bwMode="hidden">
            <a:xfrm>
              <a:off x="2366" y="0"/>
              <a:ext cx="336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4" name="Freeform 22"/>
            <p:cNvSpPr>
              <a:spLocks/>
            </p:cNvSpPr>
            <p:nvPr userDrawn="1"/>
          </p:nvSpPr>
          <p:spPr bwMode="hidden">
            <a:xfrm>
              <a:off x="1" y="3875"/>
              <a:ext cx="5760" cy="445"/>
            </a:xfrm>
            <a:custGeom>
              <a:avLst/>
              <a:gdLst>
                <a:gd name="T0" fmla="*/ 5700 w 5760"/>
                <a:gd name="T1" fmla="*/ 86 h 445"/>
                <a:gd name="T2" fmla="*/ 5508 w 5760"/>
                <a:gd name="T3" fmla="*/ 86 h 445"/>
                <a:gd name="T4" fmla="*/ 5454 w 5760"/>
                <a:gd name="T5" fmla="*/ 76 h 445"/>
                <a:gd name="T6" fmla="*/ 5448 w 5760"/>
                <a:gd name="T7" fmla="*/ 65 h 445"/>
                <a:gd name="T8" fmla="*/ 5442 w 5760"/>
                <a:gd name="T9" fmla="*/ 44 h 445"/>
                <a:gd name="T10" fmla="*/ 5414 w 5760"/>
                <a:gd name="T11" fmla="*/ 18 h 445"/>
                <a:gd name="T12" fmla="*/ 5332 w 5760"/>
                <a:gd name="T13" fmla="*/ 7 h 445"/>
                <a:gd name="T14" fmla="*/ 5051 w 5760"/>
                <a:gd name="T15" fmla="*/ 22 h 445"/>
                <a:gd name="T16" fmla="*/ 4986 w 5760"/>
                <a:gd name="T17" fmla="*/ 55 h 445"/>
                <a:gd name="T18" fmla="*/ 4854 w 5760"/>
                <a:gd name="T19" fmla="*/ 102 h 445"/>
                <a:gd name="T20" fmla="*/ 4740 w 5760"/>
                <a:gd name="T21" fmla="*/ 112 h 445"/>
                <a:gd name="T22" fmla="*/ 4662 w 5760"/>
                <a:gd name="T23" fmla="*/ 91 h 445"/>
                <a:gd name="T24" fmla="*/ 4598 w 5760"/>
                <a:gd name="T25" fmla="*/ 25 h 445"/>
                <a:gd name="T26" fmla="*/ 4514 w 5760"/>
                <a:gd name="T27" fmla="*/ 9 h 445"/>
                <a:gd name="T28" fmla="*/ 4410 w 5760"/>
                <a:gd name="T29" fmla="*/ 39 h 445"/>
                <a:gd name="T30" fmla="*/ 4236 w 5760"/>
                <a:gd name="T31" fmla="*/ 81 h 445"/>
                <a:gd name="T32" fmla="*/ 4020 w 5760"/>
                <a:gd name="T33" fmla="*/ 102 h 445"/>
                <a:gd name="T34" fmla="*/ 3810 w 5760"/>
                <a:gd name="T35" fmla="*/ 102 h 445"/>
                <a:gd name="T36" fmla="*/ 3654 w 5760"/>
                <a:gd name="T37" fmla="*/ 76 h 445"/>
                <a:gd name="T38" fmla="*/ 3594 w 5760"/>
                <a:gd name="T39" fmla="*/ 50 h 445"/>
                <a:gd name="T40" fmla="*/ 3528 w 5760"/>
                <a:gd name="T41" fmla="*/ 44 h 445"/>
                <a:gd name="T42" fmla="*/ 3480 w 5760"/>
                <a:gd name="T43" fmla="*/ 55 h 445"/>
                <a:gd name="T44" fmla="*/ 3420 w 5760"/>
                <a:gd name="T45" fmla="*/ 76 h 445"/>
                <a:gd name="T46" fmla="*/ 3048 w 5760"/>
                <a:gd name="T47" fmla="*/ 112 h 445"/>
                <a:gd name="T48" fmla="*/ 2844 w 5760"/>
                <a:gd name="T49" fmla="*/ 128 h 445"/>
                <a:gd name="T50" fmla="*/ 2742 w 5760"/>
                <a:gd name="T51" fmla="*/ 117 h 445"/>
                <a:gd name="T52" fmla="*/ 2710 w 5760"/>
                <a:gd name="T53" fmla="*/ 56 h 445"/>
                <a:gd name="T54" fmla="*/ 2658 w 5760"/>
                <a:gd name="T55" fmla="*/ 50 h 445"/>
                <a:gd name="T56" fmla="*/ 2558 w 5760"/>
                <a:gd name="T57" fmla="*/ 95 h 445"/>
                <a:gd name="T58" fmla="*/ 2444 w 5760"/>
                <a:gd name="T59" fmla="*/ 109 h 445"/>
                <a:gd name="T60" fmla="*/ 2322 w 5760"/>
                <a:gd name="T61" fmla="*/ 91 h 445"/>
                <a:gd name="T62" fmla="*/ 2274 w 5760"/>
                <a:gd name="T63" fmla="*/ 70 h 445"/>
                <a:gd name="T64" fmla="*/ 2185 w 5760"/>
                <a:gd name="T65" fmla="*/ 3 h 445"/>
                <a:gd name="T66" fmla="*/ 2048 w 5760"/>
                <a:gd name="T67" fmla="*/ 64 h 445"/>
                <a:gd name="T68" fmla="*/ 1794 w 5760"/>
                <a:gd name="T69" fmla="*/ 102 h 445"/>
                <a:gd name="T70" fmla="*/ 1560 w 5760"/>
                <a:gd name="T71" fmla="*/ 91 h 445"/>
                <a:gd name="T72" fmla="*/ 1482 w 5760"/>
                <a:gd name="T73" fmla="*/ 76 h 445"/>
                <a:gd name="T74" fmla="*/ 1428 w 5760"/>
                <a:gd name="T75" fmla="*/ 50 h 445"/>
                <a:gd name="T76" fmla="*/ 1374 w 5760"/>
                <a:gd name="T77" fmla="*/ 44 h 445"/>
                <a:gd name="T78" fmla="*/ 1308 w 5760"/>
                <a:gd name="T79" fmla="*/ 55 h 445"/>
                <a:gd name="T80" fmla="*/ 1140 w 5760"/>
                <a:gd name="T81" fmla="*/ 107 h 445"/>
                <a:gd name="T82" fmla="*/ 948 w 5760"/>
                <a:gd name="T83" fmla="*/ 143 h 445"/>
                <a:gd name="T84" fmla="*/ 708 w 5760"/>
                <a:gd name="T85" fmla="*/ 138 h 445"/>
                <a:gd name="T86" fmla="*/ 534 w 5760"/>
                <a:gd name="T87" fmla="*/ 96 h 445"/>
                <a:gd name="T88" fmla="*/ 444 w 5760"/>
                <a:gd name="T89" fmla="*/ 55 h 445"/>
                <a:gd name="T90" fmla="*/ 396 w 5760"/>
                <a:gd name="T91" fmla="*/ 34 h 445"/>
                <a:gd name="T92" fmla="*/ 378 w 5760"/>
                <a:gd name="T93" fmla="*/ 39 h 445"/>
                <a:gd name="T94" fmla="*/ 342 w 5760"/>
                <a:gd name="T95" fmla="*/ 70 h 445"/>
                <a:gd name="T96" fmla="*/ 288 w 5760"/>
                <a:gd name="T97" fmla="*/ 96 h 445"/>
                <a:gd name="T98" fmla="*/ 192 w 5760"/>
                <a:gd name="T99" fmla="*/ 112 h 445"/>
                <a:gd name="T100" fmla="*/ 90 w 5760"/>
                <a:gd name="T101" fmla="*/ 112 h 445"/>
                <a:gd name="T102" fmla="*/ 0 w 5760"/>
                <a:gd name="T103" fmla="*/ 96 h 445"/>
                <a:gd name="T104" fmla="*/ 5760 w 5760"/>
                <a:gd name="T105" fmla="*/ 445 h 445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0" t="0" r="r" b="b"/>
              <a:pathLst>
                <a:path w="5760" h="445">
                  <a:moveTo>
                    <a:pt x="5760" y="445"/>
                  </a:moveTo>
                  <a:lnTo>
                    <a:pt x="5760" y="76"/>
                  </a:lnTo>
                  <a:lnTo>
                    <a:pt x="5730" y="81"/>
                  </a:lnTo>
                  <a:lnTo>
                    <a:pt x="5700" y="86"/>
                  </a:lnTo>
                  <a:lnTo>
                    <a:pt x="5646" y="91"/>
                  </a:lnTo>
                  <a:lnTo>
                    <a:pt x="5592" y="91"/>
                  </a:lnTo>
                  <a:lnTo>
                    <a:pt x="5544" y="91"/>
                  </a:lnTo>
                  <a:lnTo>
                    <a:pt x="5508" y="86"/>
                  </a:lnTo>
                  <a:lnTo>
                    <a:pt x="5490" y="86"/>
                  </a:lnTo>
                  <a:lnTo>
                    <a:pt x="5478" y="81"/>
                  </a:lnTo>
                  <a:lnTo>
                    <a:pt x="5466" y="76"/>
                  </a:lnTo>
                  <a:lnTo>
                    <a:pt x="5454" y="76"/>
                  </a:lnTo>
                  <a:lnTo>
                    <a:pt x="5454" y="70"/>
                  </a:lnTo>
                  <a:lnTo>
                    <a:pt x="5448" y="70"/>
                  </a:lnTo>
                  <a:lnTo>
                    <a:pt x="5448" y="65"/>
                  </a:lnTo>
                  <a:lnTo>
                    <a:pt x="5448" y="60"/>
                  </a:lnTo>
                  <a:lnTo>
                    <a:pt x="5448" y="55"/>
                  </a:lnTo>
                  <a:lnTo>
                    <a:pt x="5442" y="50"/>
                  </a:lnTo>
                  <a:lnTo>
                    <a:pt x="5442" y="44"/>
                  </a:lnTo>
                  <a:lnTo>
                    <a:pt x="5436" y="39"/>
                  </a:lnTo>
                  <a:lnTo>
                    <a:pt x="5424" y="34"/>
                  </a:lnTo>
                  <a:lnTo>
                    <a:pt x="5418" y="29"/>
                  </a:lnTo>
                  <a:lnTo>
                    <a:pt x="5414" y="18"/>
                  </a:lnTo>
                  <a:lnTo>
                    <a:pt x="5401" y="16"/>
                  </a:lnTo>
                  <a:lnTo>
                    <a:pt x="5386" y="10"/>
                  </a:lnTo>
                  <a:lnTo>
                    <a:pt x="5368" y="7"/>
                  </a:lnTo>
                  <a:lnTo>
                    <a:pt x="5332" y="7"/>
                  </a:lnTo>
                  <a:lnTo>
                    <a:pt x="5246" y="10"/>
                  </a:lnTo>
                  <a:lnTo>
                    <a:pt x="5144" y="7"/>
                  </a:lnTo>
                  <a:lnTo>
                    <a:pt x="5090" y="16"/>
                  </a:lnTo>
                  <a:lnTo>
                    <a:pt x="5051" y="22"/>
                  </a:lnTo>
                  <a:lnTo>
                    <a:pt x="5036" y="30"/>
                  </a:lnTo>
                  <a:lnTo>
                    <a:pt x="5022" y="39"/>
                  </a:lnTo>
                  <a:lnTo>
                    <a:pt x="5010" y="44"/>
                  </a:lnTo>
                  <a:lnTo>
                    <a:pt x="4986" y="55"/>
                  </a:lnTo>
                  <a:lnTo>
                    <a:pt x="4950" y="70"/>
                  </a:lnTo>
                  <a:lnTo>
                    <a:pt x="4920" y="86"/>
                  </a:lnTo>
                  <a:lnTo>
                    <a:pt x="4884" y="96"/>
                  </a:lnTo>
                  <a:lnTo>
                    <a:pt x="4854" y="102"/>
                  </a:lnTo>
                  <a:lnTo>
                    <a:pt x="4824" y="107"/>
                  </a:lnTo>
                  <a:lnTo>
                    <a:pt x="4794" y="112"/>
                  </a:lnTo>
                  <a:lnTo>
                    <a:pt x="4764" y="112"/>
                  </a:lnTo>
                  <a:lnTo>
                    <a:pt x="4740" y="112"/>
                  </a:lnTo>
                  <a:lnTo>
                    <a:pt x="4716" y="107"/>
                  </a:lnTo>
                  <a:lnTo>
                    <a:pt x="4698" y="102"/>
                  </a:lnTo>
                  <a:lnTo>
                    <a:pt x="4674" y="96"/>
                  </a:lnTo>
                  <a:lnTo>
                    <a:pt x="4662" y="91"/>
                  </a:lnTo>
                  <a:lnTo>
                    <a:pt x="4644" y="86"/>
                  </a:lnTo>
                  <a:lnTo>
                    <a:pt x="4631" y="66"/>
                  </a:lnTo>
                  <a:lnTo>
                    <a:pt x="4617" y="42"/>
                  </a:lnTo>
                  <a:lnTo>
                    <a:pt x="4598" y="25"/>
                  </a:lnTo>
                  <a:lnTo>
                    <a:pt x="4584" y="13"/>
                  </a:lnTo>
                  <a:lnTo>
                    <a:pt x="4565" y="4"/>
                  </a:lnTo>
                  <a:lnTo>
                    <a:pt x="4535" y="3"/>
                  </a:lnTo>
                  <a:lnTo>
                    <a:pt x="4514" y="9"/>
                  </a:lnTo>
                  <a:lnTo>
                    <a:pt x="4494" y="18"/>
                  </a:lnTo>
                  <a:lnTo>
                    <a:pt x="4471" y="23"/>
                  </a:lnTo>
                  <a:lnTo>
                    <a:pt x="4440" y="29"/>
                  </a:lnTo>
                  <a:lnTo>
                    <a:pt x="4410" y="39"/>
                  </a:lnTo>
                  <a:lnTo>
                    <a:pt x="4374" y="50"/>
                  </a:lnTo>
                  <a:lnTo>
                    <a:pt x="4332" y="60"/>
                  </a:lnTo>
                  <a:lnTo>
                    <a:pt x="4284" y="76"/>
                  </a:lnTo>
                  <a:lnTo>
                    <a:pt x="4236" y="81"/>
                  </a:lnTo>
                  <a:lnTo>
                    <a:pt x="4183" y="91"/>
                  </a:lnTo>
                  <a:lnTo>
                    <a:pt x="4128" y="96"/>
                  </a:lnTo>
                  <a:lnTo>
                    <a:pt x="4074" y="102"/>
                  </a:lnTo>
                  <a:lnTo>
                    <a:pt x="4020" y="102"/>
                  </a:lnTo>
                  <a:lnTo>
                    <a:pt x="3966" y="102"/>
                  </a:lnTo>
                  <a:lnTo>
                    <a:pt x="3912" y="102"/>
                  </a:lnTo>
                  <a:lnTo>
                    <a:pt x="3858" y="102"/>
                  </a:lnTo>
                  <a:lnTo>
                    <a:pt x="3810" y="102"/>
                  </a:lnTo>
                  <a:lnTo>
                    <a:pt x="3762" y="96"/>
                  </a:lnTo>
                  <a:lnTo>
                    <a:pt x="3726" y="91"/>
                  </a:lnTo>
                  <a:lnTo>
                    <a:pt x="3684" y="81"/>
                  </a:lnTo>
                  <a:lnTo>
                    <a:pt x="3654" y="76"/>
                  </a:lnTo>
                  <a:lnTo>
                    <a:pt x="3642" y="70"/>
                  </a:lnTo>
                  <a:lnTo>
                    <a:pt x="3630" y="65"/>
                  </a:lnTo>
                  <a:lnTo>
                    <a:pt x="3612" y="60"/>
                  </a:lnTo>
                  <a:lnTo>
                    <a:pt x="3594" y="50"/>
                  </a:lnTo>
                  <a:lnTo>
                    <a:pt x="3576" y="50"/>
                  </a:lnTo>
                  <a:lnTo>
                    <a:pt x="3558" y="44"/>
                  </a:lnTo>
                  <a:lnTo>
                    <a:pt x="3540" y="44"/>
                  </a:lnTo>
                  <a:lnTo>
                    <a:pt x="3528" y="44"/>
                  </a:lnTo>
                  <a:lnTo>
                    <a:pt x="3516" y="50"/>
                  </a:lnTo>
                  <a:lnTo>
                    <a:pt x="3504" y="50"/>
                  </a:lnTo>
                  <a:lnTo>
                    <a:pt x="3492" y="55"/>
                  </a:lnTo>
                  <a:lnTo>
                    <a:pt x="3480" y="55"/>
                  </a:lnTo>
                  <a:lnTo>
                    <a:pt x="3468" y="65"/>
                  </a:lnTo>
                  <a:lnTo>
                    <a:pt x="3456" y="70"/>
                  </a:lnTo>
                  <a:lnTo>
                    <a:pt x="3450" y="70"/>
                  </a:lnTo>
                  <a:lnTo>
                    <a:pt x="3420" y="76"/>
                  </a:lnTo>
                  <a:lnTo>
                    <a:pt x="3330" y="81"/>
                  </a:lnTo>
                  <a:lnTo>
                    <a:pt x="3204" y="91"/>
                  </a:lnTo>
                  <a:lnTo>
                    <a:pt x="3126" y="102"/>
                  </a:lnTo>
                  <a:lnTo>
                    <a:pt x="3048" y="112"/>
                  </a:lnTo>
                  <a:lnTo>
                    <a:pt x="2970" y="123"/>
                  </a:lnTo>
                  <a:lnTo>
                    <a:pt x="2904" y="128"/>
                  </a:lnTo>
                  <a:lnTo>
                    <a:pt x="2868" y="128"/>
                  </a:lnTo>
                  <a:lnTo>
                    <a:pt x="2844" y="128"/>
                  </a:lnTo>
                  <a:lnTo>
                    <a:pt x="2814" y="128"/>
                  </a:lnTo>
                  <a:lnTo>
                    <a:pt x="2790" y="128"/>
                  </a:lnTo>
                  <a:lnTo>
                    <a:pt x="2766" y="123"/>
                  </a:lnTo>
                  <a:lnTo>
                    <a:pt x="2742" y="117"/>
                  </a:lnTo>
                  <a:lnTo>
                    <a:pt x="2724" y="112"/>
                  </a:lnTo>
                  <a:lnTo>
                    <a:pt x="2706" y="107"/>
                  </a:lnTo>
                  <a:lnTo>
                    <a:pt x="2704" y="83"/>
                  </a:lnTo>
                  <a:lnTo>
                    <a:pt x="2710" y="56"/>
                  </a:lnTo>
                  <a:lnTo>
                    <a:pt x="2710" y="36"/>
                  </a:lnTo>
                  <a:lnTo>
                    <a:pt x="2696" y="25"/>
                  </a:lnTo>
                  <a:lnTo>
                    <a:pt x="2672" y="36"/>
                  </a:lnTo>
                  <a:lnTo>
                    <a:pt x="2658" y="50"/>
                  </a:lnTo>
                  <a:lnTo>
                    <a:pt x="2638" y="60"/>
                  </a:lnTo>
                  <a:lnTo>
                    <a:pt x="2614" y="76"/>
                  </a:lnTo>
                  <a:lnTo>
                    <a:pt x="2590" y="84"/>
                  </a:lnTo>
                  <a:lnTo>
                    <a:pt x="2558" y="95"/>
                  </a:lnTo>
                  <a:lnTo>
                    <a:pt x="2536" y="98"/>
                  </a:lnTo>
                  <a:lnTo>
                    <a:pt x="2508" y="102"/>
                  </a:lnTo>
                  <a:lnTo>
                    <a:pt x="2478" y="105"/>
                  </a:lnTo>
                  <a:lnTo>
                    <a:pt x="2444" y="109"/>
                  </a:lnTo>
                  <a:lnTo>
                    <a:pt x="2410" y="110"/>
                  </a:lnTo>
                  <a:lnTo>
                    <a:pt x="2374" y="107"/>
                  </a:lnTo>
                  <a:lnTo>
                    <a:pt x="2348" y="103"/>
                  </a:lnTo>
                  <a:lnTo>
                    <a:pt x="2322" y="91"/>
                  </a:lnTo>
                  <a:lnTo>
                    <a:pt x="2304" y="86"/>
                  </a:lnTo>
                  <a:lnTo>
                    <a:pt x="2292" y="81"/>
                  </a:lnTo>
                  <a:lnTo>
                    <a:pt x="2286" y="76"/>
                  </a:lnTo>
                  <a:lnTo>
                    <a:pt x="2274" y="70"/>
                  </a:lnTo>
                  <a:lnTo>
                    <a:pt x="2268" y="65"/>
                  </a:lnTo>
                  <a:lnTo>
                    <a:pt x="2246" y="18"/>
                  </a:lnTo>
                  <a:lnTo>
                    <a:pt x="2224" y="0"/>
                  </a:lnTo>
                  <a:lnTo>
                    <a:pt x="2185" y="3"/>
                  </a:lnTo>
                  <a:lnTo>
                    <a:pt x="2156" y="16"/>
                  </a:lnTo>
                  <a:lnTo>
                    <a:pt x="2126" y="22"/>
                  </a:lnTo>
                  <a:lnTo>
                    <a:pt x="2081" y="49"/>
                  </a:lnTo>
                  <a:lnTo>
                    <a:pt x="2048" y="64"/>
                  </a:lnTo>
                  <a:lnTo>
                    <a:pt x="2018" y="76"/>
                  </a:lnTo>
                  <a:lnTo>
                    <a:pt x="1986" y="96"/>
                  </a:lnTo>
                  <a:lnTo>
                    <a:pt x="1896" y="102"/>
                  </a:lnTo>
                  <a:lnTo>
                    <a:pt x="1794" y="102"/>
                  </a:lnTo>
                  <a:lnTo>
                    <a:pt x="1692" y="102"/>
                  </a:lnTo>
                  <a:lnTo>
                    <a:pt x="1644" y="102"/>
                  </a:lnTo>
                  <a:lnTo>
                    <a:pt x="1602" y="96"/>
                  </a:lnTo>
                  <a:lnTo>
                    <a:pt x="1560" y="91"/>
                  </a:lnTo>
                  <a:lnTo>
                    <a:pt x="1524" y="86"/>
                  </a:lnTo>
                  <a:lnTo>
                    <a:pt x="1506" y="86"/>
                  </a:lnTo>
                  <a:lnTo>
                    <a:pt x="1494" y="81"/>
                  </a:lnTo>
                  <a:lnTo>
                    <a:pt x="1482" y="76"/>
                  </a:lnTo>
                  <a:lnTo>
                    <a:pt x="1476" y="70"/>
                  </a:lnTo>
                  <a:lnTo>
                    <a:pt x="1458" y="65"/>
                  </a:lnTo>
                  <a:lnTo>
                    <a:pt x="1440" y="55"/>
                  </a:lnTo>
                  <a:lnTo>
                    <a:pt x="1428" y="50"/>
                  </a:lnTo>
                  <a:lnTo>
                    <a:pt x="1410" y="50"/>
                  </a:lnTo>
                  <a:lnTo>
                    <a:pt x="1398" y="44"/>
                  </a:lnTo>
                  <a:lnTo>
                    <a:pt x="1386" y="44"/>
                  </a:lnTo>
                  <a:lnTo>
                    <a:pt x="1374" y="44"/>
                  </a:lnTo>
                  <a:lnTo>
                    <a:pt x="1356" y="44"/>
                  </a:lnTo>
                  <a:lnTo>
                    <a:pt x="1344" y="44"/>
                  </a:lnTo>
                  <a:lnTo>
                    <a:pt x="1332" y="50"/>
                  </a:lnTo>
                  <a:lnTo>
                    <a:pt x="1308" y="55"/>
                  </a:lnTo>
                  <a:lnTo>
                    <a:pt x="1260" y="70"/>
                  </a:lnTo>
                  <a:lnTo>
                    <a:pt x="1218" y="86"/>
                  </a:lnTo>
                  <a:lnTo>
                    <a:pt x="1176" y="96"/>
                  </a:lnTo>
                  <a:lnTo>
                    <a:pt x="1140" y="107"/>
                  </a:lnTo>
                  <a:lnTo>
                    <a:pt x="1098" y="117"/>
                  </a:lnTo>
                  <a:lnTo>
                    <a:pt x="1062" y="128"/>
                  </a:lnTo>
                  <a:lnTo>
                    <a:pt x="1020" y="133"/>
                  </a:lnTo>
                  <a:lnTo>
                    <a:pt x="948" y="143"/>
                  </a:lnTo>
                  <a:lnTo>
                    <a:pt x="882" y="149"/>
                  </a:lnTo>
                  <a:lnTo>
                    <a:pt x="822" y="149"/>
                  </a:lnTo>
                  <a:lnTo>
                    <a:pt x="762" y="143"/>
                  </a:lnTo>
                  <a:lnTo>
                    <a:pt x="708" y="138"/>
                  </a:lnTo>
                  <a:lnTo>
                    <a:pt x="654" y="128"/>
                  </a:lnTo>
                  <a:lnTo>
                    <a:pt x="612" y="117"/>
                  </a:lnTo>
                  <a:lnTo>
                    <a:pt x="570" y="107"/>
                  </a:lnTo>
                  <a:lnTo>
                    <a:pt x="534" y="96"/>
                  </a:lnTo>
                  <a:lnTo>
                    <a:pt x="504" y="86"/>
                  </a:lnTo>
                  <a:lnTo>
                    <a:pt x="480" y="76"/>
                  </a:lnTo>
                  <a:lnTo>
                    <a:pt x="462" y="65"/>
                  </a:lnTo>
                  <a:lnTo>
                    <a:pt x="444" y="55"/>
                  </a:lnTo>
                  <a:lnTo>
                    <a:pt x="426" y="44"/>
                  </a:lnTo>
                  <a:lnTo>
                    <a:pt x="408" y="34"/>
                  </a:lnTo>
                  <a:lnTo>
                    <a:pt x="402" y="34"/>
                  </a:lnTo>
                  <a:lnTo>
                    <a:pt x="396" y="34"/>
                  </a:lnTo>
                  <a:lnTo>
                    <a:pt x="390" y="34"/>
                  </a:lnTo>
                  <a:lnTo>
                    <a:pt x="384" y="34"/>
                  </a:lnTo>
                  <a:lnTo>
                    <a:pt x="378" y="39"/>
                  </a:lnTo>
                  <a:lnTo>
                    <a:pt x="372" y="44"/>
                  </a:lnTo>
                  <a:lnTo>
                    <a:pt x="360" y="55"/>
                  </a:lnTo>
                  <a:lnTo>
                    <a:pt x="348" y="65"/>
                  </a:lnTo>
                  <a:lnTo>
                    <a:pt x="342" y="70"/>
                  </a:lnTo>
                  <a:lnTo>
                    <a:pt x="336" y="76"/>
                  </a:lnTo>
                  <a:lnTo>
                    <a:pt x="324" y="86"/>
                  </a:lnTo>
                  <a:lnTo>
                    <a:pt x="306" y="91"/>
                  </a:lnTo>
                  <a:lnTo>
                    <a:pt x="288" y="96"/>
                  </a:lnTo>
                  <a:lnTo>
                    <a:pt x="264" y="102"/>
                  </a:lnTo>
                  <a:lnTo>
                    <a:pt x="240" y="107"/>
                  </a:lnTo>
                  <a:lnTo>
                    <a:pt x="216" y="112"/>
                  </a:lnTo>
                  <a:lnTo>
                    <a:pt x="192" y="112"/>
                  </a:lnTo>
                  <a:lnTo>
                    <a:pt x="168" y="117"/>
                  </a:lnTo>
                  <a:lnTo>
                    <a:pt x="145" y="117"/>
                  </a:lnTo>
                  <a:lnTo>
                    <a:pt x="120" y="117"/>
                  </a:lnTo>
                  <a:lnTo>
                    <a:pt x="90" y="112"/>
                  </a:lnTo>
                  <a:lnTo>
                    <a:pt x="66" y="112"/>
                  </a:lnTo>
                  <a:lnTo>
                    <a:pt x="42" y="107"/>
                  </a:lnTo>
                  <a:lnTo>
                    <a:pt x="24" y="102"/>
                  </a:lnTo>
                  <a:lnTo>
                    <a:pt x="0" y="96"/>
                  </a:lnTo>
                  <a:lnTo>
                    <a:pt x="0" y="445"/>
                  </a:lnTo>
                  <a:lnTo>
                    <a:pt x="5760" y="445"/>
                  </a:lnTo>
                </a:path>
              </a:pathLst>
            </a:custGeom>
            <a:solidFill>
              <a:schemeClr val="accent2">
                <a:alpha val="50195"/>
              </a:schemeClr>
            </a:soli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23"/>
            <p:cNvSpPr>
              <a:spLocks/>
            </p:cNvSpPr>
            <p:nvPr userDrawn="1"/>
          </p:nvSpPr>
          <p:spPr bwMode="hidden">
            <a:xfrm>
              <a:off x="0" y="3867"/>
              <a:ext cx="5770" cy="174"/>
            </a:xfrm>
            <a:custGeom>
              <a:avLst/>
              <a:gdLst/>
              <a:ahLst/>
              <a:cxnLst>
                <a:cxn ang="0">
                  <a:pos x="4993" y="66"/>
                </a:cxn>
                <a:cxn ang="0">
                  <a:pos x="4771" y="132"/>
                </a:cxn>
                <a:cxn ang="0">
                  <a:pos x="4640" y="96"/>
                </a:cxn>
                <a:cxn ang="0">
                  <a:pos x="4598" y="36"/>
                </a:cxn>
                <a:cxn ang="0">
                  <a:pos x="4478" y="30"/>
                </a:cxn>
                <a:cxn ang="0">
                  <a:pos x="4186" y="108"/>
                </a:cxn>
                <a:cxn ang="0">
                  <a:pos x="3815" y="120"/>
                </a:cxn>
                <a:cxn ang="0">
                  <a:pos x="3617" y="72"/>
                </a:cxn>
                <a:cxn ang="0">
                  <a:pos x="3510" y="60"/>
                </a:cxn>
                <a:cxn ang="0">
                  <a:pos x="3336" y="96"/>
                </a:cxn>
                <a:cxn ang="0">
                  <a:pos x="2846" y="150"/>
                </a:cxn>
                <a:cxn ang="0">
                  <a:pos x="2703" y="96"/>
                </a:cxn>
                <a:cxn ang="0">
                  <a:pos x="2619" y="90"/>
                </a:cxn>
                <a:cxn ang="0">
                  <a:pos x="2416" y="132"/>
                </a:cxn>
                <a:cxn ang="0">
                  <a:pos x="2278" y="84"/>
                </a:cxn>
                <a:cxn ang="0">
                  <a:pos x="2151" y="36"/>
                </a:cxn>
                <a:cxn ang="0">
                  <a:pos x="1947" y="120"/>
                </a:cxn>
                <a:cxn ang="0">
                  <a:pos x="1525" y="102"/>
                </a:cxn>
                <a:cxn ang="0">
                  <a:pos x="1429" y="60"/>
                </a:cxn>
                <a:cxn ang="0">
                  <a:pos x="1333" y="60"/>
                </a:cxn>
                <a:cxn ang="0">
                  <a:pos x="1058" y="150"/>
                </a:cxn>
                <a:cxn ang="0">
                  <a:pos x="652" y="150"/>
                </a:cxn>
                <a:cxn ang="0">
                  <a:pos x="442" y="66"/>
                </a:cxn>
                <a:cxn ang="0">
                  <a:pos x="377" y="48"/>
                </a:cxn>
                <a:cxn ang="0">
                  <a:pos x="305" y="108"/>
                </a:cxn>
                <a:cxn ang="0">
                  <a:pos x="144" y="138"/>
                </a:cxn>
                <a:cxn ang="0">
                  <a:pos x="0" y="96"/>
                </a:cxn>
                <a:cxn ang="0">
                  <a:pos x="167" y="120"/>
                </a:cxn>
                <a:cxn ang="0">
                  <a:pos x="323" y="84"/>
                </a:cxn>
                <a:cxn ang="0">
                  <a:pos x="383" y="24"/>
                </a:cxn>
                <a:cxn ang="0">
                  <a:pos x="460" y="60"/>
                </a:cxn>
                <a:cxn ang="0">
                  <a:pos x="706" y="144"/>
                </a:cxn>
                <a:cxn ang="0">
                  <a:pos x="1100" y="120"/>
                </a:cxn>
                <a:cxn ang="0">
                  <a:pos x="1345" y="36"/>
                </a:cxn>
                <a:cxn ang="0">
                  <a:pos x="1441" y="48"/>
                </a:cxn>
                <a:cxn ang="0">
                  <a:pos x="1561" y="90"/>
                </a:cxn>
                <a:cxn ang="0">
                  <a:pos x="1971" y="96"/>
                </a:cxn>
                <a:cxn ang="0">
                  <a:pos x="2235" y="3"/>
                </a:cxn>
                <a:cxn ang="0">
                  <a:pos x="2350" y="102"/>
                </a:cxn>
                <a:cxn ang="0">
                  <a:pos x="2559" y="96"/>
                </a:cxn>
                <a:cxn ang="0">
                  <a:pos x="2715" y="24"/>
                </a:cxn>
                <a:cxn ang="0">
                  <a:pos x="2792" y="132"/>
                </a:cxn>
                <a:cxn ang="0">
                  <a:pos x="3127" y="102"/>
                </a:cxn>
                <a:cxn ang="0">
                  <a:pos x="3486" y="48"/>
                </a:cxn>
                <a:cxn ang="0">
                  <a:pos x="3582" y="42"/>
                </a:cxn>
                <a:cxn ang="0">
                  <a:pos x="3731" y="90"/>
                </a:cxn>
                <a:cxn ang="0">
                  <a:pos x="4078" y="102"/>
                </a:cxn>
                <a:cxn ang="0">
                  <a:pos x="4419" y="30"/>
                </a:cxn>
                <a:cxn ang="0">
                  <a:pos x="4574" y="6"/>
                </a:cxn>
                <a:cxn ang="0">
                  <a:pos x="4628" y="60"/>
                </a:cxn>
                <a:cxn ang="0">
                  <a:pos x="4724" y="108"/>
                </a:cxn>
                <a:cxn ang="0">
                  <a:pos x="4927" y="84"/>
                </a:cxn>
                <a:cxn ang="0">
                  <a:pos x="5118" y="14"/>
                </a:cxn>
                <a:cxn ang="0">
                  <a:pos x="5280" y="9"/>
                </a:cxn>
                <a:cxn ang="0">
                  <a:pos x="5453" y="36"/>
                </a:cxn>
                <a:cxn ang="0">
                  <a:pos x="5465" y="72"/>
                </a:cxn>
                <a:cxn ang="0">
                  <a:pos x="5656" y="90"/>
                </a:cxn>
                <a:cxn ang="0">
                  <a:pos x="5710" y="102"/>
                </a:cxn>
                <a:cxn ang="0">
                  <a:pos x="5477" y="90"/>
                </a:cxn>
                <a:cxn ang="0">
                  <a:pos x="5453" y="60"/>
                </a:cxn>
                <a:cxn ang="0">
                  <a:pos x="5393" y="30"/>
                </a:cxn>
                <a:cxn ang="0">
                  <a:pos x="5219" y="24"/>
                </a:cxn>
              </a:cxnLst>
              <a:rect l="0" t="0" r="r" b="b"/>
              <a:pathLst>
                <a:path w="5770" h="174">
                  <a:moveTo>
                    <a:pt x="5151" y="24"/>
                  </a:moveTo>
                  <a:lnTo>
                    <a:pt x="5127" y="26"/>
                  </a:lnTo>
                  <a:lnTo>
                    <a:pt x="5082" y="30"/>
                  </a:lnTo>
                  <a:lnTo>
                    <a:pt x="5049" y="38"/>
                  </a:lnTo>
                  <a:lnTo>
                    <a:pt x="5029" y="48"/>
                  </a:lnTo>
                  <a:lnTo>
                    <a:pt x="5017" y="54"/>
                  </a:lnTo>
                  <a:lnTo>
                    <a:pt x="4993" y="66"/>
                  </a:lnTo>
                  <a:lnTo>
                    <a:pt x="4957" y="84"/>
                  </a:lnTo>
                  <a:lnTo>
                    <a:pt x="4927" y="102"/>
                  </a:lnTo>
                  <a:lnTo>
                    <a:pt x="4891" y="114"/>
                  </a:lnTo>
                  <a:lnTo>
                    <a:pt x="4861" y="120"/>
                  </a:lnTo>
                  <a:lnTo>
                    <a:pt x="4831" y="126"/>
                  </a:lnTo>
                  <a:lnTo>
                    <a:pt x="4801" y="132"/>
                  </a:lnTo>
                  <a:lnTo>
                    <a:pt x="4771" y="132"/>
                  </a:lnTo>
                  <a:lnTo>
                    <a:pt x="4748" y="132"/>
                  </a:lnTo>
                  <a:lnTo>
                    <a:pt x="4724" y="126"/>
                  </a:lnTo>
                  <a:lnTo>
                    <a:pt x="4706" y="120"/>
                  </a:lnTo>
                  <a:lnTo>
                    <a:pt x="4682" y="114"/>
                  </a:lnTo>
                  <a:lnTo>
                    <a:pt x="4670" y="108"/>
                  </a:lnTo>
                  <a:lnTo>
                    <a:pt x="4652" y="102"/>
                  </a:lnTo>
                  <a:lnTo>
                    <a:pt x="4640" y="96"/>
                  </a:lnTo>
                  <a:lnTo>
                    <a:pt x="4634" y="84"/>
                  </a:lnTo>
                  <a:lnTo>
                    <a:pt x="4628" y="78"/>
                  </a:lnTo>
                  <a:lnTo>
                    <a:pt x="4622" y="66"/>
                  </a:lnTo>
                  <a:lnTo>
                    <a:pt x="4616" y="54"/>
                  </a:lnTo>
                  <a:lnTo>
                    <a:pt x="4610" y="48"/>
                  </a:lnTo>
                  <a:lnTo>
                    <a:pt x="4604" y="42"/>
                  </a:lnTo>
                  <a:lnTo>
                    <a:pt x="4598" y="36"/>
                  </a:lnTo>
                  <a:lnTo>
                    <a:pt x="4586" y="30"/>
                  </a:lnTo>
                  <a:lnTo>
                    <a:pt x="4574" y="24"/>
                  </a:lnTo>
                  <a:lnTo>
                    <a:pt x="4562" y="18"/>
                  </a:lnTo>
                  <a:lnTo>
                    <a:pt x="4544" y="18"/>
                  </a:lnTo>
                  <a:lnTo>
                    <a:pt x="4526" y="18"/>
                  </a:lnTo>
                  <a:lnTo>
                    <a:pt x="4502" y="24"/>
                  </a:lnTo>
                  <a:lnTo>
                    <a:pt x="4478" y="30"/>
                  </a:lnTo>
                  <a:lnTo>
                    <a:pt x="4449" y="36"/>
                  </a:lnTo>
                  <a:lnTo>
                    <a:pt x="4419" y="48"/>
                  </a:lnTo>
                  <a:lnTo>
                    <a:pt x="4383" y="60"/>
                  </a:lnTo>
                  <a:lnTo>
                    <a:pt x="4341" y="72"/>
                  </a:lnTo>
                  <a:lnTo>
                    <a:pt x="4287" y="90"/>
                  </a:lnTo>
                  <a:lnTo>
                    <a:pt x="4239" y="96"/>
                  </a:lnTo>
                  <a:lnTo>
                    <a:pt x="4186" y="108"/>
                  </a:lnTo>
                  <a:lnTo>
                    <a:pt x="4132" y="114"/>
                  </a:lnTo>
                  <a:lnTo>
                    <a:pt x="4078" y="120"/>
                  </a:lnTo>
                  <a:lnTo>
                    <a:pt x="4024" y="120"/>
                  </a:lnTo>
                  <a:lnTo>
                    <a:pt x="3970" y="120"/>
                  </a:lnTo>
                  <a:lnTo>
                    <a:pt x="3916" y="120"/>
                  </a:lnTo>
                  <a:lnTo>
                    <a:pt x="3863" y="120"/>
                  </a:lnTo>
                  <a:lnTo>
                    <a:pt x="3815" y="120"/>
                  </a:lnTo>
                  <a:lnTo>
                    <a:pt x="3767" y="114"/>
                  </a:lnTo>
                  <a:lnTo>
                    <a:pt x="3731" y="108"/>
                  </a:lnTo>
                  <a:lnTo>
                    <a:pt x="3689" y="96"/>
                  </a:lnTo>
                  <a:lnTo>
                    <a:pt x="3659" y="90"/>
                  </a:lnTo>
                  <a:lnTo>
                    <a:pt x="3647" y="84"/>
                  </a:lnTo>
                  <a:lnTo>
                    <a:pt x="3635" y="78"/>
                  </a:lnTo>
                  <a:lnTo>
                    <a:pt x="3617" y="72"/>
                  </a:lnTo>
                  <a:lnTo>
                    <a:pt x="3600" y="60"/>
                  </a:lnTo>
                  <a:lnTo>
                    <a:pt x="3582" y="60"/>
                  </a:lnTo>
                  <a:lnTo>
                    <a:pt x="3564" y="54"/>
                  </a:lnTo>
                  <a:lnTo>
                    <a:pt x="3546" y="54"/>
                  </a:lnTo>
                  <a:lnTo>
                    <a:pt x="3534" y="54"/>
                  </a:lnTo>
                  <a:lnTo>
                    <a:pt x="3522" y="60"/>
                  </a:lnTo>
                  <a:lnTo>
                    <a:pt x="3510" y="60"/>
                  </a:lnTo>
                  <a:lnTo>
                    <a:pt x="3498" y="66"/>
                  </a:lnTo>
                  <a:lnTo>
                    <a:pt x="3486" y="66"/>
                  </a:lnTo>
                  <a:lnTo>
                    <a:pt x="3474" y="78"/>
                  </a:lnTo>
                  <a:lnTo>
                    <a:pt x="3462" y="84"/>
                  </a:lnTo>
                  <a:lnTo>
                    <a:pt x="3456" y="84"/>
                  </a:lnTo>
                  <a:lnTo>
                    <a:pt x="3426" y="90"/>
                  </a:lnTo>
                  <a:lnTo>
                    <a:pt x="3336" y="96"/>
                  </a:lnTo>
                  <a:lnTo>
                    <a:pt x="3205" y="108"/>
                  </a:lnTo>
                  <a:lnTo>
                    <a:pt x="3127" y="120"/>
                  </a:lnTo>
                  <a:lnTo>
                    <a:pt x="3049" y="132"/>
                  </a:lnTo>
                  <a:lnTo>
                    <a:pt x="2972" y="144"/>
                  </a:lnTo>
                  <a:lnTo>
                    <a:pt x="2906" y="150"/>
                  </a:lnTo>
                  <a:lnTo>
                    <a:pt x="2870" y="150"/>
                  </a:lnTo>
                  <a:lnTo>
                    <a:pt x="2846" y="150"/>
                  </a:lnTo>
                  <a:lnTo>
                    <a:pt x="2816" y="150"/>
                  </a:lnTo>
                  <a:lnTo>
                    <a:pt x="2792" y="150"/>
                  </a:lnTo>
                  <a:lnTo>
                    <a:pt x="2768" y="144"/>
                  </a:lnTo>
                  <a:lnTo>
                    <a:pt x="2744" y="138"/>
                  </a:lnTo>
                  <a:lnTo>
                    <a:pt x="2727" y="132"/>
                  </a:lnTo>
                  <a:lnTo>
                    <a:pt x="2709" y="126"/>
                  </a:lnTo>
                  <a:lnTo>
                    <a:pt x="2703" y="96"/>
                  </a:lnTo>
                  <a:lnTo>
                    <a:pt x="2703" y="78"/>
                  </a:lnTo>
                  <a:lnTo>
                    <a:pt x="2709" y="42"/>
                  </a:lnTo>
                  <a:lnTo>
                    <a:pt x="2697" y="36"/>
                  </a:lnTo>
                  <a:lnTo>
                    <a:pt x="2673" y="42"/>
                  </a:lnTo>
                  <a:lnTo>
                    <a:pt x="2661" y="60"/>
                  </a:lnTo>
                  <a:lnTo>
                    <a:pt x="2643" y="72"/>
                  </a:lnTo>
                  <a:lnTo>
                    <a:pt x="2619" y="90"/>
                  </a:lnTo>
                  <a:lnTo>
                    <a:pt x="2595" y="102"/>
                  </a:lnTo>
                  <a:lnTo>
                    <a:pt x="2559" y="114"/>
                  </a:lnTo>
                  <a:lnTo>
                    <a:pt x="2541" y="114"/>
                  </a:lnTo>
                  <a:lnTo>
                    <a:pt x="2511" y="120"/>
                  </a:lnTo>
                  <a:lnTo>
                    <a:pt x="2481" y="126"/>
                  </a:lnTo>
                  <a:lnTo>
                    <a:pt x="2446" y="126"/>
                  </a:lnTo>
                  <a:lnTo>
                    <a:pt x="2416" y="132"/>
                  </a:lnTo>
                  <a:lnTo>
                    <a:pt x="2380" y="126"/>
                  </a:lnTo>
                  <a:lnTo>
                    <a:pt x="2350" y="120"/>
                  </a:lnTo>
                  <a:lnTo>
                    <a:pt x="2326" y="108"/>
                  </a:lnTo>
                  <a:lnTo>
                    <a:pt x="2308" y="102"/>
                  </a:lnTo>
                  <a:lnTo>
                    <a:pt x="2296" y="96"/>
                  </a:lnTo>
                  <a:lnTo>
                    <a:pt x="2290" y="90"/>
                  </a:lnTo>
                  <a:lnTo>
                    <a:pt x="2278" y="84"/>
                  </a:lnTo>
                  <a:lnTo>
                    <a:pt x="2272" y="78"/>
                  </a:lnTo>
                  <a:lnTo>
                    <a:pt x="2250" y="57"/>
                  </a:lnTo>
                  <a:lnTo>
                    <a:pt x="2243" y="35"/>
                  </a:lnTo>
                  <a:lnTo>
                    <a:pt x="2228" y="18"/>
                  </a:lnTo>
                  <a:lnTo>
                    <a:pt x="2208" y="18"/>
                  </a:lnTo>
                  <a:lnTo>
                    <a:pt x="2172" y="24"/>
                  </a:lnTo>
                  <a:lnTo>
                    <a:pt x="2151" y="36"/>
                  </a:lnTo>
                  <a:lnTo>
                    <a:pt x="2127" y="51"/>
                  </a:lnTo>
                  <a:lnTo>
                    <a:pt x="2097" y="60"/>
                  </a:lnTo>
                  <a:lnTo>
                    <a:pt x="2073" y="72"/>
                  </a:lnTo>
                  <a:lnTo>
                    <a:pt x="2046" y="87"/>
                  </a:lnTo>
                  <a:lnTo>
                    <a:pt x="2007" y="102"/>
                  </a:lnTo>
                  <a:lnTo>
                    <a:pt x="1977" y="114"/>
                  </a:lnTo>
                  <a:lnTo>
                    <a:pt x="1947" y="120"/>
                  </a:lnTo>
                  <a:lnTo>
                    <a:pt x="1895" y="120"/>
                  </a:lnTo>
                  <a:lnTo>
                    <a:pt x="1794" y="120"/>
                  </a:lnTo>
                  <a:lnTo>
                    <a:pt x="1692" y="120"/>
                  </a:lnTo>
                  <a:lnTo>
                    <a:pt x="1644" y="120"/>
                  </a:lnTo>
                  <a:lnTo>
                    <a:pt x="1602" y="114"/>
                  </a:lnTo>
                  <a:lnTo>
                    <a:pt x="1561" y="108"/>
                  </a:lnTo>
                  <a:lnTo>
                    <a:pt x="1525" y="102"/>
                  </a:lnTo>
                  <a:lnTo>
                    <a:pt x="1507" y="102"/>
                  </a:lnTo>
                  <a:lnTo>
                    <a:pt x="1495" y="96"/>
                  </a:lnTo>
                  <a:lnTo>
                    <a:pt x="1483" y="90"/>
                  </a:lnTo>
                  <a:lnTo>
                    <a:pt x="1477" y="84"/>
                  </a:lnTo>
                  <a:lnTo>
                    <a:pt x="1459" y="78"/>
                  </a:lnTo>
                  <a:lnTo>
                    <a:pt x="1441" y="66"/>
                  </a:lnTo>
                  <a:lnTo>
                    <a:pt x="1429" y="60"/>
                  </a:lnTo>
                  <a:lnTo>
                    <a:pt x="1411" y="60"/>
                  </a:lnTo>
                  <a:lnTo>
                    <a:pt x="1399" y="54"/>
                  </a:lnTo>
                  <a:lnTo>
                    <a:pt x="1387" y="54"/>
                  </a:lnTo>
                  <a:lnTo>
                    <a:pt x="1375" y="54"/>
                  </a:lnTo>
                  <a:lnTo>
                    <a:pt x="1357" y="54"/>
                  </a:lnTo>
                  <a:lnTo>
                    <a:pt x="1345" y="54"/>
                  </a:lnTo>
                  <a:lnTo>
                    <a:pt x="1333" y="60"/>
                  </a:lnTo>
                  <a:lnTo>
                    <a:pt x="1309" y="66"/>
                  </a:lnTo>
                  <a:lnTo>
                    <a:pt x="1262" y="84"/>
                  </a:lnTo>
                  <a:lnTo>
                    <a:pt x="1220" y="102"/>
                  </a:lnTo>
                  <a:lnTo>
                    <a:pt x="1178" y="114"/>
                  </a:lnTo>
                  <a:lnTo>
                    <a:pt x="1142" y="126"/>
                  </a:lnTo>
                  <a:lnTo>
                    <a:pt x="1100" y="138"/>
                  </a:lnTo>
                  <a:lnTo>
                    <a:pt x="1058" y="150"/>
                  </a:lnTo>
                  <a:lnTo>
                    <a:pt x="1016" y="156"/>
                  </a:lnTo>
                  <a:lnTo>
                    <a:pt x="945" y="168"/>
                  </a:lnTo>
                  <a:lnTo>
                    <a:pt x="879" y="174"/>
                  </a:lnTo>
                  <a:lnTo>
                    <a:pt x="819" y="174"/>
                  </a:lnTo>
                  <a:lnTo>
                    <a:pt x="759" y="168"/>
                  </a:lnTo>
                  <a:lnTo>
                    <a:pt x="706" y="162"/>
                  </a:lnTo>
                  <a:lnTo>
                    <a:pt x="652" y="150"/>
                  </a:lnTo>
                  <a:lnTo>
                    <a:pt x="610" y="138"/>
                  </a:lnTo>
                  <a:lnTo>
                    <a:pt x="568" y="126"/>
                  </a:lnTo>
                  <a:lnTo>
                    <a:pt x="532" y="114"/>
                  </a:lnTo>
                  <a:lnTo>
                    <a:pt x="502" y="102"/>
                  </a:lnTo>
                  <a:lnTo>
                    <a:pt x="478" y="90"/>
                  </a:lnTo>
                  <a:lnTo>
                    <a:pt x="460" y="78"/>
                  </a:lnTo>
                  <a:lnTo>
                    <a:pt x="442" y="66"/>
                  </a:lnTo>
                  <a:lnTo>
                    <a:pt x="425" y="54"/>
                  </a:lnTo>
                  <a:lnTo>
                    <a:pt x="407" y="42"/>
                  </a:lnTo>
                  <a:lnTo>
                    <a:pt x="401" y="42"/>
                  </a:lnTo>
                  <a:lnTo>
                    <a:pt x="395" y="42"/>
                  </a:lnTo>
                  <a:lnTo>
                    <a:pt x="389" y="42"/>
                  </a:lnTo>
                  <a:lnTo>
                    <a:pt x="383" y="42"/>
                  </a:lnTo>
                  <a:lnTo>
                    <a:pt x="377" y="48"/>
                  </a:lnTo>
                  <a:lnTo>
                    <a:pt x="371" y="54"/>
                  </a:lnTo>
                  <a:lnTo>
                    <a:pt x="359" y="66"/>
                  </a:lnTo>
                  <a:lnTo>
                    <a:pt x="347" y="78"/>
                  </a:lnTo>
                  <a:lnTo>
                    <a:pt x="341" y="84"/>
                  </a:lnTo>
                  <a:lnTo>
                    <a:pt x="335" y="90"/>
                  </a:lnTo>
                  <a:lnTo>
                    <a:pt x="323" y="102"/>
                  </a:lnTo>
                  <a:lnTo>
                    <a:pt x="305" y="108"/>
                  </a:lnTo>
                  <a:lnTo>
                    <a:pt x="287" y="114"/>
                  </a:lnTo>
                  <a:lnTo>
                    <a:pt x="263" y="120"/>
                  </a:lnTo>
                  <a:lnTo>
                    <a:pt x="239" y="126"/>
                  </a:lnTo>
                  <a:lnTo>
                    <a:pt x="215" y="132"/>
                  </a:lnTo>
                  <a:lnTo>
                    <a:pt x="191" y="132"/>
                  </a:lnTo>
                  <a:lnTo>
                    <a:pt x="167" y="138"/>
                  </a:lnTo>
                  <a:lnTo>
                    <a:pt x="144" y="138"/>
                  </a:lnTo>
                  <a:lnTo>
                    <a:pt x="120" y="138"/>
                  </a:lnTo>
                  <a:lnTo>
                    <a:pt x="90" y="132"/>
                  </a:lnTo>
                  <a:lnTo>
                    <a:pt x="66" y="132"/>
                  </a:lnTo>
                  <a:lnTo>
                    <a:pt x="42" y="126"/>
                  </a:lnTo>
                  <a:lnTo>
                    <a:pt x="24" y="120"/>
                  </a:lnTo>
                  <a:lnTo>
                    <a:pt x="0" y="114"/>
                  </a:lnTo>
                  <a:lnTo>
                    <a:pt x="0" y="96"/>
                  </a:lnTo>
                  <a:lnTo>
                    <a:pt x="24" y="102"/>
                  </a:lnTo>
                  <a:lnTo>
                    <a:pt x="42" y="108"/>
                  </a:lnTo>
                  <a:lnTo>
                    <a:pt x="66" y="114"/>
                  </a:lnTo>
                  <a:lnTo>
                    <a:pt x="90" y="114"/>
                  </a:lnTo>
                  <a:lnTo>
                    <a:pt x="120" y="120"/>
                  </a:lnTo>
                  <a:lnTo>
                    <a:pt x="144" y="120"/>
                  </a:lnTo>
                  <a:lnTo>
                    <a:pt x="167" y="120"/>
                  </a:lnTo>
                  <a:lnTo>
                    <a:pt x="191" y="114"/>
                  </a:lnTo>
                  <a:lnTo>
                    <a:pt x="215" y="114"/>
                  </a:lnTo>
                  <a:lnTo>
                    <a:pt x="239" y="108"/>
                  </a:lnTo>
                  <a:lnTo>
                    <a:pt x="263" y="102"/>
                  </a:lnTo>
                  <a:lnTo>
                    <a:pt x="287" y="96"/>
                  </a:lnTo>
                  <a:lnTo>
                    <a:pt x="305" y="90"/>
                  </a:lnTo>
                  <a:lnTo>
                    <a:pt x="323" y="84"/>
                  </a:lnTo>
                  <a:lnTo>
                    <a:pt x="335" y="72"/>
                  </a:lnTo>
                  <a:lnTo>
                    <a:pt x="341" y="66"/>
                  </a:lnTo>
                  <a:lnTo>
                    <a:pt x="347" y="60"/>
                  </a:lnTo>
                  <a:lnTo>
                    <a:pt x="359" y="48"/>
                  </a:lnTo>
                  <a:lnTo>
                    <a:pt x="371" y="36"/>
                  </a:lnTo>
                  <a:lnTo>
                    <a:pt x="377" y="30"/>
                  </a:lnTo>
                  <a:lnTo>
                    <a:pt x="383" y="24"/>
                  </a:lnTo>
                  <a:lnTo>
                    <a:pt x="389" y="24"/>
                  </a:lnTo>
                  <a:lnTo>
                    <a:pt x="395" y="24"/>
                  </a:lnTo>
                  <a:lnTo>
                    <a:pt x="401" y="24"/>
                  </a:lnTo>
                  <a:lnTo>
                    <a:pt x="407" y="24"/>
                  </a:lnTo>
                  <a:lnTo>
                    <a:pt x="425" y="36"/>
                  </a:lnTo>
                  <a:lnTo>
                    <a:pt x="442" y="48"/>
                  </a:lnTo>
                  <a:lnTo>
                    <a:pt x="460" y="60"/>
                  </a:lnTo>
                  <a:lnTo>
                    <a:pt x="478" y="72"/>
                  </a:lnTo>
                  <a:lnTo>
                    <a:pt x="502" y="84"/>
                  </a:lnTo>
                  <a:lnTo>
                    <a:pt x="532" y="96"/>
                  </a:lnTo>
                  <a:lnTo>
                    <a:pt x="568" y="108"/>
                  </a:lnTo>
                  <a:lnTo>
                    <a:pt x="610" y="120"/>
                  </a:lnTo>
                  <a:lnTo>
                    <a:pt x="652" y="132"/>
                  </a:lnTo>
                  <a:lnTo>
                    <a:pt x="706" y="144"/>
                  </a:lnTo>
                  <a:lnTo>
                    <a:pt x="759" y="150"/>
                  </a:lnTo>
                  <a:lnTo>
                    <a:pt x="819" y="156"/>
                  </a:lnTo>
                  <a:lnTo>
                    <a:pt x="879" y="156"/>
                  </a:lnTo>
                  <a:lnTo>
                    <a:pt x="945" y="150"/>
                  </a:lnTo>
                  <a:lnTo>
                    <a:pt x="1016" y="138"/>
                  </a:lnTo>
                  <a:lnTo>
                    <a:pt x="1058" y="132"/>
                  </a:lnTo>
                  <a:lnTo>
                    <a:pt x="1100" y="120"/>
                  </a:lnTo>
                  <a:lnTo>
                    <a:pt x="1142" y="108"/>
                  </a:lnTo>
                  <a:lnTo>
                    <a:pt x="1178" y="96"/>
                  </a:lnTo>
                  <a:lnTo>
                    <a:pt x="1220" y="84"/>
                  </a:lnTo>
                  <a:lnTo>
                    <a:pt x="1262" y="66"/>
                  </a:lnTo>
                  <a:lnTo>
                    <a:pt x="1309" y="48"/>
                  </a:lnTo>
                  <a:lnTo>
                    <a:pt x="1333" y="42"/>
                  </a:lnTo>
                  <a:lnTo>
                    <a:pt x="1345" y="36"/>
                  </a:lnTo>
                  <a:lnTo>
                    <a:pt x="1357" y="36"/>
                  </a:lnTo>
                  <a:lnTo>
                    <a:pt x="1375" y="36"/>
                  </a:lnTo>
                  <a:lnTo>
                    <a:pt x="1387" y="36"/>
                  </a:lnTo>
                  <a:lnTo>
                    <a:pt x="1399" y="36"/>
                  </a:lnTo>
                  <a:lnTo>
                    <a:pt x="1411" y="42"/>
                  </a:lnTo>
                  <a:lnTo>
                    <a:pt x="1429" y="42"/>
                  </a:lnTo>
                  <a:lnTo>
                    <a:pt x="1441" y="48"/>
                  </a:lnTo>
                  <a:lnTo>
                    <a:pt x="1459" y="60"/>
                  </a:lnTo>
                  <a:lnTo>
                    <a:pt x="1477" y="66"/>
                  </a:lnTo>
                  <a:lnTo>
                    <a:pt x="1483" y="72"/>
                  </a:lnTo>
                  <a:lnTo>
                    <a:pt x="1495" y="78"/>
                  </a:lnTo>
                  <a:lnTo>
                    <a:pt x="1507" y="84"/>
                  </a:lnTo>
                  <a:lnTo>
                    <a:pt x="1525" y="84"/>
                  </a:lnTo>
                  <a:lnTo>
                    <a:pt x="1561" y="90"/>
                  </a:lnTo>
                  <a:lnTo>
                    <a:pt x="1602" y="96"/>
                  </a:lnTo>
                  <a:lnTo>
                    <a:pt x="1644" y="102"/>
                  </a:lnTo>
                  <a:lnTo>
                    <a:pt x="1692" y="102"/>
                  </a:lnTo>
                  <a:lnTo>
                    <a:pt x="1794" y="102"/>
                  </a:lnTo>
                  <a:lnTo>
                    <a:pt x="1895" y="102"/>
                  </a:lnTo>
                  <a:lnTo>
                    <a:pt x="1938" y="102"/>
                  </a:lnTo>
                  <a:lnTo>
                    <a:pt x="1971" y="96"/>
                  </a:lnTo>
                  <a:lnTo>
                    <a:pt x="2019" y="77"/>
                  </a:lnTo>
                  <a:lnTo>
                    <a:pt x="2063" y="57"/>
                  </a:lnTo>
                  <a:lnTo>
                    <a:pt x="2111" y="38"/>
                  </a:lnTo>
                  <a:lnTo>
                    <a:pt x="2145" y="18"/>
                  </a:lnTo>
                  <a:lnTo>
                    <a:pt x="2172" y="9"/>
                  </a:lnTo>
                  <a:lnTo>
                    <a:pt x="2202" y="0"/>
                  </a:lnTo>
                  <a:lnTo>
                    <a:pt x="2235" y="3"/>
                  </a:lnTo>
                  <a:lnTo>
                    <a:pt x="2250" y="24"/>
                  </a:lnTo>
                  <a:lnTo>
                    <a:pt x="2262" y="51"/>
                  </a:lnTo>
                  <a:lnTo>
                    <a:pt x="2290" y="72"/>
                  </a:lnTo>
                  <a:lnTo>
                    <a:pt x="2296" y="78"/>
                  </a:lnTo>
                  <a:lnTo>
                    <a:pt x="2308" y="84"/>
                  </a:lnTo>
                  <a:lnTo>
                    <a:pt x="2326" y="90"/>
                  </a:lnTo>
                  <a:lnTo>
                    <a:pt x="2350" y="102"/>
                  </a:lnTo>
                  <a:lnTo>
                    <a:pt x="2380" y="108"/>
                  </a:lnTo>
                  <a:lnTo>
                    <a:pt x="2416" y="114"/>
                  </a:lnTo>
                  <a:lnTo>
                    <a:pt x="2446" y="108"/>
                  </a:lnTo>
                  <a:lnTo>
                    <a:pt x="2481" y="108"/>
                  </a:lnTo>
                  <a:lnTo>
                    <a:pt x="2511" y="102"/>
                  </a:lnTo>
                  <a:lnTo>
                    <a:pt x="2541" y="96"/>
                  </a:lnTo>
                  <a:lnTo>
                    <a:pt x="2559" y="96"/>
                  </a:lnTo>
                  <a:lnTo>
                    <a:pt x="2595" y="84"/>
                  </a:lnTo>
                  <a:lnTo>
                    <a:pt x="2619" y="72"/>
                  </a:lnTo>
                  <a:lnTo>
                    <a:pt x="2643" y="54"/>
                  </a:lnTo>
                  <a:lnTo>
                    <a:pt x="2661" y="42"/>
                  </a:lnTo>
                  <a:lnTo>
                    <a:pt x="2673" y="24"/>
                  </a:lnTo>
                  <a:lnTo>
                    <a:pt x="2697" y="18"/>
                  </a:lnTo>
                  <a:lnTo>
                    <a:pt x="2715" y="24"/>
                  </a:lnTo>
                  <a:lnTo>
                    <a:pt x="2715" y="48"/>
                  </a:lnTo>
                  <a:lnTo>
                    <a:pt x="2709" y="78"/>
                  </a:lnTo>
                  <a:lnTo>
                    <a:pt x="2709" y="108"/>
                  </a:lnTo>
                  <a:lnTo>
                    <a:pt x="2727" y="114"/>
                  </a:lnTo>
                  <a:lnTo>
                    <a:pt x="2744" y="120"/>
                  </a:lnTo>
                  <a:lnTo>
                    <a:pt x="2768" y="126"/>
                  </a:lnTo>
                  <a:lnTo>
                    <a:pt x="2792" y="132"/>
                  </a:lnTo>
                  <a:lnTo>
                    <a:pt x="2816" y="132"/>
                  </a:lnTo>
                  <a:lnTo>
                    <a:pt x="2846" y="132"/>
                  </a:lnTo>
                  <a:lnTo>
                    <a:pt x="2870" y="132"/>
                  </a:lnTo>
                  <a:lnTo>
                    <a:pt x="2906" y="132"/>
                  </a:lnTo>
                  <a:lnTo>
                    <a:pt x="2972" y="126"/>
                  </a:lnTo>
                  <a:lnTo>
                    <a:pt x="3049" y="114"/>
                  </a:lnTo>
                  <a:lnTo>
                    <a:pt x="3127" y="102"/>
                  </a:lnTo>
                  <a:lnTo>
                    <a:pt x="3205" y="90"/>
                  </a:lnTo>
                  <a:lnTo>
                    <a:pt x="3336" y="78"/>
                  </a:lnTo>
                  <a:lnTo>
                    <a:pt x="3426" y="72"/>
                  </a:lnTo>
                  <a:lnTo>
                    <a:pt x="3456" y="66"/>
                  </a:lnTo>
                  <a:lnTo>
                    <a:pt x="3462" y="66"/>
                  </a:lnTo>
                  <a:lnTo>
                    <a:pt x="3474" y="60"/>
                  </a:lnTo>
                  <a:lnTo>
                    <a:pt x="3486" y="48"/>
                  </a:lnTo>
                  <a:lnTo>
                    <a:pt x="3498" y="48"/>
                  </a:lnTo>
                  <a:lnTo>
                    <a:pt x="3510" y="42"/>
                  </a:lnTo>
                  <a:lnTo>
                    <a:pt x="3522" y="42"/>
                  </a:lnTo>
                  <a:lnTo>
                    <a:pt x="3534" y="36"/>
                  </a:lnTo>
                  <a:lnTo>
                    <a:pt x="3546" y="36"/>
                  </a:lnTo>
                  <a:lnTo>
                    <a:pt x="3564" y="36"/>
                  </a:lnTo>
                  <a:lnTo>
                    <a:pt x="3582" y="42"/>
                  </a:lnTo>
                  <a:lnTo>
                    <a:pt x="3600" y="42"/>
                  </a:lnTo>
                  <a:lnTo>
                    <a:pt x="3617" y="54"/>
                  </a:lnTo>
                  <a:lnTo>
                    <a:pt x="3635" y="60"/>
                  </a:lnTo>
                  <a:lnTo>
                    <a:pt x="3647" y="66"/>
                  </a:lnTo>
                  <a:lnTo>
                    <a:pt x="3659" y="72"/>
                  </a:lnTo>
                  <a:lnTo>
                    <a:pt x="3689" y="78"/>
                  </a:lnTo>
                  <a:lnTo>
                    <a:pt x="3731" y="90"/>
                  </a:lnTo>
                  <a:lnTo>
                    <a:pt x="3767" y="96"/>
                  </a:lnTo>
                  <a:lnTo>
                    <a:pt x="3815" y="102"/>
                  </a:lnTo>
                  <a:lnTo>
                    <a:pt x="3863" y="102"/>
                  </a:lnTo>
                  <a:lnTo>
                    <a:pt x="3916" y="102"/>
                  </a:lnTo>
                  <a:lnTo>
                    <a:pt x="3970" y="102"/>
                  </a:lnTo>
                  <a:lnTo>
                    <a:pt x="4024" y="102"/>
                  </a:lnTo>
                  <a:lnTo>
                    <a:pt x="4078" y="102"/>
                  </a:lnTo>
                  <a:lnTo>
                    <a:pt x="4132" y="96"/>
                  </a:lnTo>
                  <a:lnTo>
                    <a:pt x="4186" y="90"/>
                  </a:lnTo>
                  <a:lnTo>
                    <a:pt x="4239" y="78"/>
                  </a:lnTo>
                  <a:lnTo>
                    <a:pt x="4287" y="72"/>
                  </a:lnTo>
                  <a:lnTo>
                    <a:pt x="4341" y="54"/>
                  </a:lnTo>
                  <a:lnTo>
                    <a:pt x="4383" y="42"/>
                  </a:lnTo>
                  <a:lnTo>
                    <a:pt x="4419" y="30"/>
                  </a:lnTo>
                  <a:lnTo>
                    <a:pt x="4449" y="18"/>
                  </a:lnTo>
                  <a:lnTo>
                    <a:pt x="4478" y="12"/>
                  </a:lnTo>
                  <a:lnTo>
                    <a:pt x="4502" y="6"/>
                  </a:lnTo>
                  <a:lnTo>
                    <a:pt x="4526" y="0"/>
                  </a:lnTo>
                  <a:lnTo>
                    <a:pt x="4544" y="0"/>
                  </a:lnTo>
                  <a:lnTo>
                    <a:pt x="4562" y="0"/>
                  </a:lnTo>
                  <a:lnTo>
                    <a:pt x="4574" y="6"/>
                  </a:lnTo>
                  <a:lnTo>
                    <a:pt x="4586" y="12"/>
                  </a:lnTo>
                  <a:lnTo>
                    <a:pt x="4598" y="18"/>
                  </a:lnTo>
                  <a:lnTo>
                    <a:pt x="4604" y="24"/>
                  </a:lnTo>
                  <a:lnTo>
                    <a:pt x="4610" y="30"/>
                  </a:lnTo>
                  <a:lnTo>
                    <a:pt x="4616" y="36"/>
                  </a:lnTo>
                  <a:lnTo>
                    <a:pt x="4622" y="48"/>
                  </a:lnTo>
                  <a:lnTo>
                    <a:pt x="4628" y="60"/>
                  </a:lnTo>
                  <a:lnTo>
                    <a:pt x="4634" y="66"/>
                  </a:lnTo>
                  <a:lnTo>
                    <a:pt x="4640" y="78"/>
                  </a:lnTo>
                  <a:lnTo>
                    <a:pt x="4652" y="84"/>
                  </a:lnTo>
                  <a:lnTo>
                    <a:pt x="4670" y="90"/>
                  </a:lnTo>
                  <a:lnTo>
                    <a:pt x="4682" y="96"/>
                  </a:lnTo>
                  <a:lnTo>
                    <a:pt x="4706" y="102"/>
                  </a:lnTo>
                  <a:lnTo>
                    <a:pt x="4724" y="108"/>
                  </a:lnTo>
                  <a:lnTo>
                    <a:pt x="4748" y="114"/>
                  </a:lnTo>
                  <a:lnTo>
                    <a:pt x="4771" y="114"/>
                  </a:lnTo>
                  <a:lnTo>
                    <a:pt x="4801" y="114"/>
                  </a:lnTo>
                  <a:lnTo>
                    <a:pt x="4831" y="108"/>
                  </a:lnTo>
                  <a:lnTo>
                    <a:pt x="4861" y="102"/>
                  </a:lnTo>
                  <a:lnTo>
                    <a:pt x="4891" y="96"/>
                  </a:lnTo>
                  <a:lnTo>
                    <a:pt x="4927" y="84"/>
                  </a:lnTo>
                  <a:lnTo>
                    <a:pt x="4957" y="66"/>
                  </a:lnTo>
                  <a:lnTo>
                    <a:pt x="4993" y="48"/>
                  </a:lnTo>
                  <a:lnTo>
                    <a:pt x="5017" y="36"/>
                  </a:lnTo>
                  <a:lnTo>
                    <a:pt x="5029" y="30"/>
                  </a:lnTo>
                  <a:lnTo>
                    <a:pt x="5061" y="24"/>
                  </a:lnTo>
                  <a:lnTo>
                    <a:pt x="5091" y="17"/>
                  </a:lnTo>
                  <a:lnTo>
                    <a:pt x="5118" y="14"/>
                  </a:lnTo>
                  <a:lnTo>
                    <a:pt x="5145" y="9"/>
                  </a:lnTo>
                  <a:lnTo>
                    <a:pt x="5175" y="9"/>
                  </a:lnTo>
                  <a:lnTo>
                    <a:pt x="5199" y="8"/>
                  </a:lnTo>
                  <a:lnTo>
                    <a:pt x="5219" y="9"/>
                  </a:lnTo>
                  <a:lnTo>
                    <a:pt x="5238" y="9"/>
                  </a:lnTo>
                  <a:lnTo>
                    <a:pt x="5258" y="11"/>
                  </a:lnTo>
                  <a:lnTo>
                    <a:pt x="5280" y="9"/>
                  </a:lnTo>
                  <a:lnTo>
                    <a:pt x="5304" y="11"/>
                  </a:lnTo>
                  <a:lnTo>
                    <a:pt x="5327" y="8"/>
                  </a:lnTo>
                  <a:lnTo>
                    <a:pt x="5351" y="8"/>
                  </a:lnTo>
                  <a:lnTo>
                    <a:pt x="5390" y="9"/>
                  </a:lnTo>
                  <a:lnTo>
                    <a:pt x="5435" y="24"/>
                  </a:lnTo>
                  <a:lnTo>
                    <a:pt x="5447" y="30"/>
                  </a:lnTo>
                  <a:lnTo>
                    <a:pt x="5453" y="36"/>
                  </a:lnTo>
                  <a:lnTo>
                    <a:pt x="5453" y="42"/>
                  </a:lnTo>
                  <a:lnTo>
                    <a:pt x="5459" y="48"/>
                  </a:lnTo>
                  <a:lnTo>
                    <a:pt x="5459" y="54"/>
                  </a:lnTo>
                  <a:lnTo>
                    <a:pt x="5459" y="60"/>
                  </a:lnTo>
                  <a:lnTo>
                    <a:pt x="5459" y="66"/>
                  </a:lnTo>
                  <a:lnTo>
                    <a:pt x="5465" y="66"/>
                  </a:lnTo>
                  <a:lnTo>
                    <a:pt x="5465" y="72"/>
                  </a:lnTo>
                  <a:lnTo>
                    <a:pt x="5477" y="72"/>
                  </a:lnTo>
                  <a:lnTo>
                    <a:pt x="5489" y="78"/>
                  </a:lnTo>
                  <a:lnTo>
                    <a:pt x="5501" y="84"/>
                  </a:lnTo>
                  <a:lnTo>
                    <a:pt x="5519" y="84"/>
                  </a:lnTo>
                  <a:lnTo>
                    <a:pt x="5555" y="90"/>
                  </a:lnTo>
                  <a:lnTo>
                    <a:pt x="5603" y="90"/>
                  </a:lnTo>
                  <a:lnTo>
                    <a:pt x="5656" y="90"/>
                  </a:lnTo>
                  <a:lnTo>
                    <a:pt x="5710" y="84"/>
                  </a:lnTo>
                  <a:lnTo>
                    <a:pt x="5740" y="78"/>
                  </a:lnTo>
                  <a:lnTo>
                    <a:pt x="5770" y="72"/>
                  </a:lnTo>
                  <a:lnTo>
                    <a:pt x="5770" y="90"/>
                  </a:lnTo>
                  <a:lnTo>
                    <a:pt x="5770" y="90"/>
                  </a:lnTo>
                  <a:lnTo>
                    <a:pt x="5740" y="96"/>
                  </a:lnTo>
                  <a:lnTo>
                    <a:pt x="5710" y="102"/>
                  </a:lnTo>
                  <a:lnTo>
                    <a:pt x="5656" y="108"/>
                  </a:lnTo>
                  <a:lnTo>
                    <a:pt x="5603" y="108"/>
                  </a:lnTo>
                  <a:lnTo>
                    <a:pt x="5555" y="108"/>
                  </a:lnTo>
                  <a:lnTo>
                    <a:pt x="5519" y="102"/>
                  </a:lnTo>
                  <a:lnTo>
                    <a:pt x="5501" y="102"/>
                  </a:lnTo>
                  <a:lnTo>
                    <a:pt x="5489" y="96"/>
                  </a:lnTo>
                  <a:lnTo>
                    <a:pt x="5477" y="90"/>
                  </a:lnTo>
                  <a:lnTo>
                    <a:pt x="5465" y="90"/>
                  </a:lnTo>
                  <a:lnTo>
                    <a:pt x="5465" y="84"/>
                  </a:lnTo>
                  <a:lnTo>
                    <a:pt x="5459" y="84"/>
                  </a:lnTo>
                  <a:lnTo>
                    <a:pt x="5459" y="78"/>
                  </a:lnTo>
                  <a:lnTo>
                    <a:pt x="5459" y="72"/>
                  </a:lnTo>
                  <a:lnTo>
                    <a:pt x="5459" y="66"/>
                  </a:lnTo>
                  <a:lnTo>
                    <a:pt x="5453" y="60"/>
                  </a:lnTo>
                  <a:lnTo>
                    <a:pt x="5453" y="54"/>
                  </a:lnTo>
                  <a:lnTo>
                    <a:pt x="5447" y="48"/>
                  </a:lnTo>
                  <a:lnTo>
                    <a:pt x="5435" y="42"/>
                  </a:lnTo>
                  <a:lnTo>
                    <a:pt x="5429" y="36"/>
                  </a:lnTo>
                  <a:lnTo>
                    <a:pt x="5423" y="36"/>
                  </a:lnTo>
                  <a:lnTo>
                    <a:pt x="5405" y="30"/>
                  </a:lnTo>
                  <a:lnTo>
                    <a:pt x="5393" y="30"/>
                  </a:lnTo>
                  <a:lnTo>
                    <a:pt x="5370" y="23"/>
                  </a:lnTo>
                  <a:lnTo>
                    <a:pt x="5346" y="24"/>
                  </a:lnTo>
                  <a:lnTo>
                    <a:pt x="5325" y="27"/>
                  </a:lnTo>
                  <a:lnTo>
                    <a:pt x="5298" y="29"/>
                  </a:lnTo>
                  <a:lnTo>
                    <a:pt x="5270" y="29"/>
                  </a:lnTo>
                  <a:lnTo>
                    <a:pt x="5247" y="26"/>
                  </a:lnTo>
                  <a:lnTo>
                    <a:pt x="5219" y="24"/>
                  </a:lnTo>
                  <a:lnTo>
                    <a:pt x="5199" y="21"/>
                  </a:lnTo>
                  <a:lnTo>
                    <a:pt x="5174" y="2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accent2">
                    <a:gamma/>
                    <a:tint val="96863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</p:grpSp>
      <p:sp>
        <p:nvSpPr>
          <p:cNvPr id="72728" name="Rectangle 24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8288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2729" name="Rectangle 2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" name="Rectangle 2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" name="Rectangle 2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0536F0-FD46-4DCC-830D-DC2A21931E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802D46-660E-44F7-9EA9-E1EB45FEB7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119B59-3120-45B0-873D-5C224BBA7F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805863" cy="6858000"/>
            <a:chOff x="0" y="0"/>
            <a:chExt cx="5547" cy="4320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 rot="-215207">
              <a:off x="3688" y="231"/>
              <a:ext cx="1860" cy="3631"/>
              <a:chOff x="3006" y="772"/>
              <a:chExt cx="1860" cy="3631"/>
            </a:xfrm>
          </p:grpSpPr>
          <p:sp>
            <p:nvSpPr>
              <p:cNvPr id="39" name="Freeform 4"/>
              <p:cNvSpPr>
                <a:spLocks/>
              </p:cNvSpPr>
              <p:nvPr userDrawn="1"/>
            </p:nvSpPr>
            <p:spPr bwMode="ltGray">
              <a:xfrm rot="12185230" flipV="1">
                <a:off x="3533" y="772"/>
                <a:ext cx="1333" cy="1485"/>
              </a:xfrm>
              <a:custGeom>
                <a:avLst/>
                <a:gdLst>
                  <a:gd name="T0" fmla="*/ 81 w 596"/>
                  <a:gd name="T1" fmla="*/ 1840 h 666"/>
                  <a:gd name="T2" fmla="*/ 29 w 596"/>
                  <a:gd name="T3" fmla="*/ 1695 h 666"/>
                  <a:gd name="T4" fmla="*/ 0 w 596"/>
                  <a:gd name="T5" fmla="*/ 1436 h 666"/>
                  <a:gd name="T6" fmla="*/ 20 w 596"/>
                  <a:gd name="T7" fmla="*/ 1104 h 666"/>
                  <a:gd name="T8" fmla="*/ 125 w 596"/>
                  <a:gd name="T9" fmla="*/ 751 h 666"/>
                  <a:gd name="T10" fmla="*/ 344 w 596"/>
                  <a:gd name="T11" fmla="*/ 417 h 666"/>
                  <a:gd name="T12" fmla="*/ 711 w 596"/>
                  <a:gd name="T13" fmla="*/ 154 h 666"/>
                  <a:gd name="T14" fmla="*/ 1235 w 596"/>
                  <a:gd name="T15" fmla="*/ 9 h 666"/>
                  <a:gd name="T16" fmla="*/ 1901 w 596"/>
                  <a:gd name="T17" fmla="*/ 45 h 666"/>
                  <a:gd name="T18" fmla="*/ 2422 w 596"/>
                  <a:gd name="T19" fmla="*/ 339 h 666"/>
                  <a:gd name="T20" fmla="*/ 2771 w 596"/>
                  <a:gd name="T21" fmla="*/ 821 h 666"/>
                  <a:gd name="T22" fmla="*/ 2957 w 596"/>
                  <a:gd name="T23" fmla="*/ 1411 h 666"/>
                  <a:gd name="T24" fmla="*/ 2977 w 596"/>
                  <a:gd name="T25" fmla="*/ 2034 h 666"/>
                  <a:gd name="T26" fmla="*/ 2832 w 596"/>
                  <a:gd name="T27" fmla="*/ 2611 h 666"/>
                  <a:gd name="T28" fmla="*/ 2536 w 596"/>
                  <a:gd name="T29" fmla="*/ 3057 h 666"/>
                  <a:gd name="T30" fmla="*/ 2087 w 596"/>
                  <a:gd name="T31" fmla="*/ 3296 h 666"/>
                  <a:gd name="T32" fmla="*/ 1946 w 596"/>
                  <a:gd name="T33" fmla="*/ 3275 h 666"/>
                  <a:gd name="T34" fmla="*/ 2205 w 596"/>
                  <a:gd name="T35" fmla="*/ 3068 h 666"/>
                  <a:gd name="T36" fmla="*/ 2411 w 596"/>
                  <a:gd name="T37" fmla="*/ 2705 h 666"/>
                  <a:gd name="T38" fmla="*/ 2545 w 596"/>
                  <a:gd name="T39" fmla="*/ 2256 h 666"/>
                  <a:gd name="T40" fmla="*/ 2601 w 596"/>
                  <a:gd name="T41" fmla="*/ 1766 h 666"/>
                  <a:gd name="T42" fmla="*/ 2572 w 596"/>
                  <a:gd name="T43" fmla="*/ 1282 h 666"/>
                  <a:gd name="T44" fmla="*/ 2427 w 596"/>
                  <a:gd name="T45" fmla="*/ 865 h 666"/>
                  <a:gd name="T46" fmla="*/ 2165 w 596"/>
                  <a:gd name="T47" fmla="*/ 557 h 666"/>
                  <a:gd name="T48" fmla="*/ 1707 w 596"/>
                  <a:gd name="T49" fmla="*/ 372 h 666"/>
                  <a:gd name="T50" fmla="*/ 1230 w 596"/>
                  <a:gd name="T51" fmla="*/ 303 h 666"/>
                  <a:gd name="T52" fmla="*/ 870 w 596"/>
                  <a:gd name="T53" fmla="*/ 352 h 666"/>
                  <a:gd name="T54" fmla="*/ 606 w 596"/>
                  <a:gd name="T55" fmla="*/ 502 h 666"/>
                  <a:gd name="T56" fmla="*/ 420 w 596"/>
                  <a:gd name="T57" fmla="*/ 740 h 666"/>
                  <a:gd name="T58" fmla="*/ 284 w 596"/>
                  <a:gd name="T59" fmla="*/ 1023 h 666"/>
                  <a:gd name="T60" fmla="*/ 199 w 596"/>
                  <a:gd name="T61" fmla="*/ 1351 h 666"/>
                  <a:gd name="T62" fmla="*/ 141 w 596"/>
                  <a:gd name="T63" fmla="*/ 1686 h 66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596" h="666">
                    <a:moveTo>
                      <a:pt x="22" y="372"/>
                    </a:moveTo>
                    <a:lnTo>
                      <a:pt x="16" y="370"/>
                    </a:lnTo>
                    <a:lnTo>
                      <a:pt x="10" y="360"/>
                    </a:lnTo>
                    <a:lnTo>
                      <a:pt x="6" y="341"/>
                    </a:lnTo>
                    <a:lnTo>
                      <a:pt x="1" y="318"/>
                    </a:lnTo>
                    <a:lnTo>
                      <a:pt x="0" y="289"/>
                    </a:lnTo>
                    <a:lnTo>
                      <a:pt x="0" y="257"/>
                    </a:lnTo>
                    <a:lnTo>
                      <a:pt x="4" y="222"/>
                    </a:lnTo>
                    <a:lnTo>
                      <a:pt x="13" y="187"/>
                    </a:lnTo>
                    <a:lnTo>
                      <a:pt x="25" y="151"/>
                    </a:lnTo>
                    <a:lnTo>
                      <a:pt x="45" y="116"/>
                    </a:lnTo>
                    <a:lnTo>
                      <a:pt x="69" y="84"/>
                    </a:lnTo>
                    <a:lnTo>
                      <a:pt x="101" y="55"/>
                    </a:lnTo>
                    <a:lnTo>
                      <a:pt x="142" y="31"/>
                    </a:lnTo>
                    <a:lnTo>
                      <a:pt x="190" y="13"/>
                    </a:lnTo>
                    <a:lnTo>
                      <a:pt x="247" y="2"/>
                    </a:lnTo>
                    <a:lnTo>
                      <a:pt x="314" y="0"/>
                    </a:lnTo>
                    <a:lnTo>
                      <a:pt x="380" y="9"/>
                    </a:lnTo>
                    <a:lnTo>
                      <a:pt x="436" y="33"/>
                    </a:lnTo>
                    <a:lnTo>
                      <a:pt x="484" y="68"/>
                    </a:lnTo>
                    <a:lnTo>
                      <a:pt x="524" y="113"/>
                    </a:lnTo>
                    <a:lnTo>
                      <a:pt x="554" y="165"/>
                    </a:lnTo>
                    <a:lnTo>
                      <a:pt x="577" y="222"/>
                    </a:lnTo>
                    <a:lnTo>
                      <a:pt x="591" y="284"/>
                    </a:lnTo>
                    <a:lnTo>
                      <a:pt x="596" y="347"/>
                    </a:lnTo>
                    <a:lnTo>
                      <a:pt x="595" y="409"/>
                    </a:lnTo>
                    <a:lnTo>
                      <a:pt x="585" y="469"/>
                    </a:lnTo>
                    <a:lnTo>
                      <a:pt x="566" y="525"/>
                    </a:lnTo>
                    <a:lnTo>
                      <a:pt x="540" y="574"/>
                    </a:lnTo>
                    <a:lnTo>
                      <a:pt x="507" y="615"/>
                    </a:lnTo>
                    <a:lnTo>
                      <a:pt x="465" y="645"/>
                    </a:lnTo>
                    <a:lnTo>
                      <a:pt x="417" y="663"/>
                    </a:lnTo>
                    <a:lnTo>
                      <a:pt x="360" y="666"/>
                    </a:lnTo>
                    <a:lnTo>
                      <a:pt x="389" y="659"/>
                    </a:lnTo>
                    <a:lnTo>
                      <a:pt x="417" y="642"/>
                    </a:lnTo>
                    <a:lnTo>
                      <a:pt x="441" y="617"/>
                    </a:lnTo>
                    <a:lnTo>
                      <a:pt x="463" y="583"/>
                    </a:lnTo>
                    <a:lnTo>
                      <a:pt x="482" y="544"/>
                    </a:lnTo>
                    <a:lnTo>
                      <a:pt x="497" y="501"/>
                    </a:lnTo>
                    <a:lnTo>
                      <a:pt x="509" y="454"/>
                    </a:lnTo>
                    <a:lnTo>
                      <a:pt x="517" y="404"/>
                    </a:lnTo>
                    <a:lnTo>
                      <a:pt x="520" y="355"/>
                    </a:lnTo>
                    <a:lnTo>
                      <a:pt x="519" y="305"/>
                    </a:lnTo>
                    <a:lnTo>
                      <a:pt x="514" y="258"/>
                    </a:lnTo>
                    <a:lnTo>
                      <a:pt x="502" y="213"/>
                    </a:lnTo>
                    <a:lnTo>
                      <a:pt x="485" y="174"/>
                    </a:lnTo>
                    <a:lnTo>
                      <a:pt x="462" y="139"/>
                    </a:lnTo>
                    <a:lnTo>
                      <a:pt x="433" y="112"/>
                    </a:lnTo>
                    <a:lnTo>
                      <a:pt x="397" y="93"/>
                    </a:lnTo>
                    <a:lnTo>
                      <a:pt x="341" y="75"/>
                    </a:lnTo>
                    <a:lnTo>
                      <a:pt x="290" y="65"/>
                    </a:lnTo>
                    <a:lnTo>
                      <a:pt x="246" y="61"/>
                    </a:lnTo>
                    <a:lnTo>
                      <a:pt x="207" y="63"/>
                    </a:lnTo>
                    <a:lnTo>
                      <a:pt x="174" y="71"/>
                    </a:lnTo>
                    <a:lnTo>
                      <a:pt x="146" y="84"/>
                    </a:lnTo>
                    <a:lnTo>
                      <a:pt x="121" y="101"/>
                    </a:lnTo>
                    <a:lnTo>
                      <a:pt x="101" y="123"/>
                    </a:lnTo>
                    <a:lnTo>
                      <a:pt x="84" y="149"/>
                    </a:lnTo>
                    <a:lnTo>
                      <a:pt x="69" y="176"/>
                    </a:lnTo>
                    <a:lnTo>
                      <a:pt x="57" y="206"/>
                    </a:lnTo>
                    <a:lnTo>
                      <a:pt x="48" y="239"/>
                    </a:lnTo>
                    <a:lnTo>
                      <a:pt x="40" y="272"/>
                    </a:lnTo>
                    <a:lnTo>
                      <a:pt x="33" y="305"/>
                    </a:lnTo>
                    <a:lnTo>
                      <a:pt x="28" y="339"/>
                    </a:lnTo>
                    <a:lnTo>
                      <a:pt x="22" y="372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" name="Freeform 5"/>
              <p:cNvSpPr>
                <a:spLocks/>
              </p:cNvSpPr>
              <p:nvPr userDrawn="1"/>
            </p:nvSpPr>
            <p:spPr bwMode="ltGray">
              <a:xfrm rot="12185230" flipV="1">
                <a:off x="4028" y="1798"/>
                <a:ext cx="571" cy="531"/>
              </a:xfrm>
              <a:custGeom>
                <a:avLst/>
                <a:gdLst>
                  <a:gd name="T0" fmla="*/ 0 w 257"/>
                  <a:gd name="T1" fmla="*/ 0 h 237"/>
                  <a:gd name="T2" fmla="*/ 0 w 257"/>
                  <a:gd name="T3" fmla="*/ 125 h 237"/>
                  <a:gd name="T4" fmla="*/ 16 w 257"/>
                  <a:gd name="T5" fmla="*/ 251 h 237"/>
                  <a:gd name="T6" fmla="*/ 29 w 257"/>
                  <a:gd name="T7" fmla="*/ 376 h 237"/>
                  <a:gd name="T8" fmla="*/ 53 w 257"/>
                  <a:gd name="T9" fmla="*/ 493 h 237"/>
                  <a:gd name="T10" fmla="*/ 89 w 257"/>
                  <a:gd name="T11" fmla="*/ 598 h 237"/>
                  <a:gd name="T12" fmla="*/ 133 w 257"/>
                  <a:gd name="T13" fmla="*/ 708 h 237"/>
                  <a:gd name="T14" fmla="*/ 187 w 257"/>
                  <a:gd name="T15" fmla="*/ 809 h 237"/>
                  <a:gd name="T16" fmla="*/ 251 w 257"/>
                  <a:gd name="T17" fmla="*/ 894 h 237"/>
                  <a:gd name="T18" fmla="*/ 331 w 257"/>
                  <a:gd name="T19" fmla="*/ 975 h 237"/>
                  <a:gd name="T20" fmla="*/ 424 w 257"/>
                  <a:gd name="T21" fmla="*/ 1044 h 237"/>
                  <a:gd name="T22" fmla="*/ 524 w 257"/>
                  <a:gd name="T23" fmla="*/ 1100 h 237"/>
                  <a:gd name="T24" fmla="*/ 647 w 257"/>
                  <a:gd name="T25" fmla="*/ 1145 h 237"/>
                  <a:gd name="T26" fmla="*/ 780 w 257"/>
                  <a:gd name="T27" fmla="*/ 1174 h 237"/>
                  <a:gd name="T28" fmla="*/ 929 w 257"/>
                  <a:gd name="T29" fmla="*/ 1190 h 237"/>
                  <a:gd name="T30" fmla="*/ 1086 w 257"/>
                  <a:gd name="T31" fmla="*/ 1185 h 237"/>
                  <a:gd name="T32" fmla="*/ 1269 w 257"/>
                  <a:gd name="T33" fmla="*/ 1165 h 237"/>
                  <a:gd name="T34" fmla="*/ 1106 w 257"/>
                  <a:gd name="T35" fmla="*/ 1140 h 237"/>
                  <a:gd name="T36" fmla="*/ 962 w 257"/>
                  <a:gd name="T37" fmla="*/ 1105 h 237"/>
                  <a:gd name="T38" fmla="*/ 840 w 257"/>
                  <a:gd name="T39" fmla="*/ 1064 h 237"/>
                  <a:gd name="T40" fmla="*/ 731 w 257"/>
                  <a:gd name="T41" fmla="*/ 1024 h 237"/>
                  <a:gd name="T42" fmla="*/ 631 w 257"/>
                  <a:gd name="T43" fmla="*/ 968 h 237"/>
                  <a:gd name="T44" fmla="*/ 553 w 257"/>
                  <a:gd name="T45" fmla="*/ 914 h 237"/>
                  <a:gd name="T46" fmla="*/ 480 w 257"/>
                  <a:gd name="T47" fmla="*/ 849 h 237"/>
                  <a:gd name="T48" fmla="*/ 415 w 257"/>
                  <a:gd name="T49" fmla="*/ 777 h 237"/>
                  <a:gd name="T50" fmla="*/ 355 w 257"/>
                  <a:gd name="T51" fmla="*/ 708 h 237"/>
                  <a:gd name="T52" fmla="*/ 302 w 257"/>
                  <a:gd name="T53" fmla="*/ 627 h 237"/>
                  <a:gd name="T54" fmla="*/ 258 w 257"/>
                  <a:gd name="T55" fmla="*/ 538 h 237"/>
                  <a:gd name="T56" fmla="*/ 213 w 257"/>
                  <a:gd name="T57" fmla="*/ 441 h 237"/>
                  <a:gd name="T58" fmla="*/ 162 w 257"/>
                  <a:gd name="T59" fmla="*/ 347 h 237"/>
                  <a:gd name="T60" fmla="*/ 113 w 257"/>
                  <a:gd name="T61" fmla="*/ 235 h 237"/>
                  <a:gd name="T62" fmla="*/ 60 w 257"/>
                  <a:gd name="T63" fmla="*/ 121 h 237"/>
                  <a:gd name="T64" fmla="*/ 0 w 257"/>
                  <a:gd name="T65" fmla="*/ 0 h 237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257" h="237">
                    <a:moveTo>
                      <a:pt x="0" y="0"/>
                    </a:moveTo>
                    <a:lnTo>
                      <a:pt x="0" y="25"/>
                    </a:lnTo>
                    <a:lnTo>
                      <a:pt x="3" y="50"/>
                    </a:lnTo>
                    <a:lnTo>
                      <a:pt x="6" y="75"/>
                    </a:lnTo>
                    <a:lnTo>
                      <a:pt x="11" y="98"/>
                    </a:lnTo>
                    <a:lnTo>
                      <a:pt x="18" y="119"/>
                    </a:lnTo>
                    <a:lnTo>
                      <a:pt x="27" y="141"/>
                    </a:lnTo>
                    <a:lnTo>
                      <a:pt x="38" y="161"/>
                    </a:lnTo>
                    <a:lnTo>
                      <a:pt x="51" y="178"/>
                    </a:lnTo>
                    <a:lnTo>
                      <a:pt x="67" y="194"/>
                    </a:lnTo>
                    <a:lnTo>
                      <a:pt x="86" y="208"/>
                    </a:lnTo>
                    <a:lnTo>
                      <a:pt x="106" y="219"/>
                    </a:lnTo>
                    <a:lnTo>
                      <a:pt x="131" y="228"/>
                    </a:lnTo>
                    <a:lnTo>
                      <a:pt x="158" y="234"/>
                    </a:lnTo>
                    <a:lnTo>
                      <a:pt x="188" y="237"/>
                    </a:lnTo>
                    <a:lnTo>
                      <a:pt x="220" y="236"/>
                    </a:lnTo>
                    <a:lnTo>
                      <a:pt x="257" y="232"/>
                    </a:lnTo>
                    <a:lnTo>
                      <a:pt x="224" y="227"/>
                    </a:lnTo>
                    <a:lnTo>
                      <a:pt x="195" y="220"/>
                    </a:lnTo>
                    <a:lnTo>
                      <a:pt x="170" y="212"/>
                    </a:lnTo>
                    <a:lnTo>
                      <a:pt x="148" y="204"/>
                    </a:lnTo>
                    <a:lnTo>
                      <a:pt x="128" y="193"/>
                    </a:lnTo>
                    <a:lnTo>
                      <a:pt x="112" y="182"/>
                    </a:lnTo>
                    <a:lnTo>
                      <a:pt x="97" y="169"/>
                    </a:lnTo>
                    <a:lnTo>
                      <a:pt x="84" y="155"/>
                    </a:lnTo>
                    <a:lnTo>
                      <a:pt x="72" y="141"/>
                    </a:lnTo>
                    <a:lnTo>
                      <a:pt x="61" y="125"/>
                    </a:lnTo>
                    <a:lnTo>
                      <a:pt x="52" y="107"/>
                    </a:lnTo>
                    <a:lnTo>
                      <a:pt x="43" y="88"/>
                    </a:lnTo>
                    <a:lnTo>
                      <a:pt x="33" y="69"/>
                    </a:lnTo>
                    <a:lnTo>
                      <a:pt x="23" y="47"/>
                    </a:lnTo>
                    <a:lnTo>
                      <a:pt x="12" y="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" name="Freeform 6"/>
              <p:cNvSpPr>
                <a:spLocks/>
              </p:cNvSpPr>
              <p:nvPr userDrawn="1"/>
            </p:nvSpPr>
            <p:spPr bwMode="ltGray">
              <a:xfrm rot="12185230" flipV="1">
                <a:off x="3636" y="2161"/>
                <a:ext cx="277" cy="249"/>
              </a:xfrm>
              <a:custGeom>
                <a:avLst/>
                <a:gdLst>
                  <a:gd name="T0" fmla="*/ 384 w 124"/>
                  <a:gd name="T1" fmla="*/ 0 h 110"/>
                  <a:gd name="T2" fmla="*/ 619 w 124"/>
                  <a:gd name="T3" fmla="*/ 552 h 110"/>
                  <a:gd name="T4" fmla="*/ 599 w 124"/>
                  <a:gd name="T5" fmla="*/ 548 h 110"/>
                  <a:gd name="T6" fmla="*/ 534 w 124"/>
                  <a:gd name="T7" fmla="*/ 539 h 110"/>
                  <a:gd name="T8" fmla="*/ 445 w 124"/>
                  <a:gd name="T9" fmla="*/ 518 h 110"/>
                  <a:gd name="T10" fmla="*/ 340 w 124"/>
                  <a:gd name="T11" fmla="*/ 507 h 110"/>
                  <a:gd name="T12" fmla="*/ 226 w 124"/>
                  <a:gd name="T13" fmla="*/ 498 h 110"/>
                  <a:gd name="T14" fmla="*/ 125 w 124"/>
                  <a:gd name="T15" fmla="*/ 503 h 110"/>
                  <a:gd name="T16" fmla="*/ 45 w 124"/>
                  <a:gd name="T17" fmla="*/ 523 h 110"/>
                  <a:gd name="T18" fmla="*/ 0 w 124"/>
                  <a:gd name="T19" fmla="*/ 564 h 110"/>
                  <a:gd name="T20" fmla="*/ 20 w 124"/>
                  <a:gd name="T21" fmla="*/ 503 h 110"/>
                  <a:gd name="T22" fmla="*/ 40 w 124"/>
                  <a:gd name="T23" fmla="*/ 455 h 110"/>
                  <a:gd name="T24" fmla="*/ 80 w 124"/>
                  <a:gd name="T25" fmla="*/ 421 h 110"/>
                  <a:gd name="T26" fmla="*/ 125 w 124"/>
                  <a:gd name="T27" fmla="*/ 389 h 110"/>
                  <a:gd name="T28" fmla="*/ 179 w 124"/>
                  <a:gd name="T29" fmla="*/ 369 h 110"/>
                  <a:gd name="T30" fmla="*/ 235 w 124"/>
                  <a:gd name="T31" fmla="*/ 364 h 110"/>
                  <a:gd name="T32" fmla="*/ 295 w 124"/>
                  <a:gd name="T33" fmla="*/ 364 h 110"/>
                  <a:gd name="T34" fmla="*/ 360 w 124"/>
                  <a:gd name="T35" fmla="*/ 380 h 110"/>
                  <a:gd name="T36" fmla="*/ 364 w 124"/>
                  <a:gd name="T37" fmla="*/ 364 h 110"/>
                  <a:gd name="T38" fmla="*/ 348 w 124"/>
                  <a:gd name="T39" fmla="*/ 287 h 110"/>
                  <a:gd name="T40" fmla="*/ 335 w 124"/>
                  <a:gd name="T41" fmla="*/ 195 h 110"/>
                  <a:gd name="T42" fmla="*/ 324 w 124"/>
                  <a:gd name="T43" fmla="*/ 154 h 110"/>
                  <a:gd name="T44" fmla="*/ 315 w 124"/>
                  <a:gd name="T45" fmla="*/ 154 h 110"/>
                  <a:gd name="T46" fmla="*/ 304 w 124"/>
                  <a:gd name="T47" fmla="*/ 149 h 110"/>
                  <a:gd name="T48" fmla="*/ 295 w 124"/>
                  <a:gd name="T49" fmla="*/ 134 h 110"/>
                  <a:gd name="T50" fmla="*/ 284 w 124"/>
                  <a:gd name="T51" fmla="*/ 118 h 110"/>
                  <a:gd name="T52" fmla="*/ 284 w 124"/>
                  <a:gd name="T53" fmla="*/ 97 h 110"/>
                  <a:gd name="T54" fmla="*/ 295 w 124"/>
                  <a:gd name="T55" fmla="*/ 72 h 110"/>
                  <a:gd name="T56" fmla="*/ 328 w 124"/>
                  <a:gd name="T57" fmla="*/ 41 h 110"/>
                  <a:gd name="T58" fmla="*/ 384 w 124"/>
                  <a:gd name="T59" fmla="*/ 0 h 110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124" h="110">
                    <a:moveTo>
                      <a:pt x="77" y="0"/>
                    </a:moveTo>
                    <a:lnTo>
                      <a:pt x="124" y="108"/>
                    </a:lnTo>
                    <a:lnTo>
                      <a:pt x="120" y="107"/>
                    </a:lnTo>
                    <a:lnTo>
                      <a:pt x="107" y="105"/>
                    </a:lnTo>
                    <a:lnTo>
                      <a:pt x="89" y="101"/>
                    </a:lnTo>
                    <a:lnTo>
                      <a:pt x="68" y="99"/>
                    </a:lnTo>
                    <a:lnTo>
                      <a:pt x="45" y="97"/>
                    </a:lnTo>
                    <a:lnTo>
                      <a:pt x="25" y="98"/>
                    </a:lnTo>
                    <a:lnTo>
                      <a:pt x="9" y="102"/>
                    </a:lnTo>
                    <a:lnTo>
                      <a:pt x="0" y="110"/>
                    </a:lnTo>
                    <a:lnTo>
                      <a:pt x="4" y="98"/>
                    </a:lnTo>
                    <a:lnTo>
                      <a:pt x="8" y="89"/>
                    </a:lnTo>
                    <a:lnTo>
                      <a:pt x="16" y="82"/>
                    </a:lnTo>
                    <a:lnTo>
                      <a:pt x="25" y="76"/>
                    </a:lnTo>
                    <a:lnTo>
                      <a:pt x="36" y="72"/>
                    </a:lnTo>
                    <a:lnTo>
                      <a:pt x="47" y="71"/>
                    </a:lnTo>
                    <a:lnTo>
                      <a:pt x="59" y="71"/>
                    </a:lnTo>
                    <a:lnTo>
                      <a:pt x="72" y="74"/>
                    </a:lnTo>
                    <a:lnTo>
                      <a:pt x="73" y="71"/>
                    </a:lnTo>
                    <a:lnTo>
                      <a:pt x="70" y="56"/>
                    </a:lnTo>
                    <a:lnTo>
                      <a:pt x="67" y="38"/>
                    </a:lnTo>
                    <a:lnTo>
                      <a:pt x="65" y="30"/>
                    </a:lnTo>
                    <a:lnTo>
                      <a:pt x="63" y="30"/>
                    </a:lnTo>
                    <a:lnTo>
                      <a:pt x="61" y="29"/>
                    </a:lnTo>
                    <a:lnTo>
                      <a:pt x="59" y="26"/>
                    </a:lnTo>
                    <a:lnTo>
                      <a:pt x="57" y="23"/>
                    </a:lnTo>
                    <a:lnTo>
                      <a:pt x="57" y="19"/>
                    </a:lnTo>
                    <a:lnTo>
                      <a:pt x="59" y="14"/>
                    </a:lnTo>
                    <a:lnTo>
                      <a:pt x="66" y="8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" name="Freeform 7"/>
              <p:cNvSpPr>
                <a:spLocks/>
              </p:cNvSpPr>
              <p:nvPr userDrawn="1"/>
            </p:nvSpPr>
            <p:spPr bwMode="ltGray">
              <a:xfrm rot="12185230" flipV="1">
                <a:off x="3977" y="971"/>
                <a:ext cx="245" cy="347"/>
              </a:xfrm>
              <a:custGeom>
                <a:avLst/>
                <a:gdLst>
                  <a:gd name="T0" fmla="*/ 0 w 109"/>
                  <a:gd name="T1" fmla="*/ 0 h 156"/>
                  <a:gd name="T2" fmla="*/ 25 w 109"/>
                  <a:gd name="T3" fmla="*/ 4 h 156"/>
                  <a:gd name="T4" fmla="*/ 90 w 109"/>
                  <a:gd name="T5" fmla="*/ 24 h 156"/>
                  <a:gd name="T6" fmla="*/ 187 w 109"/>
                  <a:gd name="T7" fmla="*/ 60 h 156"/>
                  <a:gd name="T8" fmla="*/ 292 w 109"/>
                  <a:gd name="T9" fmla="*/ 118 h 156"/>
                  <a:gd name="T10" fmla="*/ 393 w 109"/>
                  <a:gd name="T11" fmla="*/ 218 h 156"/>
                  <a:gd name="T12" fmla="*/ 486 w 109"/>
                  <a:gd name="T13" fmla="*/ 351 h 156"/>
                  <a:gd name="T14" fmla="*/ 542 w 109"/>
                  <a:gd name="T15" fmla="*/ 534 h 156"/>
                  <a:gd name="T16" fmla="*/ 551 w 109"/>
                  <a:gd name="T17" fmla="*/ 772 h 156"/>
                  <a:gd name="T18" fmla="*/ 530 w 109"/>
                  <a:gd name="T19" fmla="*/ 772 h 156"/>
                  <a:gd name="T20" fmla="*/ 501 w 109"/>
                  <a:gd name="T21" fmla="*/ 772 h 156"/>
                  <a:gd name="T22" fmla="*/ 470 w 109"/>
                  <a:gd name="T23" fmla="*/ 772 h 156"/>
                  <a:gd name="T24" fmla="*/ 441 w 109"/>
                  <a:gd name="T25" fmla="*/ 763 h 156"/>
                  <a:gd name="T26" fmla="*/ 409 w 109"/>
                  <a:gd name="T27" fmla="*/ 756 h 156"/>
                  <a:gd name="T28" fmla="*/ 373 w 109"/>
                  <a:gd name="T29" fmla="*/ 743 h 156"/>
                  <a:gd name="T30" fmla="*/ 333 w 109"/>
                  <a:gd name="T31" fmla="*/ 718 h 156"/>
                  <a:gd name="T32" fmla="*/ 292 w 109"/>
                  <a:gd name="T33" fmla="*/ 687 h 156"/>
                  <a:gd name="T34" fmla="*/ 267 w 109"/>
                  <a:gd name="T35" fmla="*/ 623 h 156"/>
                  <a:gd name="T36" fmla="*/ 267 w 109"/>
                  <a:gd name="T37" fmla="*/ 549 h 156"/>
                  <a:gd name="T38" fmla="*/ 283 w 109"/>
                  <a:gd name="T39" fmla="*/ 476 h 156"/>
                  <a:gd name="T40" fmla="*/ 299 w 109"/>
                  <a:gd name="T41" fmla="*/ 396 h 156"/>
                  <a:gd name="T42" fmla="*/ 283 w 109"/>
                  <a:gd name="T43" fmla="*/ 307 h 156"/>
                  <a:gd name="T44" fmla="*/ 243 w 109"/>
                  <a:gd name="T45" fmla="*/ 214 h 156"/>
                  <a:gd name="T46" fmla="*/ 157 w 109"/>
                  <a:gd name="T47" fmla="*/ 113 h 156"/>
                  <a:gd name="T48" fmla="*/ 0 w 109"/>
                  <a:gd name="T49" fmla="*/ 0 h 15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09" h="156">
                    <a:moveTo>
                      <a:pt x="0" y="0"/>
                    </a:moveTo>
                    <a:lnTo>
                      <a:pt x="5" y="1"/>
                    </a:lnTo>
                    <a:lnTo>
                      <a:pt x="18" y="5"/>
                    </a:lnTo>
                    <a:lnTo>
                      <a:pt x="37" y="12"/>
                    </a:lnTo>
                    <a:lnTo>
                      <a:pt x="58" y="24"/>
                    </a:lnTo>
                    <a:lnTo>
                      <a:pt x="78" y="44"/>
                    </a:lnTo>
                    <a:lnTo>
                      <a:pt x="96" y="71"/>
                    </a:lnTo>
                    <a:lnTo>
                      <a:pt x="107" y="108"/>
                    </a:lnTo>
                    <a:lnTo>
                      <a:pt x="109" y="156"/>
                    </a:lnTo>
                    <a:lnTo>
                      <a:pt x="105" y="156"/>
                    </a:lnTo>
                    <a:lnTo>
                      <a:pt x="99" y="156"/>
                    </a:lnTo>
                    <a:lnTo>
                      <a:pt x="93" y="156"/>
                    </a:lnTo>
                    <a:lnTo>
                      <a:pt x="87" y="154"/>
                    </a:lnTo>
                    <a:lnTo>
                      <a:pt x="81" y="153"/>
                    </a:lnTo>
                    <a:lnTo>
                      <a:pt x="74" y="150"/>
                    </a:lnTo>
                    <a:lnTo>
                      <a:pt x="66" y="145"/>
                    </a:lnTo>
                    <a:lnTo>
                      <a:pt x="58" y="139"/>
                    </a:lnTo>
                    <a:lnTo>
                      <a:pt x="53" y="126"/>
                    </a:lnTo>
                    <a:lnTo>
                      <a:pt x="53" y="111"/>
                    </a:lnTo>
                    <a:lnTo>
                      <a:pt x="56" y="96"/>
                    </a:lnTo>
                    <a:lnTo>
                      <a:pt x="59" y="80"/>
                    </a:lnTo>
                    <a:lnTo>
                      <a:pt x="56" y="62"/>
                    </a:lnTo>
                    <a:lnTo>
                      <a:pt x="48" y="43"/>
                    </a:lnTo>
                    <a:lnTo>
                      <a:pt x="31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" name="Freeform 8"/>
              <p:cNvSpPr>
                <a:spLocks/>
              </p:cNvSpPr>
              <p:nvPr userDrawn="1"/>
            </p:nvSpPr>
            <p:spPr bwMode="ltGray">
              <a:xfrm rot="12185230" flipV="1">
                <a:off x="3839" y="2207"/>
                <a:ext cx="103" cy="209"/>
              </a:xfrm>
              <a:custGeom>
                <a:avLst/>
                <a:gdLst>
                  <a:gd name="T0" fmla="*/ 155 w 46"/>
                  <a:gd name="T1" fmla="*/ 0 h 94"/>
                  <a:gd name="T2" fmla="*/ 101 w 46"/>
                  <a:gd name="T3" fmla="*/ 187 h 94"/>
                  <a:gd name="T4" fmla="*/ 76 w 46"/>
                  <a:gd name="T5" fmla="*/ 307 h 94"/>
                  <a:gd name="T6" fmla="*/ 56 w 46"/>
                  <a:gd name="T7" fmla="*/ 391 h 94"/>
                  <a:gd name="T8" fmla="*/ 0 w 46"/>
                  <a:gd name="T9" fmla="*/ 465 h 94"/>
                  <a:gd name="T10" fmla="*/ 60 w 46"/>
                  <a:gd name="T11" fmla="*/ 436 h 94"/>
                  <a:gd name="T12" fmla="*/ 116 w 46"/>
                  <a:gd name="T13" fmla="*/ 396 h 94"/>
                  <a:gd name="T14" fmla="*/ 161 w 46"/>
                  <a:gd name="T15" fmla="*/ 340 h 94"/>
                  <a:gd name="T16" fmla="*/ 202 w 46"/>
                  <a:gd name="T17" fmla="*/ 282 h 94"/>
                  <a:gd name="T18" fmla="*/ 226 w 46"/>
                  <a:gd name="T19" fmla="*/ 218 h 94"/>
                  <a:gd name="T20" fmla="*/ 231 w 46"/>
                  <a:gd name="T21" fmla="*/ 149 h 94"/>
                  <a:gd name="T22" fmla="*/ 210 w 46"/>
                  <a:gd name="T23" fmla="*/ 73 h 94"/>
                  <a:gd name="T24" fmla="*/ 155 w 46"/>
                  <a:gd name="T25" fmla="*/ 0 h 9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6" h="94">
                    <a:moveTo>
                      <a:pt x="31" y="0"/>
                    </a:moveTo>
                    <a:lnTo>
                      <a:pt x="20" y="38"/>
                    </a:lnTo>
                    <a:lnTo>
                      <a:pt x="15" y="62"/>
                    </a:lnTo>
                    <a:lnTo>
                      <a:pt x="11" y="79"/>
                    </a:lnTo>
                    <a:lnTo>
                      <a:pt x="0" y="94"/>
                    </a:lnTo>
                    <a:lnTo>
                      <a:pt x="12" y="88"/>
                    </a:lnTo>
                    <a:lnTo>
                      <a:pt x="23" y="80"/>
                    </a:lnTo>
                    <a:lnTo>
                      <a:pt x="32" y="69"/>
                    </a:lnTo>
                    <a:lnTo>
                      <a:pt x="40" y="57"/>
                    </a:lnTo>
                    <a:lnTo>
                      <a:pt x="45" y="44"/>
                    </a:lnTo>
                    <a:lnTo>
                      <a:pt x="46" y="30"/>
                    </a:lnTo>
                    <a:lnTo>
                      <a:pt x="42" y="15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" name="Freeform 9"/>
              <p:cNvSpPr>
                <a:spLocks/>
              </p:cNvSpPr>
              <p:nvPr userDrawn="1"/>
            </p:nvSpPr>
            <p:spPr bwMode="ltGray">
              <a:xfrm rot="12185230" flipV="1">
                <a:off x="3889" y="1322"/>
                <a:ext cx="120" cy="90"/>
              </a:xfrm>
              <a:custGeom>
                <a:avLst/>
                <a:gdLst>
                  <a:gd name="T0" fmla="*/ 0 w 54"/>
                  <a:gd name="T1" fmla="*/ 0 h 40"/>
                  <a:gd name="T2" fmla="*/ 4 w 54"/>
                  <a:gd name="T3" fmla="*/ 5 h 40"/>
                  <a:gd name="T4" fmla="*/ 29 w 54"/>
                  <a:gd name="T5" fmla="*/ 16 h 40"/>
                  <a:gd name="T6" fmla="*/ 64 w 54"/>
                  <a:gd name="T7" fmla="*/ 41 h 40"/>
                  <a:gd name="T8" fmla="*/ 104 w 54"/>
                  <a:gd name="T9" fmla="*/ 61 h 40"/>
                  <a:gd name="T10" fmla="*/ 142 w 54"/>
                  <a:gd name="T11" fmla="*/ 77 h 40"/>
                  <a:gd name="T12" fmla="*/ 187 w 54"/>
                  <a:gd name="T13" fmla="*/ 86 h 40"/>
                  <a:gd name="T14" fmla="*/ 227 w 54"/>
                  <a:gd name="T15" fmla="*/ 92 h 40"/>
                  <a:gd name="T16" fmla="*/ 267 w 54"/>
                  <a:gd name="T17" fmla="*/ 81 h 40"/>
                  <a:gd name="T18" fmla="*/ 262 w 54"/>
                  <a:gd name="T19" fmla="*/ 126 h 40"/>
                  <a:gd name="T20" fmla="*/ 247 w 54"/>
                  <a:gd name="T21" fmla="*/ 167 h 40"/>
                  <a:gd name="T22" fmla="*/ 218 w 54"/>
                  <a:gd name="T23" fmla="*/ 194 h 40"/>
                  <a:gd name="T24" fmla="*/ 182 w 54"/>
                  <a:gd name="T25" fmla="*/ 203 h 40"/>
                  <a:gd name="T26" fmla="*/ 138 w 54"/>
                  <a:gd name="T27" fmla="*/ 198 h 40"/>
                  <a:gd name="T28" fmla="*/ 93 w 54"/>
                  <a:gd name="T29" fmla="*/ 162 h 40"/>
                  <a:gd name="T30" fmla="*/ 49 w 54"/>
                  <a:gd name="T31" fmla="*/ 101 h 40"/>
                  <a:gd name="T32" fmla="*/ 0 w 54"/>
                  <a:gd name="T33" fmla="*/ 0 h 4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54" h="40">
                    <a:moveTo>
                      <a:pt x="0" y="0"/>
                    </a:moveTo>
                    <a:lnTo>
                      <a:pt x="1" y="1"/>
                    </a:lnTo>
                    <a:lnTo>
                      <a:pt x="6" y="3"/>
                    </a:lnTo>
                    <a:lnTo>
                      <a:pt x="13" y="8"/>
                    </a:lnTo>
                    <a:lnTo>
                      <a:pt x="21" y="12"/>
                    </a:lnTo>
                    <a:lnTo>
                      <a:pt x="29" y="15"/>
                    </a:lnTo>
                    <a:lnTo>
                      <a:pt x="38" y="17"/>
                    </a:lnTo>
                    <a:lnTo>
                      <a:pt x="46" y="18"/>
                    </a:lnTo>
                    <a:lnTo>
                      <a:pt x="54" y="16"/>
                    </a:lnTo>
                    <a:lnTo>
                      <a:pt x="53" y="25"/>
                    </a:lnTo>
                    <a:lnTo>
                      <a:pt x="50" y="33"/>
                    </a:lnTo>
                    <a:lnTo>
                      <a:pt x="44" y="38"/>
                    </a:lnTo>
                    <a:lnTo>
                      <a:pt x="37" y="40"/>
                    </a:lnTo>
                    <a:lnTo>
                      <a:pt x="28" y="39"/>
                    </a:lnTo>
                    <a:lnTo>
                      <a:pt x="19" y="32"/>
                    </a:lnTo>
                    <a:lnTo>
                      <a:pt x="10" y="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" name="Freeform 10"/>
              <p:cNvSpPr>
                <a:spLocks/>
              </p:cNvSpPr>
              <p:nvPr userDrawn="1"/>
            </p:nvSpPr>
            <p:spPr bwMode="ltGray">
              <a:xfrm rot="12185230" flipV="1">
                <a:off x="3006" y="2344"/>
                <a:ext cx="330" cy="2059"/>
              </a:xfrm>
              <a:custGeom>
                <a:avLst/>
                <a:gdLst>
                  <a:gd name="T0" fmla="*/ 0 w 149"/>
                  <a:gd name="T1" fmla="*/ 0 h 704"/>
                  <a:gd name="T2" fmla="*/ 29 w 149"/>
                  <a:gd name="T3" fmla="*/ 53 h 704"/>
                  <a:gd name="T4" fmla="*/ 78 w 149"/>
                  <a:gd name="T5" fmla="*/ 120 h 704"/>
                  <a:gd name="T6" fmla="*/ 137 w 149"/>
                  <a:gd name="T7" fmla="*/ 205 h 704"/>
                  <a:gd name="T8" fmla="*/ 202 w 149"/>
                  <a:gd name="T9" fmla="*/ 316 h 704"/>
                  <a:gd name="T10" fmla="*/ 283 w 149"/>
                  <a:gd name="T11" fmla="*/ 453 h 704"/>
                  <a:gd name="T12" fmla="*/ 359 w 149"/>
                  <a:gd name="T13" fmla="*/ 600 h 704"/>
                  <a:gd name="T14" fmla="*/ 432 w 149"/>
                  <a:gd name="T15" fmla="*/ 769 h 704"/>
                  <a:gd name="T16" fmla="*/ 489 w 149"/>
                  <a:gd name="T17" fmla="*/ 965 h 704"/>
                  <a:gd name="T18" fmla="*/ 549 w 149"/>
                  <a:gd name="T19" fmla="*/ 1173 h 704"/>
                  <a:gd name="T20" fmla="*/ 589 w 149"/>
                  <a:gd name="T21" fmla="*/ 1413 h 704"/>
                  <a:gd name="T22" fmla="*/ 609 w 149"/>
                  <a:gd name="T23" fmla="*/ 1676 h 704"/>
                  <a:gd name="T24" fmla="*/ 618 w 149"/>
                  <a:gd name="T25" fmla="*/ 1951 h 704"/>
                  <a:gd name="T26" fmla="*/ 589 w 149"/>
                  <a:gd name="T27" fmla="*/ 2258 h 704"/>
                  <a:gd name="T28" fmla="*/ 534 w 149"/>
                  <a:gd name="T29" fmla="*/ 2583 h 704"/>
                  <a:gd name="T30" fmla="*/ 452 w 149"/>
                  <a:gd name="T31" fmla="*/ 2925 h 704"/>
                  <a:gd name="T32" fmla="*/ 328 w 149"/>
                  <a:gd name="T33" fmla="*/ 3302 h 704"/>
                  <a:gd name="T34" fmla="*/ 190 w 149"/>
                  <a:gd name="T35" fmla="*/ 3729 h 704"/>
                  <a:gd name="T36" fmla="*/ 104 w 149"/>
                  <a:gd name="T37" fmla="*/ 4124 h 704"/>
                  <a:gd name="T38" fmla="*/ 49 w 149"/>
                  <a:gd name="T39" fmla="*/ 4489 h 704"/>
                  <a:gd name="T40" fmla="*/ 29 w 149"/>
                  <a:gd name="T41" fmla="*/ 4840 h 704"/>
                  <a:gd name="T42" fmla="*/ 29 w 149"/>
                  <a:gd name="T43" fmla="*/ 5174 h 704"/>
                  <a:gd name="T44" fmla="*/ 40 w 149"/>
                  <a:gd name="T45" fmla="*/ 5484 h 704"/>
                  <a:gd name="T46" fmla="*/ 60 w 149"/>
                  <a:gd name="T47" fmla="*/ 5756 h 704"/>
                  <a:gd name="T48" fmla="*/ 69 w 149"/>
                  <a:gd name="T49" fmla="*/ 6022 h 704"/>
                  <a:gd name="T50" fmla="*/ 202 w 149"/>
                  <a:gd name="T51" fmla="*/ 5885 h 704"/>
                  <a:gd name="T52" fmla="*/ 190 w 149"/>
                  <a:gd name="T53" fmla="*/ 5817 h 704"/>
                  <a:gd name="T54" fmla="*/ 177 w 149"/>
                  <a:gd name="T55" fmla="*/ 5621 h 704"/>
                  <a:gd name="T56" fmla="*/ 162 w 149"/>
                  <a:gd name="T57" fmla="*/ 5320 h 704"/>
                  <a:gd name="T58" fmla="*/ 173 w 149"/>
                  <a:gd name="T59" fmla="*/ 4919 h 704"/>
                  <a:gd name="T60" fmla="*/ 202 w 149"/>
                  <a:gd name="T61" fmla="*/ 4440 h 704"/>
                  <a:gd name="T62" fmla="*/ 283 w 149"/>
                  <a:gd name="T63" fmla="*/ 3893 h 704"/>
                  <a:gd name="T64" fmla="*/ 421 w 149"/>
                  <a:gd name="T65" fmla="*/ 3302 h 704"/>
                  <a:gd name="T66" fmla="*/ 633 w 149"/>
                  <a:gd name="T67" fmla="*/ 2676 h 704"/>
                  <a:gd name="T68" fmla="*/ 702 w 149"/>
                  <a:gd name="T69" fmla="*/ 2387 h 704"/>
                  <a:gd name="T70" fmla="*/ 731 w 149"/>
                  <a:gd name="T71" fmla="*/ 2009 h 704"/>
                  <a:gd name="T72" fmla="*/ 707 w 149"/>
                  <a:gd name="T73" fmla="*/ 1573 h 704"/>
                  <a:gd name="T74" fmla="*/ 642 w 149"/>
                  <a:gd name="T75" fmla="*/ 1146 h 704"/>
                  <a:gd name="T76" fmla="*/ 534 w 149"/>
                  <a:gd name="T77" fmla="*/ 728 h 704"/>
                  <a:gd name="T78" fmla="*/ 396 w 149"/>
                  <a:gd name="T79" fmla="*/ 377 h 704"/>
                  <a:gd name="T80" fmla="*/ 215 w 149"/>
                  <a:gd name="T81" fmla="*/ 120 h 704"/>
                  <a:gd name="T82" fmla="*/ 0 w 149"/>
                  <a:gd name="T83" fmla="*/ 0 h 704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0" t="0" r="r" b="b"/>
                <a:pathLst>
                  <a:path w="149" h="704">
                    <a:moveTo>
                      <a:pt x="0" y="0"/>
                    </a:moveTo>
                    <a:lnTo>
                      <a:pt x="6" y="6"/>
                    </a:lnTo>
                    <a:lnTo>
                      <a:pt x="16" y="14"/>
                    </a:lnTo>
                    <a:lnTo>
                      <a:pt x="28" y="24"/>
                    </a:lnTo>
                    <a:lnTo>
                      <a:pt x="41" y="37"/>
                    </a:lnTo>
                    <a:lnTo>
                      <a:pt x="58" y="53"/>
                    </a:lnTo>
                    <a:lnTo>
                      <a:pt x="73" y="70"/>
                    </a:lnTo>
                    <a:lnTo>
                      <a:pt x="88" y="90"/>
                    </a:lnTo>
                    <a:lnTo>
                      <a:pt x="100" y="113"/>
                    </a:lnTo>
                    <a:lnTo>
                      <a:pt x="112" y="137"/>
                    </a:lnTo>
                    <a:lnTo>
                      <a:pt x="120" y="165"/>
                    </a:lnTo>
                    <a:lnTo>
                      <a:pt x="124" y="196"/>
                    </a:lnTo>
                    <a:lnTo>
                      <a:pt x="126" y="228"/>
                    </a:lnTo>
                    <a:lnTo>
                      <a:pt x="120" y="264"/>
                    </a:lnTo>
                    <a:lnTo>
                      <a:pt x="109" y="302"/>
                    </a:lnTo>
                    <a:lnTo>
                      <a:pt x="92" y="342"/>
                    </a:lnTo>
                    <a:lnTo>
                      <a:pt x="67" y="386"/>
                    </a:lnTo>
                    <a:lnTo>
                      <a:pt x="39" y="436"/>
                    </a:lnTo>
                    <a:lnTo>
                      <a:pt x="21" y="482"/>
                    </a:lnTo>
                    <a:lnTo>
                      <a:pt x="10" y="525"/>
                    </a:lnTo>
                    <a:lnTo>
                      <a:pt x="6" y="566"/>
                    </a:lnTo>
                    <a:lnTo>
                      <a:pt x="6" y="605"/>
                    </a:lnTo>
                    <a:lnTo>
                      <a:pt x="8" y="641"/>
                    </a:lnTo>
                    <a:lnTo>
                      <a:pt x="12" y="673"/>
                    </a:lnTo>
                    <a:lnTo>
                      <a:pt x="14" y="704"/>
                    </a:lnTo>
                    <a:lnTo>
                      <a:pt x="41" y="688"/>
                    </a:lnTo>
                    <a:lnTo>
                      <a:pt x="39" y="680"/>
                    </a:lnTo>
                    <a:lnTo>
                      <a:pt x="36" y="657"/>
                    </a:lnTo>
                    <a:lnTo>
                      <a:pt x="33" y="622"/>
                    </a:lnTo>
                    <a:lnTo>
                      <a:pt x="35" y="575"/>
                    </a:lnTo>
                    <a:lnTo>
                      <a:pt x="41" y="519"/>
                    </a:lnTo>
                    <a:lnTo>
                      <a:pt x="58" y="455"/>
                    </a:lnTo>
                    <a:lnTo>
                      <a:pt x="86" y="386"/>
                    </a:lnTo>
                    <a:lnTo>
                      <a:pt x="129" y="313"/>
                    </a:lnTo>
                    <a:lnTo>
                      <a:pt x="143" y="279"/>
                    </a:lnTo>
                    <a:lnTo>
                      <a:pt x="149" y="235"/>
                    </a:lnTo>
                    <a:lnTo>
                      <a:pt x="144" y="184"/>
                    </a:lnTo>
                    <a:lnTo>
                      <a:pt x="131" y="134"/>
                    </a:lnTo>
                    <a:lnTo>
                      <a:pt x="109" y="85"/>
                    </a:lnTo>
                    <a:lnTo>
                      <a:pt x="81" y="44"/>
                    </a:lnTo>
                    <a:lnTo>
                      <a:pt x="44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" name="Freeform 11"/>
            <p:cNvSpPr>
              <a:spLocks/>
            </p:cNvSpPr>
            <p:nvPr userDrawn="1"/>
          </p:nvSpPr>
          <p:spPr bwMode="ltGray">
            <a:xfrm rot="373331" flipH="1">
              <a:off x="22" y="1957"/>
              <a:ext cx="323" cy="649"/>
            </a:xfrm>
            <a:custGeom>
              <a:avLst/>
              <a:gdLst>
                <a:gd name="T0" fmla="*/ 598 w 128"/>
                <a:gd name="T1" fmla="*/ 0 h 217"/>
                <a:gd name="T2" fmla="*/ 669 w 128"/>
                <a:gd name="T3" fmla="*/ 81 h 217"/>
                <a:gd name="T4" fmla="*/ 732 w 128"/>
                <a:gd name="T5" fmla="*/ 242 h 217"/>
                <a:gd name="T6" fmla="*/ 782 w 128"/>
                <a:gd name="T7" fmla="*/ 449 h 217"/>
                <a:gd name="T8" fmla="*/ 815 w 128"/>
                <a:gd name="T9" fmla="*/ 697 h 217"/>
                <a:gd name="T10" fmla="*/ 808 w 128"/>
                <a:gd name="T11" fmla="*/ 993 h 217"/>
                <a:gd name="T12" fmla="*/ 739 w 128"/>
                <a:gd name="T13" fmla="*/ 1298 h 217"/>
                <a:gd name="T14" fmla="*/ 598 w 128"/>
                <a:gd name="T15" fmla="*/ 1618 h 217"/>
                <a:gd name="T16" fmla="*/ 381 w 128"/>
                <a:gd name="T17" fmla="*/ 1941 h 217"/>
                <a:gd name="T18" fmla="*/ 313 w 128"/>
                <a:gd name="T19" fmla="*/ 1905 h 217"/>
                <a:gd name="T20" fmla="*/ 242 w 128"/>
                <a:gd name="T21" fmla="*/ 1878 h 217"/>
                <a:gd name="T22" fmla="*/ 167 w 128"/>
                <a:gd name="T23" fmla="*/ 1833 h 217"/>
                <a:gd name="T24" fmla="*/ 101 w 128"/>
                <a:gd name="T25" fmla="*/ 1797 h 217"/>
                <a:gd name="T26" fmla="*/ 50 w 128"/>
                <a:gd name="T27" fmla="*/ 1753 h 217"/>
                <a:gd name="T28" fmla="*/ 13 w 128"/>
                <a:gd name="T29" fmla="*/ 1699 h 217"/>
                <a:gd name="T30" fmla="*/ 0 w 128"/>
                <a:gd name="T31" fmla="*/ 1636 h 217"/>
                <a:gd name="T32" fmla="*/ 8 w 128"/>
                <a:gd name="T33" fmla="*/ 1591 h 217"/>
                <a:gd name="T34" fmla="*/ 83 w 128"/>
                <a:gd name="T35" fmla="*/ 1528 h 217"/>
                <a:gd name="T36" fmla="*/ 184 w 128"/>
                <a:gd name="T37" fmla="*/ 1442 h 217"/>
                <a:gd name="T38" fmla="*/ 293 w 128"/>
                <a:gd name="T39" fmla="*/ 1343 h 217"/>
                <a:gd name="T40" fmla="*/ 401 w 128"/>
                <a:gd name="T41" fmla="*/ 1199 h 217"/>
                <a:gd name="T42" fmla="*/ 502 w 128"/>
                <a:gd name="T43" fmla="*/ 1002 h 217"/>
                <a:gd name="T44" fmla="*/ 580 w 128"/>
                <a:gd name="T45" fmla="*/ 742 h 217"/>
                <a:gd name="T46" fmla="*/ 618 w 128"/>
                <a:gd name="T47" fmla="*/ 413 h 217"/>
                <a:gd name="T48" fmla="*/ 598 w 128"/>
                <a:gd name="T49" fmla="*/ 0 h 21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28" h="217">
                  <a:moveTo>
                    <a:pt x="94" y="0"/>
                  </a:moveTo>
                  <a:lnTo>
                    <a:pt x="105" y="9"/>
                  </a:lnTo>
                  <a:lnTo>
                    <a:pt x="115" y="27"/>
                  </a:lnTo>
                  <a:lnTo>
                    <a:pt x="123" y="50"/>
                  </a:lnTo>
                  <a:lnTo>
                    <a:pt x="128" y="78"/>
                  </a:lnTo>
                  <a:lnTo>
                    <a:pt x="127" y="111"/>
                  </a:lnTo>
                  <a:lnTo>
                    <a:pt x="116" y="145"/>
                  </a:lnTo>
                  <a:lnTo>
                    <a:pt x="94" y="181"/>
                  </a:lnTo>
                  <a:lnTo>
                    <a:pt x="60" y="217"/>
                  </a:lnTo>
                  <a:lnTo>
                    <a:pt x="49" y="213"/>
                  </a:lnTo>
                  <a:lnTo>
                    <a:pt x="38" y="210"/>
                  </a:lnTo>
                  <a:lnTo>
                    <a:pt x="26" y="205"/>
                  </a:lnTo>
                  <a:lnTo>
                    <a:pt x="16" y="201"/>
                  </a:lnTo>
                  <a:lnTo>
                    <a:pt x="8" y="196"/>
                  </a:lnTo>
                  <a:lnTo>
                    <a:pt x="2" y="190"/>
                  </a:lnTo>
                  <a:lnTo>
                    <a:pt x="0" y="183"/>
                  </a:lnTo>
                  <a:lnTo>
                    <a:pt x="1" y="178"/>
                  </a:lnTo>
                  <a:lnTo>
                    <a:pt x="13" y="171"/>
                  </a:lnTo>
                  <a:lnTo>
                    <a:pt x="29" y="161"/>
                  </a:lnTo>
                  <a:lnTo>
                    <a:pt x="46" y="150"/>
                  </a:lnTo>
                  <a:lnTo>
                    <a:pt x="63" y="134"/>
                  </a:lnTo>
                  <a:lnTo>
                    <a:pt x="79" y="112"/>
                  </a:lnTo>
                  <a:lnTo>
                    <a:pt x="91" y="83"/>
                  </a:lnTo>
                  <a:lnTo>
                    <a:pt x="97" y="46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Freeform 12"/>
            <p:cNvSpPr>
              <a:spLocks/>
            </p:cNvSpPr>
            <p:nvPr userDrawn="1"/>
          </p:nvSpPr>
          <p:spPr bwMode="ltGray">
            <a:xfrm>
              <a:off x="168" y="1260"/>
              <a:ext cx="1259" cy="1532"/>
            </a:xfrm>
            <a:custGeom>
              <a:avLst/>
              <a:gdLst>
                <a:gd name="T0" fmla="*/ 891 w 1259"/>
                <a:gd name="T1" fmla="*/ 1532 h 1532"/>
                <a:gd name="T2" fmla="*/ 954 w 1259"/>
                <a:gd name="T3" fmla="*/ 1452 h 1532"/>
                <a:gd name="T4" fmla="*/ 1032 w 1259"/>
                <a:gd name="T5" fmla="*/ 1338 h 1532"/>
                <a:gd name="T6" fmla="*/ 1115 w 1259"/>
                <a:gd name="T7" fmla="*/ 1188 h 1532"/>
                <a:gd name="T8" fmla="*/ 1194 w 1259"/>
                <a:gd name="T9" fmla="*/ 1023 h 1532"/>
                <a:gd name="T10" fmla="*/ 1244 w 1259"/>
                <a:gd name="T11" fmla="*/ 841 h 1532"/>
                <a:gd name="T12" fmla="*/ 1259 w 1259"/>
                <a:gd name="T13" fmla="*/ 647 h 1532"/>
                <a:gd name="T14" fmla="*/ 1230 w 1259"/>
                <a:gd name="T15" fmla="*/ 463 h 1532"/>
                <a:gd name="T16" fmla="*/ 1140 w 1259"/>
                <a:gd name="T17" fmla="*/ 294 h 1532"/>
                <a:gd name="T18" fmla="*/ 1043 w 1259"/>
                <a:gd name="T19" fmla="*/ 190 h 1532"/>
                <a:gd name="T20" fmla="*/ 961 w 1259"/>
                <a:gd name="T21" fmla="*/ 109 h 1532"/>
                <a:gd name="T22" fmla="*/ 894 w 1259"/>
                <a:gd name="T23" fmla="*/ 65 h 1532"/>
                <a:gd name="T24" fmla="*/ 786 w 1259"/>
                <a:gd name="T25" fmla="*/ 18 h 1532"/>
                <a:gd name="T26" fmla="*/ 642 w 1259"/>
                <a:gd name="T27" fmla="*/ 0 h 1532"/>
                <a:gd name="T28" fmla="*/ 440 w 1259"/>
                <a:gd name="T29" fmla="*/ 23 h 1532"/>
                <a:gd name="T30" fmla="*/ 366 w 1259"/>
                <a:gd name="T31" fmla="*/ 44 h 1532"/>
                <a:gd name="T32" fmla="*/ 292 w 1259"/>
                <a:gd name="T33" fmla="*/ 58 h 1532"/>
                <a:gd name="T34" fmla="*/ 229 w 1259"/>
                <a:gd name="T35" fmla="*/ 79 h 1532"/>
                <a:gd name="T36" fmla="*/ 178 w 1259"/>
                <a:gd name="T37" fmla="*/ 103 h 1532"/>
                <a:gd name="T38" fmla="*/ 127 w 1259"/>
                <a:gd name="T39" fmla="*/ 127 h 1532"/>
                <a:gd name="T40" fmla="*/ 82 w 1259"/>
                <a:gd name="T41" fmla="*/ 158 h 1532"/>
                <a:gd name="T42" fmla="*/ 41 w 1259"/>
                <a:gd name="T43" fmla="*/ 197 h 1532"/>
                <a:gd name="T44" fmla="*/ 0 w 1259"/>
                <a:gd name="T45" fmla="*/ 243 h 1532"/>
                <a:gd name="T46" fmla="*/ 76 w 1259"/>
                <a:gd name="T47" fmla="*/ 215 h 1532"/>
                <a:gd name="T48" fmla="*/ 144 w 1259"/>
                <a:gd name="T49" fmla="*/ 194 h 1532"/>
                <a:gd name="T50" fmla="*/ 212 w 1259"/>
                <a:gd name="T51" fmla="*/ 179 h 1532"/>
                <a:gd name="T52" fmla="*/ 280 w 1259"/>
                <a:gd name="T53" fmla="*/ 164 h 1532"/>
                <a:gd name="T54" fmla="*/ 336 w 1259"/>
                <a:gd name="T55" fmla="*/ 149 h 1532"/>
                <a:gd name="T56" fmla="*/ 397 w 1259"/>
                <a:gd name="T57" fmla="*/ 149 h 1532"/>
                <a:gd name="T58" fmla="*/ 458 w 1259"/>
                <a:gd name="T59" fmla="*/ 141 h 1532"/>
                <a:gd name="T60" fmla="*/ 511 w 1259"/>
                <a:gd name="T61" fmla="*/ 146 h 1532"/>
                <a:gd name="T62" fmla="*/ 565 w 1259"/>
                <a:gd name="T63" fmla="*/ 152 h 1532"/>
                <a:gd name="T64" fmla="*/ 618 w 1259"/>
                <a:gd name="T65" fmla="*/ 166 h 1532"/>
                <a:gd name="T66" fmla="*/ 669 w 1259"/>
                <a:gd name="T67" fmla="*/ 186 h 1532"/>
                <a:gd name="T68" fmla="*/ 715 w 1259"/>
                <a:gd name="T69" fmla="*/ 205 h 1532"/>
                <a:gd name="T70" fmla="*/ 760 w 1259"/>
                <a:gd name="T71" fmla="*/ 239 h 1532"/>
                <a:gd name="T72" fmla="*/ 811 w 1259"/>
                <a:gd name="T73" fmla="*/ 267 h 1532"/>
                <a:gd name="T74" fmla="*/ 855 w 1259"/>
                <a:gd name="T75" fmla="*/ 307 h 1532"/>
                <a:gd name="T76" fmla="*/ 899 w 1259"/>
                <a:gd name="T77" fmla="*/ 348 h 1532"/>
                <a:gd name="T78" fmla="*/ 971 w 1259"/>
                <a:gd name="T79" fmla="*/ 464 h 1532"/>
                <a:gd name="T80" fmla="*/ 1016 w 1259"/>
                <a:gd name="T81" fmla="*/ 606 h 1532"/>
                <a:gd name="T82" fmla="*/ 1027 w 1259"/>
                <a:gd name="T83" fmla="*/ 774 h 1532"/>
                <a:gd name="T84" fmla="*/ 1022 w 1259"/>
                <a:gd name="T85" fmla="*/ 939 h 1532"/>
                <a:gd name="T86" fmla="*/ 1002 w 1259"/>
                <a:gd name="T87" fmla="*/ 1117 h 1532"/>
                <a:gd name="T88" fmla="*/ 966 w 1259"/>
                <a:gd name="T89" fmla="*/ 1279 h 1532"/>
                <a:gd name="T90" fmla="*/ 933 w 1259"/>
                <a:gd name="T91" fmla="*/ 1421 h 1532"/>
                <a:gd name="T92" fmla="*/ 891 w 1259"/>
                <a:gd name="T93" fmla="*/ 1532 h 1532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1259" h="1532">
                  <a:moveTo>
                    <a:pt x="891" y="1532"/>
                  </a:moveTo>
                  <a:lnTo>
                    <a:pt x="954" y="1452"/>
                  </a:lnTo>
                  <a:lnTo>
                    <a:pt x="1032" y="1338"/>
                  </a:lnTo>
                  <a:lnTo>
                    <a:pt x="1115" y="1188"/>
                  </a:lnTo>
                  <a:lnTo>
                    <a:pt x="1194" y="1023"/>
                  </a:lnTo>
                  <a:lnTo>
                    <a:pt x="1244" y="841"/>
                  </a:lnTo>
                  <a:lnTo>
                    <a:pt x="1259" y="647"/>
                  </a:lnTo>
                  <a:lnTo>
                    <a:pt x="1230" y="463"/>
                  </a:lnTo>
                  <a:lnTo>
                    <a:pt x="1140" y="294"/>
                  </a:lnTo>
                  <a:lnTo>
                    <a:pt x="1043" y="190"/>
                  </a:lnTo>
                  <a:lnTo>
                    <a:pt x="961" y="109"/>
                  </a:lnTo>
                  <a:lnTo>
                    <a:pt x="894" y="65"/>
                  </a:lnTo>
                  <a:lnTo>
                    <a:pt x="786" y="18"/>
                  </a:lnTo>
                  <a:lnTo>
                    <a:pt x="642" y="0"/>
                  </a:lnTo>
                  <a:lnTo>
                    <a:pt x="440" y="23"/>
                  </a:lnTo>
                  <a:lnTo>
                    <a:pt x="366" y="44"/>
                  </a:lnTo>
                  <a:lnTo>
                    <a:pt x="292" y="58"/>
                  </a:lnTo>
                  <a:lnTo>
                    <a:pt x="229" y="79"/>
                  </a:lnTo>
                  <a:lnTo>
                    <a:pt x="178" y="103"/>
                  </a:lnTo>
                  <a:lnTo>
                    <a:pt x="127" y="127"/>
                  </a:lnTo>
                  <a:lnTo>
                    <a:pt x="82" y="158"/>
                  </a:lnTo>
                  <a:lnTo>
                    <a:pt x="41" y="197"/>
                  </a:lnTo>
                  <a:lnTo>
                    <a:pt x="0" y="243"/>
                  </a:lnTo>
                  <a:lnTo>
                    <a:pt x="76" y="215"/>
                  </a:lnTo>
                  <a:lnTo>
                    <a:pt x="144" y="194"/>
                  </a:lnTo>
                  <a:lnTo>
                    <a:pt x="212" y="179"/>
                  </a:lnTo>
                  <a:lnTo>
                    <a:pt x="280" y="164"/>
                  </a:lnTo>
                  <a:lnTo>
                    <a:pt x="336" y="149"/>
                  </a:lnTo>
                  <a:lnTo>
                    <a:pt x="397" y="149"/>
                  </a:lnTo>
                  <a:lnTo>
                    <a:pt x="458" y="141"/>
                  </a:lnTo>
                  <a:lnTo>
                    <a:pt x="511" y="146"/>
                  </a:lnTo>
                  <a:lnTo>
                    <a:pt x="565" y="152"/>
                  </a:lnTo>
                  <a:lnTo>
                    <a:pt x="618" y="166"/>
                  </a:lnTo>
                  <a:lnTo>
                    <a:pt x="669" y="186"/>
                  </a:lnTo>
                  <a:lnTo>
                    <a:pt x="715" y="205"/>
                  </a:lnTo>
                  <a:lnTo>
                    <a:pt x="760" y="239"/>
                  </a:lnTo>
                  <a:lnTo>
                    <a:pt x="811" y="267"/>
                  </a:lnTo>
                  <a:lnTo>
                    <a:pt x="855" y="307"/>
                  </a:lnTo>
                  <a:lnTo>
                    <a:pt x="899" y="348"/>
                  </a:lnTo>
                  <a:lnTo>
                    <a:pt x="971" y="464"/>
                  </a:lnTo>
                  <a:lnTo>
                    <a:pt x="1016" y="606"/>
                  </a:lnTo>
                  <a:lnTo>
                    <a:pt x="1027" y="774"/>
                  </a:lnTo>
                  <a:lnTo>
                    <a:pt x="1022" y="939"/>
                  </a:lnTo>
                  <a:lnTo>
                    <a:pt x="1002" y="1117"/>
                  </a:lnTo>
                  <a:lnTo>
                    <a:pt x="966" y="1279"/>
                  </a:lnTo>
                  <a:lnTo>
                    <a:pt x="933" y="1421"/>
                  </a:lnTo>
                  <a:lnTo>
                    <a:pt x="891" y="1532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13"/>
            <p:cNvSpPr>
              <a:spLocks/>
            </p:cNvSpPr>
            <p:nvPr userDrawn="1"/>
          </p:nvSpPr>
          <p:spPr bwMode="ltGray">
            <a:xfrm>
              <a:off x="0" y="2610"/>
              <a:ext cx="801" cy="459"/>
            </a:xfrm>
            <a:custGeom>
              <a:avLst/>
              <a:gdLst>
                <a:gd name="T0" fmla="*/ 0 w 801"/>
                <a:gd name="T1" fmla="*/ 0 h 459"/>
                <a:gd name="T2" fmla="*/ 37 w 801"/>
                <a:gd name="T3" fmla="*/ 69 h 459"/>
                <a:gd name="T4" fmla="*/ 68 w 801"/>
                <a:gd name="T5" fmla="*/ 132 h 459"/>
                <a:gd name="T6" fmla="*/ 110 w 801"/>
                <a:gd name="T7" fmla="*/ 188 h 459"/>
                <a:gd name="T8" fmla="*/ 149 w 801"/>
                <a:gd name="T9" fmla="*/ 229 h 459"/>
                <a:gd name="T10" fmla="*/ 192 w 801"/>
                <a:gd name="T11" fmla="*/ 278 h 459"/>
                <a:gd name="T12" fmla="*/ 250 w 801"/>
                <a:gd name="T13" fmla="*/ 314 h 459"/>
                <a:gd name="T14" fmla="*/ 308 w 801"/>
                <a:gd name="T15" fmla="*/ 336 h 459"/>
                <a:gd name="T16" fmla="*/ 365 w 801"/>
                <a:gd name="T17" fmla="*/ 365 h 459"/>
                <a:gd name="T18" fmla="*/ 430 w 801"/>
                <a:gd name="T19" fmla="*/ 381 h 459"/>
                <a:gd name="T20" fmla="*/ 501 w 801"/>
                <a:gd name="T21" fmla="*/ 390 h 459"/>
                <a:gd name="T22" fmla="*/ 573 w 801"/>
                <a:gd name="T23" fmla="*/ 392 h 459"/>
                <a:gd name="T24" fmla="*/ 646 w 801"/>
                <a:gd name="T25" fmla="*/ 381 h 459"/>
                <a:gd name="T26" fmla="*/ 726 w 801"/>
                <a:gd name="T27" fmla="*/ 362 h 459"/>
                <a:gd name="T28" fmla="*/ 801 w 801"/>
                <a:gd name="T29" fmla="*/ 335 h 459"/>
                <a:gd name="T30" fmla="*/ 731 w 801"/>
                <a:gd name="T31" fmla="*/ 377 h 459"/>
                <a:gd name="T32" fmla="*/ 662 w 801"/>
                <a:gd name="T33" fmla="*/ 404 h 459"/>
                <a:gd name="T34" fmla="*/ 594 w 801"/>
                <a:gd name="T35" fmla="*/ 432 h 459"/>
                <a:gd name="T36" fmla="*/ 532 w 801"/>
                <a:gd name="T37" fmla="*/ 445 h 459"/>
                <a:gd name="T38" fmla="*/ 471 w 801"/>
                <a:gd name="T39" fmla="*/ 459 h 459"/>
                <a:gd name="T40" fmla="*/ 411 w 801"/>
                <a:gd name="T41" fmla="*/ 458 h 459"/>
                <a:gd name="T42" fmla="*/ 350 w 801"/>
                <a:gd name="T43" fmla="*/ 458 h 459"/>
                <a:gd name="T44" fmla="*/ 291 w 801"/>
                <a:gd name="T45" fmla="*/ 450 h 459"/>
                <a:gd name="T46" fmla="*/ 244 w 801"/>
                <a:gd name="T47" fmla="*/ 436 h 459"/>
                <a:gd name="T48" fmla="*/ 192 w 801"/>
                <a:gd name="T49" fmla="*/ 415 h 459"/>
                <a:gd name="T50" fmla="*/ 145 w 801"/>
                <a:gd name="T51" fmla="*/ 394 h 459"/>
                <a:gd name="T52" fmla="*/ 100 w 801"/>
                <a:gd name="T53" fmla="*/ 373 h 459"/>
                <a:gd name="T54" fmla="*/ 60 w 801"/>
                <a:gd name="T55" fmla="*/ 347 h 459"/>
                <a:gd name="T56" fmla="*/ 0 w 801"/>
                <a:gd name="T57" fmla="*/ 294 h 459"/>
                <a:gd name="T58" fmla="*/ 0 w 801"/>
                <a:gd name="T59" fmla="*/ 0 h 459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801" h="459">
                  <a:moveTo>
                    <a:pt x="0" y="0"/>
                  </a:moveTo>
                  <a:lnTo>
                    <a:pt x="37" y="69"/>
                  </a:lnTo>
                  <a:lnTo>
                    <a:pt x="68" y="132"/>
                  </a:lnTo>
                  <a:lnTo>
                    <a:pt x="110" y="188"/>
                  </a:lnTo>
                  <a:lnTo>
                    <a:pt x="149" y="229"/>
                  </a:lnTo>
                  <a:lnTo>
                    <a:pt x="192" y="278"/>
                  </a:lnTo>
                  <a:lnTo>
                    <a:pt x="250" y="314"/>
                  </a:lnTo>
                  <a:lnTo>
                    <a:pt x="308" y="336"/>
                  </a:lnTo>
                  <a:lnTo>
                    <a:pt x="365" y="365"/>
                  </a:lnTo>
                  <a:lnTo>
                    <a:pt x="430" y="381"/>
                  </a:lnTo>
                  <a:lnTo>
                    <a:pt x="501" y="390"/>
                  </a:lnTo>
                  <a:lnTo>
                    <a:pt x="573" y="392"/>
                  </a:lnTo>
                  <a:lnTo>
                    <a:pt x="646" y="381"/>
                  </a:lnTo>
                  <a:lnTo>
                    <a:pt x="726" y="362"/>
                  </a:lnTo>
                  <a:lnTo>
                    <a:pt x="801" y="335"/>
                  </a:lnTo>
                  <a:lnTo>
                    <a:pt x="731" y="377"/>
                  </a:lnTo>
                  <a:lnTo>
                    <a:pt x="662" y="404"/>
                  </a:lnTo>
                  <a:lnTo>
                    <a:pt x="594" y="432"/>
                  </a:lnTo>
                  <a:lnTo>
                    <a:pt x="532" y="445"/>
                  </a:lnTo>
                  <a:lnTo>
                    <a:pt x="471" y="459"/>
                  </a:lnTo>
                  <a:lnTo>
                    <a:pt x="411" y="458"/>
                  </a:lnTo>
                  <a:lnTo>
                    <a:pt x="350" y="458"/>
                  </a:lnTo>
                  <a:lnTo>
                    <a:pt x="291" y="450"/>
                  </a:lnTo>
                  <a:lnTo>
                    <a:pt x="244" y="436"/>
                  </a:lnTo>
                  <a:lnTo>
                    <a:pt x="192" y="415"/>
                  </a:lnTo>
                  <a:lnTo>
                    <a:pt x="145" y="394"/>
                  </a:lnTo>
                  <a:lnTo>
                    <a:pt x="100" y="373"/>
                  </a:lnTo>
                  <a:lnTo>
                    <a:pt x="60" y="347"/>
                  </a:lnTo>
                  <a:lnTo>
                    <a:pt x="0" y="2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Freeform 14"/>
            <p:cNvSpPr>
              <a:spLocks/>
            </p:cNvSpPr>
            <p:nvPr userDrawn="1"/>
          </p:nvSpPr>
          <p:spPr bwMode="ltGray">
            <a:xfrm rot="373331" flipH="1">
              <a:off x="898" y="2855"/>
              <a:ext cx="354" cy="464"/>
            </a:xfrm>
            <a:custGeom>
              <a:avLst/>
              <a:gdLst>
                <a:gd name="T0" fmla="*/ 687 w 117"/>
                <a:gd name="T1" fmla="*/ 0 h 132"/>
                <a:gd name="T2" fmla="*/ 0 w 117"/>
                <a:gd name="T3" fmla="*/ 309 h 132"/>
                <a:gd name="T4" fmla="*/ 27 w 117"/>
                <a:gd name="T5" fmla="*/ 320 h 132"/>
                <a:gd name="T6" fmla="*/ 127 w 117"/>
                <a:gd name="T7" fmla="*/ 359 h 132"/>
                <a:gd name="T8" fmla="*/ 266 w 117"/>
                <a:gd name="T9" fmla="*/ 446 h 132"/>
                <a:gd name="T10" fmla="*/ 421 w 117"/>
                <a:gd name="T11" fmla="*/ 580 h 132"/>
                <a:gd name="T12" fmla="*/ 605 w 117"/>
                <a:gd name="T13" fmla="*/ 766 h 132"/>
                <a:gd name="T14" fmla="*/ 769 w 117"/>
                <a:gd name="T15" fmla="*/ 988 h 132"/>
                <a:gd name="T16" fmla="*/ 935 w 117"/>
                <a:gd name="T17" fmla="*/ 1272 h 132"/>
                <a:gd name="T18" fmla="*/ 1062 w 117"/>
                <a:gd name="T19" fmla="*/ 1631 h 132"/>
                <a:gd name="T20" fmla="*/ 1071 w 117"/>
                <a:gd name="T21" fmla="*/ 1483 h 132"/>
                <a:gd name="T22" fmla="*/ 1053 w 117"/>
                <a:gd name="T23" fmla="*/ 1322 h 132"/>
                <a:gd name="T24" fmla="*/ 989 w 117"/>
                <a:gd name="T25" fmla="*/ 1111 h 132"/>
                <a:gd name="T26" fmla="*/ 908 w 117"/>
                <a:gd name="T27" fmla="*/ 914 h 132"/>
                <a:gd name="T28" fmla="*/ 814 w 117"/>
                <a:gd name="T29" fmla="*/ 717 h 132"/>
                <a:gd name="T30" fmla="*/ 714 w 117"/>
                <a:gd name="T31" fmla="*/ 555 h 132"/>
                <a:gd name="T32" fmla="*/ 614 w 117"/>
                <a:gd name="T33" fmla="*/ 446 h 132"/>
                <a:gd name="T34" fmla="*/ 529 w 117"/>
                <a:gd name="T35" fmla="*/ 394 h 132"/>
                <a:gd name="T36" fmla="*/ 632 w 117"/>
                <a:gd name="T37" fmla="*/ 359 h 132"/>
                <a:gd name="T38" fmla="*/ 723 w 117"/>
                <a:gd name="T39" fmla="*/ 344 h 132"/>
                <a:gd name="T40" fmla="*/ 814 w 117"/>
                <a:gd name="T41" fmla="*/ 320 h 132"/>
                <a:gd name="T42" fmla="*/ 899 w 117"/>
                <a:gd name="T43" fmla="*/ 309 h 132"/>
                <a:gd name="T44" fmla="*/ 962 w 117"/>
                <a:gd name="T45" fmla="*/ 295 h 132"/>
                <a:gd name="T46" fmla="*/ 998 w 117"/>
                <a:gd name="T47" fmla="*/ 271 h 132"/>
                <a:gd name="T48" fmla="*/ 1035 w 117"/>
                <a:gd name="T49" fmla="*/ 260 h 132"/>
                <a:gd name="T50" fmla="*/ 1044 w 117"/>
                <a:gd name="T51" fmla="*/ 260 h 132"/>
                <a:gd name="T52" fmla="*/ 687 w 117"/>
                <a:gd name="T53" fmla="*/ 0 h 132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117" h="132">
                  <a:moveTo>
                    <a:pt x="75" y="0"/>
                  </a:moveTo>
                  <a:lnTo>
                    <a:pt x="0" y="25"/>
                  </a:lnTo>
                  <a:lnTo>
                    <a:pt x="3" y="26"/>
                  </a:lnTo>
                  <a:lnTo>
                    <a:pt x="14" y="29"/>
                  </a:lnTo>
                  <a:lnTo>
                    <a:pt x="29" y="36"/>
                  </a:lnTo>
                  <a:lnTo>
                    <a:pt x="46" y="47"/>
                  </a:lnTo>
                  <a:lnTo>
                    <a:pt x="66" y="62"/>
                  </a:lnTo>
                  <a:lnTo>
                    <a:pt x="84" y="80"/>
                  </a:lnTo>
                  <a:lnTo>
                    <a:pt x="102" y="103"/>
                  </a:lnTo>
                  <a:lnTo>
                    <a:pt x="116" y="132"/>
                  </a:lnTo>
                  <a:lnTo>
                    <a:pt x="117" y="120"/>
                  </a:lnTo>
                  <a:lnTo>
                    <a:pt x="115" y="107"/>
                  </a:lnTo>
                  <a:lnTo>
                    <a:pt x="108" y="90"/>
                  </a:lnTo>
                  <a:lnTo>
                    <a:pt x="99" y="74"/>
                  </a:lnTo>
                  <a:lnTo>
                    <a:pt x="89" y="58"/>
                  </a:lnTo>
                  <a:lnTo>
                    <a:pt x="78" y="45"/>
                  </a:lnTo>
                  <a:lnTo>
                    <a:pt x="67" y="36"/>
                  </a:lnTo>
                  <a:lnTo>
                    <a:pt x="58" y="32"/>
                  </a:lnTo>
                  <a:lnTo>
                    <a:pt x="69" y="29"/>
                  </a:lnTo>
                  <a:lnTo>
                    <a:pt x="79" y="28"/>
                  </a:lnTo>
                  <a:lnTo>
                    <a:pt x="89" y="26"/>
                  </a:lnTo>
                  <a:lnTo>
                    <a:pt x="98" y="25"/>
                  </a:lnTo>
                  <a:lnTo>
                    <a:pt x="105" y="24"/>
                  </a:lnTo>
                  <a:lnTo>
                    <a:pt x="109" y="22"/>
                  </a:lnTo>
                  <a:lnTo>
                    <a:pt x="113" y="21"/>
                  </a:lnTo>
                  <a:lnTo>
                    <a:pt x="114" y="21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15"/>
            <p:cNvSpPr>
              <a:spLocks/>
            </p:cNvSpPr>
            <p:nvPr userDrawn="1"/>
          </p:nvSpPr>
          <p:spPr bwMode="ltGray">
            <a:xfrm rot="373331" flipH="1">
              <a:off x="799" y="2979"/>
              <a:ext cx="87" cy="274"/>
            </a:xfrm>
            <a:custGeom>
              <a:avLst/>
              <a:gdLst>
                <a:gd name="T0" fmla="*/ 261 w 29"/>
                <a:gd name="T1" fmla="*/ 0 h 77"/>
                <a:gd name="T2" fmla="*/ 207 w 29"/>
                <a:gd name="T3" fmla="*/ 0 h 77"/>
                <a:gd name="T4" fmla="*/ 144 w 29"/>
                <a:gd name="T5" fmla="*/ 50 h 77"/>
                <a:gd name="T6" fmla="*/ 81 w 29"/>
                <a:gd name="T7" fmla="*/ 114 h 77"/>
                <a:gd name="T8" fmla="*/ 36 w 29"/>
                <a:gd name="T9" fmla="*/ 242 h 77"/>
                <a:gd name="T10" fmla="*/ 9 w 29"/>
                <a:gd name="T11" fmla="*/ 381 h 77"/>
                <a:gd name="T12" fmla="*/ 0 w 29"/>
                <a:gd name="T13" fmla="*/ 559 h 77"/>
                <a:gd name="T14" fmla="*/ 27 w 29"/>
                <a:gd name="T15" fmla="*/ 762 h 77"/>
                <a:gd name="T16" fmla="*/ 99 w 29"/>
                <a:gd name="T17" fmla="*/ 975 h 77"/>
                <a:gd name="T18" fmla="*/ 135 w 29"/>
                <a:gd name="T19" fmla="*/ 673 h 77"/>
                <a:gd name="T20" fmla="*/ 171 w 29"/>
                <a:gd name="T21" fmla="*/ 470 h 77"/>
                <a:gd name="T22" fmla="*/ 207 w 29"/>
                <a:gd name="T23" fmla="*/ 278 h 77"/>
                <a:gd name="T24" fmla="*/ 261 w 29"/>
                <a:gd name="T25" fmla="*/ 0 h 7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9" h="77">
                  <a:moveTo>
                    <a:pt x="29" y="0"/>
                  </a:moveTo>
                  <a:lnTo>
                    <a:pt x="23" y="0"/>
                  </a:lnTo>
                  <a:lnTo>
                    <a:pt x="16" y="4"/>
                  </a:lnTo>
                  <a:lnTo>
                    <a:pt x="9" y="9"/>
                  </a:lnTo>
                  <a:lnTo>
                    <a:pt x="4" y="19"/>
                  </a:lnTo>
                  <a:lnTo>
                    <a:pt x="1" y="30"/>
                  </a:lnTo>
                  <a:lnTo>
                    <a:pt x="0" y="44"/>
                  </a:lnTo>
                  <a:lnTo>
                    <a:pt x="3" y="60"/>
                  </a:lnTo>
                  <a:lnTo>
                    <a:pt x="11" y="77"/>
                  </a:lnTo>
                  <a:lnTo>
                    <a:pt x="15" y="53"/>
                  </a:lnTo>
                  <a:lnTo>
                    <a:pt x="19" y="37"/>
                  </a:lnTo>
                  <a:lnTo>
                    <a:pt x="23" y="22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16"/>
            <p:cNvSpPr>
              <a:spLocks/>
            </p:cNvSpPr>
            <p:nvPr userDrawn="1"/>
          </p:nvSpPr>
          <p:spPr bwMode="ltGray">
            <a:xfrm>
              <a:off x="1190" y="3273"/>
              <a:ext cx="1108" cy="1047"/>
            </a:xfrm>
            <a:custGeom>
              <a:avLst/>
              <a:gdLst>
                <a:gd name="T0" fmla="*/ 784 w 1108"/>
                <a:gd name="T1" fmla="*/ 1047 h 1047"/>
                <a:gd name="T2" fmla="*/ 692 w 1108"/>
                <a:gd name="T3" fmla="*/ 1011 h 1047"/>
                <a:gd name="T4" fmla="*/ 607 w 1108"/>
                <a:gd name="T5" fmla="*/ 945 h 1047"/>
                <a:gd name="T6" fmla="*/ 517 w 1108"/>
                <a:gd name="T7" fmla="*/ 861 h 1047"/>
                <a:gd name="T8" fmla="*/ 432 w 1108"/>
                <a:gd name="T9" fmla="*/ 776 h 1047"/>
                <a:gd name="T10" fmla="*/ 350 w 1108"/>
                <a:gd name="T11" fmla="*/ 677 h 1047"/>
                <a:gd name="T12" fmla="*/ 266 w 1108"/>
                <a:gd name="T13" fmla="*/ 563 h 1047"/>
                <a:gd name="T14" fmla="*/ 188 w 1108"/>
                <a:gd name="T15" fmla="*/ 447 h 1047"/>
                <a:gd name="T16" fmla="*/ 122 w 1108"/>
                <a:gd name="T17" fmla="*/ 325 h 1047"/>
                <a:gd name="T18" fmla="*/ 65 w 1108"/>
                <a:gd name="T19" fmla="*/ 211 h 1047"/>
                <a:gd name="T20" fmla="*/ 21 w 1108"/>
                <a:gd name="T21" fmla="*/ 101 h 1047"/>
                <a:gd name="T22" fmla="*/ 0 w 1108"/>
                <a:gd name="T23" fmla="*/ 0 h 1047"/>
                <a:gd name="T24" fmla="*/ 109 w 1108"/>
                <a:gd name="T25" fmla="*/ 217 h 1047"/>
                <a:gd name="T26" fmla="*/ 209 w 1108"/>
                <a:gd name="T27" fmla="*/ 378 h 1047"/>
                <a:gd name="T28" fmla="*/ 294 w 1108"/>
                <a:gd name="T29" fmla="*/ 500 h 1047"/>
                <a:gd name="T30" fmla="*/ 373 w 1108"/>
                <a:gd name="T31" fmla="*/ 590 h 1047"/>
                <a:gd name="T32" fmla="*/ 441 w 1108"/>
                <a:gd name="T33" fmla="*/ 661 h 1047"/>
                <a:gd name="T34" fmla="*/ 506 w 1108"/>
                <a:gd name="T35" fmla="*/ 713 h 1047"/>
                <a:gd name="T36" fmla="*/ 564 w 1108"/>
                <a:gd name="T37" fmla="*/ 754 h 1047"/>
                <a:gd name="T38" fmla="*/ 620 w 1108"/>
                <a:gd name="T39" fmla="*/ 801 h 1047"/>
                <a:gd name="T40" fmla="*/ 754 w 1108"/>
                <a:gd name="T41" fmla="*/ 899 h 1047"/>
                <a:gd name="T42" fmla="*/ 925 w 1108"/>
                <a:gd name="T43" fmla="*/ 977 h 1047"/>
                <a:gd name="T44" fmla="*/ 1108 w 1108"/>
                <a:gd name="T45" fmla="*/ 1047 h 1047"/>
                <a:gd name="T46" fmla="*/ 784 w 1108"/>
                <a:gd name="T47" fmla="*/ 1047 h 1047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1108" h="1047">
                  <a:moveTo>
                    <a:pt x="784" y="1047"/>
                  </a:moveTo>
                  <a:lnTo>
                    <a:pt x="692" y="1011"/>
                  </a:lnTo>
                  <a:lnTo>
                    <a:pt x="607" y="945"/>
                  </a:lnTo>
                  <a:lnTo>
                    <a:pt x="517" y="861"/>
                  </a:lnTo>
                  <a:lnTo>
                    <a:pt x="432" y="776"/>
                  </a:lnTo>
                  <a:lnTo>
                    <a:pt x="350" y="677"/>
                  </a:lnTo>
                  <a:lnTo>
                    <a:pt x="266" y="563"/>
                  </a:lnTo>
                  <a:lnTo>
                    <a:pt x="188" y="447"/>
                  </a:lnTo>
                  <a:lnTo>
                    <a:pt x="122" y="325"/>
                  </a:lnTo>
                  <a:lnTo>
                    <a:pt x="65" y="211"/>
                  </a:lnTo>
                  <a:lnTo>
                    <a:pt x="21" y="101"/>
                  </a:lnTo>
                  <a:lnTo>
                    <a:pt x="0" y="0"/>
                  </a:lnTo>
                  <a:lnTo>
                    <a:pt x="109" y="217"/>
                  </a:lnTo>
                  <a:lnTo>
                    <a:pt x="209" y="378"/>
                  </a:lnTo>
                  <a:lnTo>
                    <a:pt x="294" y="500"/>
                  </a:lnTo>
                  <a:lnTo>
                    <a:pt x="373" y="590"/>
                  </a:lnTo>
                  <a:lnTo>
                    <a:pt x="441" y="661"/>
                  </a:lnTo>
                  <a:lnTo>
                    <a:pt x="506" y="713"/>
                  </a:lnTo>
                  <a:lnTo>
                    <a:pt x="564" y="754"/>
                  </a:lnTo>
                  <a:lnTo>
                    <a:pt x="620" y="801"/>
                  </a:lnTo>
                  <a:lnTo>
                    <a:pt x="754" y="899"/>
                  </a:lnTo>
                  <a:lnTo>
                    <a:pt x="925" y="977"/>
                  </a:lnTo>
                  <a:lnTo>
                    <a:pt x="1108" y="1047"/>
                  </a:lnTo>
                  <a:lnTo>
                    <a:pt x="784" y="1047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2" name="Group 17"/>
            <p:cNvGrpSpPr>
              <a:grpSpLocks/>
            </p:cNvGrpSpPr>
            <p:nvPr userDrawn="1"/>
          </p:nvGrpSpPr>
          <p:grpSpPr bwMode="auto">
            <a:xfrm rot="3220060">
              <a:off x="2636" y="751"/>
              <a:ext cx="569" cy="636"/>
              <a:chOff x="1727" y="866"/>
              <a:chExt cx="129" cy="157"/>
            </a:xfrm>
          </p:grpSpPr>
          <p:sp>
            <p:nvSpPr>
              <p:cNvPr id="36" name="Freeform 1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20 w 83"/>
                  <a:gd name="T1" fmla="*/ 7 h 117"/>
                  <a:gd name="T2" fmla="*/ 6 w 83"/>
                  <a:gd name="T3" fmla="*/ 0 h 117"/>
                  <a:gd name="T4" fmla="*/ 0 w 83"/>
                  <a:gd name="T5" fmla="*/ 30 h 117"/>
                  <a:gd name="T6" fmla="*/ 20 w 83"/>
                  <a:gd name="T7" fmla="*/ 7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Freeform 1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25 h 98"/>
                  <a:gd name="T2" fmla="*/ 30 w 140"/>
                  <a:gd name="T3" fmla="*/ 0 h 98"/>
                  <a:gd name="T4" fmla="*/ 35 w 140"/>
                  <a:gd name="T5" fmla="*/ 13 h 98"/>
                  <a:gd name="T6" fmla="*/ 0 w 140"/>
                  <a:gd name="T7" fmla="*/ 25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Freeform 2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2 h 49"/>
                  <a:gd name="T2" fmla="*/ 37 w 145"/>
                  <a:gd name="T3" fmla="*/ 0 h 49"/>
                  <a:gd name="T4" fmla="*/ 33 w 145"/>
                  <a:gd name="T5" fmla="*/ 13 h 49"/>
                  <a:gd name="T6" fmla="*/ 0 w 145"/>
                  <a:gd name="T7" fmla="*/ 2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3" name="Group 21"/>
            <p:cNvGrpSpPr>
              <a:grpSpLocks/>
            </p:cNvGrpSpPr>
            <p:nvPr userDrawn="1"/>
          </p:nvGrpSpPr>
          <p:grpSpPr bwMode="auto">
            <a:xfrm rot="-6691250">
              <a:off x="3637" y="117"/>
              <a:ext cx="356" cy="608"/>
              <a:chOff x="1733" y="866"/>
              <a:chExt cx="129" cy="157"/>
            </a:xfrm>
          </p:grpSpPr>
          <p:sp>
            <p:nvSpPr>
              <p:cNvPr id="33" name="Freeform 22"/>
              <p:cNvSpPr>
                <a:spLocks/>
              </p:cNvSpPr>
              <p:nvPr userDrawn="1"/>
            </p:nvSpPr>
            <p:spPr bwMode="ltGray">
              <a:xfrm>
                <a:off x="1733" y="866"/>
                <a:ext cx="41" cy="59"/>
              </a:xfrm>
              <a:custGeom>
                <a:avLst/>
                <a:gdLst>
                  <a:gd name="T0" fmla="*/ 20 w 83"/>
                  <a:gd name="T1" fmla="*/ 7 h 117"/>
                  <a:gd name="T2" fmla="*/ 6 w 83"/>
                  <a:gd name="T3" fmla="*/ 0 h 117"/>
                  <a:gd name="T4" fmla="*/ 0 w 83"/>
                  <a:gd name="T5" fmla="*/ 30 h 117"/>
                  <a:gd name="T6" fmla="*/ 20 w 83"/>
                  <a:gd name="T7" fmla="*/ 7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" name="Freeform 23"/>
              <p:cNvSpPr>
                <a:spLocks/>
              </p:cNvSpPr>
              <p:nvPr userDrawn="1"/>
            </p:nvSpPr>
            <p:spPr bwMode="ltGray">
              <a:xfrm>
                <a:off x="1792" y="894"/>
                <a:ext cx="70" cy="49"/>
              </a:xfrm>
              <a:custGeom>
                <a:avLst/>
                <a:gdLst>
                  <a:gd name="T0" fmla="*/ 0 w 140"/>
                  <a:gd name="T1" fmla="*/ 25 h 98"/>
                  <a:gd name="T2" fmla="*/ 30 w 140"/>
                  <a:gd name="T3" fmla="*/ 0 h 98"/>
                  <a:gd name="T4" fmla="*/ 35 w 140"/>
                  <a:gd name="T5" fmla="*/ 13 h 98"/>
                  <a:gd name="T6" fmla="*/ 0 w 140"/>
                  <a:gd name="T7" fmla="*/ 25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" name="Freeform 24"/>
              <p:cNvSpPr>
                <a:spLocks/>
              </p:cNvSpPr>
              <p:nvPr userDrawn="1"/>
            </p:nvSpPr>
            <p:spPr bwMode="ltGray">
              <a:xfrm>
                <a:off x="1776" y="998"/>
                <a:ext cx="73" cy="25"/>
              </a:xfrm>
              <a:custGeom>
                <a:avLst/>
                <a:gdLst>
                  <a:gd name="T0" fmla="*/ 0 w 145"/>
                  <a:gd name="T1" fmla="*/ 2 h 49"/>
                  <a:gd name="T2" fmla="*/ 37 w 145"/>
                  <a:gd name="T3" fmla="*/ 0 h 49"/>
                  <a:gd name="T4" fmla="*/ 33 w 145"/>
                  <a:gd name="T5" fmla="*/ 13 h 49"/>
                  <a:gd name="T6" fmla="*/ 0 w 145"/>
                  <a:gd name="T7" fmla="*/ 2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4" name="Group 25"/>
            <p:cNvGrpSpPr>
              <a:grpSpLocks/>
            </p:cNvGrpSpPr>
            <p:nvPr userDrawn="1"/>
          </p:nvGrpSpPr>
          <p:grpSpPr bwMode="auto">
            <a:xfrm rot="8524840">
              <a:off x="676" y="3302"/>
              <a:ext cx="500" cy="500"/>
              <a:chOff x="1727" y="872"/>
              <a:chExt cx="129" cy="156"/>
            </a:xfrm>
          </p:grpSpPr>
          <p:sp>
            <p:nvSpPr>
              <p:cNvPr id="30" name="Freeform 26"/>
              <p:cNvSpPr>
                <a:spLocks/>
              </p:cNvSpPr>
              <p:nvPr userDrawn="1"/>
            </p:nvSpPr>
            <p:spPr bwMode="ltGray">
              <a:xfrm>
                <a:off x="1727" y="872"/>
                <a:ext cx="41" cy="59"/>
              </a:xfrm>
              <a:custGeom>
                <a:avLst/>
                <a:gdLst>
                  <a:gd name="T0" fmla="*/ 20 w 83"/>
                  <a:gd name="T1" fmla="*/ 7 h 117"/>
                  <a:gd name="T2" fmla="*/ 6 w 83"/>
                  <a:gd name="T3" fmla="*/ 0 h 117"/>
                  <a:gd name="T4" fmla="*/ 0 w 83"/>
                  <a:gd name="T5" fmla="*/ 30 h 117"/>
                  <a:gd name="T6" fmla="*/ 20 w 83"/>
                  <a:gd name="T7" fmla="*/ 7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" name="Freeform 27"/>
              <p:cNvSpPr>
                <a:spLocks/>
              </p:cNvSpPr>
              <p:nvPr userDrawn="1"/>
            </p:nvSpPr>
            <p:spPr bwMode="ltGray">
              <a:xfrm>
                <a:off x="1786" y="900"/>
                <a:ext cx="70" cy="49"/>
              </a:xfrm>
              <a:custGeom>
                <a:avLst/>
                <a:gdLst>
                  <a:gd name="T0" fmla="*/ 0 w 140"/>
                  <a:gd name="T1" fmla="*/ 25 h 98"/>
                  <a:gd name="T2" fmla="*/ 30 w 140"/>
                  <a:gd name="T3" fmla="*/ 0 h 98"/>
                  <a:gd name="T4" fmla="*/ 35 w 140"/>
                  <a:gd name="T5" fmla="*/ 13 h 98"/>
                  <a:gd name="T6" fmla="*/ 0 w 140"/>
                  <a:gd name="T7" fmla="*/ 25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" name="Freeform 28"/>
              <p:cNvSpPr>
                <a:spLocks/>
              </p:cNvSpPr>
              <p:nvPr userDrawn="1"/>
            </p:nvSpPr>
            <p:spPr bwMode="ltGray">
              <a:xfrm>
                <a:off x="1772" y="1003"/>
                <a:ext cx="73" cy="25"/>
              </a:xfrm>
              <a:custGeom>
                <a:avLst/>
                <a:gdLst>
                  <a:gd name="T0" fmla="*/ 0 w 145"/>
                  <a:gd name="T1" fmla="*/ 2 h 49"/>
                  <a:gd name="T2" fmla="*/ 37 w 145"/>
                  <a:gd name="T3" fmla="*/ 0 h 49"/>
                  <a:gd name="T4" fmla="*/ 33 w 145"/>
                  <a:gd name="T5" fmla="*/ 13 h 49"/>
                  <a:gd name="T6" fmla="*/ 0 w 145"/>
                  <a:gd name="T7" fmla="*/ 2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5" name="Group 29"/>
            <p:cNvGrpSpPr>
              <a:grpSpLocks/>
            </p:cNvGrpSpPr>
            <p:nvPr userDrawn="1"/>
          </p:nvGrpSpPr>
          <p:grpSpPr bwMode="auto">
            <a:xfrm rot="4106450" flipH="1">
              <a:off x="404" y="261"/>
              <a:ext cx="708" cy="891"/>
              <a:chOff x="1727" y="866"/>
              <a:chExt cx="129" cy="157"/>
            </a:xfrm>
          </p:grpSpPr>
          <p:sp>
            <p:nvSpPr>
              <p:cNvPr id="27" name="Freeform 30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20 w 83"/>
                  <a:gd name="T1" fmla="*/ 7 h 117"/>
                  <a:gd name="T2" fmla="*/ 6 w 83"/>
                  <a:gd name="T3" fmla="*/ 0 h 117"/>
                  <a:gd name="T4" fmla="*/ 0 w 83"/>
                  <a:gd name="T5" fmla="*/ 30 h 117"/>
                  <a:gd name="T6" fmla="*/ 20 w 83"/>
                  <a:gd name="T7" fmla="*/ 7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" name="Freeform 31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25 h 98"/>
                  <a:gd name="T2" fmla="*/ 30 w 140"/>
                  <a:gd name="T3" fmla="*/ 0 h 98"/>
                  <a:gd name="T4" fmla="*/ 35 w 140"/>
                  <a:gd name="T5" fmla="*/ 13 h 98"/>
                  <a:gd name="T6" fmla="*/ 0 w 140"/>
                  <a:gd name="T7" fmla="*/ 25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" name="Freeform 3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2 h 49"/>
                  <a:gd name="T2" fmla="*/ 37 w 145"/>
                  <a:gd name="T3" fmla="*/ 0 h 49"/>
                  <a:gd name="T4" fmla="*/ 33 w 145"/>
                  <a:gd name="T5" fmla="*/ 13 h 49"/>
                  <a:gd name="T6" fmla="*/ 0 w 145"/>
                  <a:gd name="T7" fmla="*/ 2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6" name="Group 33"/>
            <p:cNvGrpSpPr>
              <a:grpSpLocks/>
            </p:cNvGrpSpPr>
            <p:nvPr userDrawn="1"/>
          </p:nvGrpSpPr>
          <p:grpSpPr bwMode="auto">
            <a:xfrm rot="10015322" flipH="1">
              <a:off x="4625" y="2392"/>
              <a:ext cx="708" cy="891"/>
              <a:chOff x="1727" y="866"/>
              <a:chExt cx="129" cy="157"/>
            </a:xfrm>
          </p:grpSpPr>
          <p:sp>
            <p:nvSpPr>
              <p:cNvPr id="24" name="Freeform 3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20 w 83"/>
                  <a:gd name="T1" fmla="*/ 7 h 117"/>
                  <a:gd name="T2" fmla="*/ 6 w 83"/>
                  <a:gd name="T3" fmla="*/ 0 h 117"/>
                  <a:gd name="T4" fmla="*/ 0 w 83"/>
                  <a:gd name="T5" fmla="*/ 30 h 117"/>
                  <a:gd name="T6" fmla="*/ 20 w 83"/>
                  <a:gd name="T7" fmla="*/ 7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" name="Freeform 3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25 h 98"/>
                  <a:gd name="T2" fmla="*/ 30 w 140"/>
                  <a:gd name="T3" fmla="*/ 0 h 98"/>
                  <a:gd name="T4" fmla="*/ 35 w 140"/>
                  <a:gd name="T5" fmla="*/ 13 h 98"/>
                  <a:gd name="T6" fmla="*/ 0 w 140"/>
                  <a:gd name="T7" fmla="*/ 25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" name="Freeform 3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2 h 49"/>
                  <a:gd name="T2" fmla="*/ 37 w 145"/>
                  <a:gd name="T3" fmla="*/ 0 h 49"/>
                  <a:gd name="T4" fmla="*/ 33 w 145"/>
                  <a:gd name="T5" fmla="*/ 13 h 49"/>
                  <a:gd name="T6" fmla="*/ 0 w 145"/>
                  <a:gd name="T7" fmla="*/ 2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7" name="Freeform 37"/>
            <p:cNvSpPr>
              <a:spLocks/>
            </p:cNvSpPr>
            <p:nvPr userDrawn="1"/>
          </p:nvSpPr>
          <p:spPr bwMode="ltGray">
            <a:xfrm>
              <a:off x="1217" y="2"/>
              <a:ext cx="862" cy="886"/>
            </a:xfrm>
            <a:custGeom>
              <a:avLst/>
              <a:gdLst>
                <a:gd name="T0" fmla="*/ 0 w 862"/>
                <a:gd name="T1" fmla="*/ 0 h 886"/>
                <a:gd name="T2" fmla="*/ 6 w 862"/>
                <a:gd name="T3" fmla="*/ 107 h 886"/>
                <a:gd name="T4" fmla="*/ 37 w 862"/>
                <a:gd name="T5" fmla="*/ 262 h 886"/>
                <a:gd name="T6" fmla="*/ 83 w 862"/>
                <a:gd name="T7" fmla="*/ 410 h 886"/>
                <a:gd name="T8" fmla="*/ 149 w 862"/>
                <a:gd name="T9" fmla="*/ 546 h 886"/>
                <a:gd name="T10" fmla="*/ 237 w 862"/>
                <a:gd name="T11" fmla="*/ 666 h 886"/>
                <a:gd name="T12" fmla="*/ 338 w 862"/>
                <a:gd name="T13" fmla="*/ 764 h 886"/>
                <a:gd name="T14" fmla="*/ 450 w 862"/>
                <a:gd name="T15" fmla="*/ 838 h 886"/>
                <a:gd name="T16" fmla="*/ 579 w 862"/>
                <a:gd name="T17" fmla="*/ 879 h 886"/>
                <a:gd name="T18" fmla="*/ 714 w 862"/>
                <a:gd name="T19" fmla="*/ 886 h 886"/>
                <a:gd name="T20" fmla="*/ 862 w 862"/>
                <a:gd name="T21" fmla="*/ 851 h 886"/>
                <a:gd name="T22" fmla="*/ 784 w 862"/>
                <a:gd name="T23" fmla="*/ 856 h 886"/>
                <a:gd name="T24" fmla="*/ 700 w 862"/>
                <a:gd name="T25" fmla="*/ 835 h 886"/>
                <a:gd name="T26" fmla="*/ 621 w 862"/>
                <a:gd name="T27" fmla="*/ 794 h 886"/>
                <a:gd name="T28" fmla="*/ 542 w 862"/>
                <a:gd name="T29" fmla="*/ 728 h 886"/>
                <a:gd name="T30" fmla="*/ 466 w 862"/>
                <a:gd name="T31" fmla="*/ 649 h 886"/>
                <a:gd name="T32" fmla="*/ 397 w 862"/>
                <a:gd name="T33" fmla="*/ 557 h 886"/>
                <a:gd name="T34" fmla="*/ 334 w 862"/>
                <a:gd name="T35" fmla="*/ 454 h 886"/>
                <a:gd name="T36" fmla="*/ 279 w 862"/>
                <a:gd name="T37" fmla="*/ 339 h 886"/>
                <a:gd name="T38" fmla="*/ 238 w 862"/>
                <a:gd name="T39" fmla="*/ 225 h 886"/>
                <a:gd name="T40" fmla="*/ 205 w 862"/>
                <a:gd name="T41" fmla="*/ 105 h 886"/>
                <a:gd name="T42" fmla="*/ 184 w 862"/>
                <a:gd name="T43" fmla="*/ 3 h 88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862" h="886">
                  <a:moveTo>
                    <a:pt x="0" y="0"/>
                  </a:moveTo>
                  <a:lnTo>
                    <a:pt x="6" y="107"/>
                  </a:lnTo>
                  <a:lnTo>
                    <a:pt x="37" y="262"/>
                  </a:lnTo>
                  <a:lnTo>
                    <a:pt x="83" y="410"/>
                  </a:lnTo>
                  <a:lnTo>
                    <a:pt x="149" y="546"/>
                  </a:lnTo>
                  <a:lnTo>
                    <a:pt x="237" y="666"/>
                  </a:lnTo>
                  <a:lnTo>
                    <a:pt x="338" y="764"/>
                  </a:lnTo>
                  <a:lnTo>
                    <a:pt x="450" y="838"/>
                  </a:lnTo>
                  <a:lnTo>
                    <a:pt x="579" y="879"/>
                  </a:lnTo>
                  <a:lnTo>
                    <a:pt x="714" y="886"/>
                  </a:lnTo>
                  <a:lnTo>
                    <a:pt x="862" y="851"/>
                  </a:lnTo>
                  <a:lnTo>
                    <a:pt x="784" y="856"/>
                  </a:lnTo>
                  <a:lnTo>
                    <a:pt x="700" y="835"/>
                  </a:lnTo>
                  <a:lnTo>
                    <a:pt x="621" y="794"/>
                  </a:lnTo>
                  <a:lnTo>
                    <a:pt x="542" y="728"/>
                  </a:lnTo>
                  <a:lnTo>
                    <a:pt x="466" y="649"/>
                  </a:lnTo>
                  <a:lnTo>
                    <a:pt x="397" y="557"/>
                  </a:lnTo>
                  <a:lnTo>
                    <a:pt x="334" y="454"/>
                  </a:lnTo>
                  <a:lnTo>
                    <a:pt x="279" y="339"/>
                  </a:lnTo>
                  <a:lnTo>
                    <a:pt x="238" y="225"/>
                  </a:lnTo>
                  <a:lnTo>
                    <a:pt x="205" y="105"/>
                  </a:lnTo>
                  <a:lnTo>
                    <a:pt x="184" y="3"/>
                  </a:lnTo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38"/>
            <p:cNvSpPr>
              <a:spLocks/>
            </p:cNvSpPr>
            <p:nvPr userDrawn="1"/>
          </p:nvSpPr>
          <p:spPr bwMode="ltGray">
            <a:xfrm rot="9832527" flipV="1">
              <a:off x="2158" y="102"/>
              <a:ext cx="681" cy="593"/>
            </a:xfrm>
            <a:custGeom>
              <a:avLst/>
              <a:gdLst>
                <a:gd name="T0" fmla="*/ 0 w 257"/>
                <a:gd name="T1" fmla="*/ 0 h 237"/>
                <a:gd name="T2" fmla="*/ 0 w 257"/>
                <a:gd name="T3" fmla="*/ 158 h 237"/>
                <a:gd name="T4" fmla="*/ 21 w 257"/>
                <a:gd name="T5" fmla="*/ 313 h 237"/>
                <a:gd name="T6" fmla="*/ 42 w 257"/>
                <a:gd name="T7" fmla="*/ 470 h 237"/>
                <a:gd name="T8" fmla="*/ 77 w 257"/>
                <a:gd name="T9" fmla="*/ 613 h 237"/>
                <a:gd name="T10" fmla="*/ 127 w 257"/>
                <a:gd name="T11" fmla="*/ 746 h 237"/>
                <a:gd name="T12" fmla="*/ 191 w 257"/>
                <a:gd name="T13" fmla="*/ 883 h 237"/>
                <a:gd name="T14" fmla="*/ 268 w 257"/>
                <a:gd name="T15" fmla="*/ 1008 h 237"/>
                <a:gd name="T16" fmla="*/ 358 w 257"/>
                <a:gd name="T17" fmla="*/ 1113 h 237"/>
                <a:gd name="T18" fmla="*/ 472 w 257"/>
                <a:gd name="T19" fmla="*/ 1214 h 237"/>
                <a:gd name="T20" fmla="*/ 604 w 257"/>
                <a:gd name="T21" fmla="*/ 1301 h 237"/>
                <a:gd name="T22" fmla="*/ 745 w 257"/>
                <a:gd name="T23" fmla="*/ 1371 h 237"/>
                <a:gd name="T24" fmla="*/ 919 w 257"/>
                <a:gd name="T25" fmla="*/ 1426 h 237"/>
                <a:gd name="T26" fmla="*/ 1110 w 257"/>
                <a:gd name="T27" fmla="*/ 1464 h 237"/>
                <a:gd name="T28" fmla="*/ 1320 w 257"/>
                <a:gd name="T29" fmla="*/ 1484 h 237"/>
                <a:gd name="T30" fmla="*/ 1545 w 257"/>
                <a:gd name="T31" fmla="*/ 1476 h 237"/>
                <a:gd name="T32" fmla="*/ 1805 w 257"/>
                <a:gd name="T33" fmla="*/ 1451 h 237"/>
                <a:gd name="T34" fmla="*/ 1574 w 257"/>
                <a:gd name="T35" fmla="*/ 1421 h 237"/>
                <a:gd name="T36" fmla="*/ 1370 w 257"/>
                <a:gd name="T37" fmla="*/ 1376 h 237"/>
                <a:gd name="T38" fmla="*/ 1192 w 257"/>
                <a:gd name="T39" fmla="*/ 1326 h 237"/>
                <a:gd name="T40" fmla="*/ 1039 w 257"/>
                <a:gd name="T41" fmla="*/ 1276 h 237"/>
                <a:gd name="T42" fmla="*/ 898 w 257"/>
                <a:gd name="T43" fmla="*/ 1209 h 237"/>
                <a:gd name="T44" fmla="*/ 787 w 257"/>
                <a:gd name="T45" fmla="*/ 1138 h 237"/>
                <a:gd name="T46" fmla="*/ 681 w 257"/>
                <a:gd name="T47" fmla="*/ 1058 h 237"/>
                <a:gd name="T48" fmla="*/ 591 w 257"/>
                <a:gd name="T49" fmla="*/ 971 h 237"/>
                <a:gd name="T50" fmla="*/ 506 w 257"/>
                <a:gd name="T51" fmla="*/ 883 h 237"/>
                <a:gd name="T52" fmla="*/ 429 w 257"/>
                <a:gd name="T53" fmla="*/ 783 h 237"/>
                <a:gd name="T54" fmla="*/ 366 w 257"/>
                <a:gd name="T55" fmla="*/ 671 h 237"/>
                <a:gd name="T56" fmla="*/ 302 w 257"/>
                <a:gd name="T57" fmla="*/ 550 h 237"/>
                <a:gd name="T58" fmla="*/ 231 w 257"/>
                <a:gd name="T59" fmla="*/ 433 h 237"/>
                <a:gd name="T60" fmla="*/ 162 w 257"/>
                <a:gd name="T61" fmla="*/ 295 h 237"/>
                <a:gd name="T62" fmla="*/ 85 w 257"/>
                <a:gd name="T63" fmla="*/ 150 h 237"/>
                <a:gd name="T64" fmla="*/ 0 w 257"/>
                <a:gd name="T65" fmla="*/ 0 h 23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39"/>
            <p:cNvSpPr>
              <a:spLocks/>
            </p:cNvSpPr>
            <p:nvPr userDrawn="1"/>
          </p:nvSpPr>
          <p:spPr bwMode="ltGray">
            <a:xfrm rot="9832527" flipV="1">
              <a:off x="1997" y="858"/>
              <a:ext cx="330" cy="278"/>
            </a:xfrm>
            <a:custGeom>
              <a:avLst/>
              <a:gdLst>
                <a:gd name="T0" fmla="*/ 546 w 124"/>
                <a:gd name="T1" fmla="*/ 0 h 110"/>
                <a:gd name="T2" fmla="*/ 878 w 124"/>
                <a:gd name="T3" fmla="*/ 690 h 110"/>
                <a:gd name="T4" fmla="*/ 849 w 124"/>
                <a:gd name="T5" fmla="*/ 682 h 110"/>
                <a:gd name="T6" fmla="*/ 758 w 124"/>
                <a:gd name="T7" fmla="*/ 670 h 110"/>
                <a:gd name="T8" fmla="*/ 631 w 124"/>
                <a:gd name="T9" fmla="*/ 644 h 110"/>
                <a:gd name="T10" fmla="*/ 482 w 124"/>
                <a:gd name="T11" fmla="*/ 632 h 110"/>
                <a:gd name="T12" fmla="*/ 319 w 124"/>
                <a:gd name="T13" fmla="*/ 619 h 110"/>
                <a:gd name="T14" fmla="*/ 178 w 124"/>
                <a:gd name="T15" fmla="*/ 627 h 110"/>
                <a:gd name="T16" fmla="*/ 64 w 124"/>
                <a:gd name="T17" fmla="*/ 652 h 110"/>
                <a:gd name="T18" fmla="*/ 0 w 124"/>
                <a:gd name="T19" fmla="*/ 703 h 110"/>
                <a:gd name="T20" fmla="*/ 29 w 124"/>
                <a:gd name="T21" fmla="*/ 627 h 110"/>
                <a:gd name="T22" fmla="*/ 56 w 124"/>
                <a:gd name="T23" fmla="*/ 569 h 110"/>
                <a:gd name="T24" fmla="*/ 114 w 124"/>
                <a:gd name="T25" fmla="*/ 523 h 110"/>
                <a:gd name="T26" fmla="*/ 178 w 124"/>
                <a:gd name="T27" fmla="*/ 485 h 110"/>
                <a:gd name="T28" fmla="*/ 255 w 124"/>
                <a:gd name="T29" fmla="*/ 460 h 110"/>
                <a:gd name="T30" fmla="*/ 333 w 124"/>
                <a:gd name="T31" fmla="*/ 452 h 110"/>
                <a:gd name="T32" fmla="*/ 418 w 124"/>
                <a:gd name="T33" fmla="*/ 452 h 110"/>
                <a:gd name="T34" fmla="*/ 511 w 124"/>
                <a:gd name="T35" fmla="*/ 473 h 110"/>
                <a:gd name="T36" fmla="*/ 516 w 124"/>
                <a:gd name="T37" fmla="*/ 452 h 110"/>
                <a:gd name="T38" fmla="*/ 495 w 124"/>
                <a:gd name="T39" fmla="*/ 359 h 110"/>
                <a:gd name="T40" fmla="*/ 474 w 124"/>
                <a:gd name="T41" fmla="*/ 243 h 110"/>
                <a:gd name="T42" fmla="*/ 460 w 124"/>
                <a:gd name="T43" fmla="*/ 192 h 110"/>
                <a:gd name="T44" fmla="*/ 447 w 124"/>
                <a:gd name="T45" fmla="*/ 192 h 110"/>
                <a:gd name="T46" fmla="*/ 431 w 124"/>
                <a:gd name="T47" fmla="*/ 184 h 110"/>
                <a:gd name="T48" fmla="*/ 418 w 124"/>
                <a:gd name="T49" fmla="*/ 167 h 110"/>
                <a:gd name="T50" fmla="*/ 405 w 124"/>
                <a:gd name="T51" fmla="*/ 147 h 110"/>
                <a:gd name="T52" fmla="*/ 405 w 124"/>
                <a:gd name="T53" fmla="*/ 121 h 110"/>
                <a:gd name="T54" fmla="*/ 418 w 124"/>
                <a:gd name="T55" fmla="*/ 88 h 110"/>
                <a:gd name="T56" fmla="*/ 468 w 124"/>
                <a:gd name="T57" fmla="*/ 51 h 110"/>
                <a:gd name="T58" fmla="*/ 546 w 124"/>
                <a:gd name="T59" fmla="*/ 0 h 11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40"/>
            <p:cNvSpPr>
              <a:spLocks/>
            </p:cNvSpPr>
            <p:nvPr userDrawn="1"/>
          </p:nvSpPr>
          <p:spPr bwMode="ltGray">
            <a:xfrm rot="9832527" flipV="1">
              <a:off x="2224" y="808"/>
              <a:ext cx="123" cy="233"/>
            </a:xfrm>
            <a:custGeom>
              <a:avLst/>
              <a:gdLst>
                <a:gd name="T0" fmla="*/ 222 w 46"/>
                <a:gd name="T1" fmla="*/ 0 h 94"/>
                <a:gd name="T2" fmla="*/ 142 w 46"/>
                <a:gd name="T3" fmla="*/ 233 h 94"/>
                <a:gd name="T4" fmla="*/ 107 w 46"/>
                <a:gd name="T5" fmla="*/ 382 h 94"/>
                <a:gd name="T6" fmla="*/ 78 w 46"/>
                <a:gd name="T7" fmla="*/ 486 h 94"/>
                <a:gd name="T8" fmla="*/ 0 w 46"/>
                <a:gd name="T9" fmla="*/ 578 h 94"/>
                <a:gd name="T10" fmla="*/ 86 w 46"/>
                <a:gd name="T11" fmla="*/ 540 h 94"/>
                <a:gd name="T12" fmla="*/ 166 w 46"/>
                <a:gd name="T13" fmla="*/ 491 h 94"/>
                <a:gd name="T14" fmla="*/ 230 w 46"/>
                <a:gd name="T15" fmla="*/ 424 h 94"/>
                <a:gd name="T16" fmla="*/ 286 w 46"/>
                <a:gd name="T17" fmla="*/ 350 h 94"/>
                <a:gd name="T18" fmla="*/ 321 w 46"/>
                <a:gd name="T19" fmla="*/ 270 h 94"/>
                <a:gd name="T20" fmla="*/ 329 w 46"/>
                <a:gd name="T21" fmla="*/ 183 h 94"/>
                <a:gd name="T22" fmla="*/ 299 w 46"/>
                <a:gd name="T23" fmla="*/ 92 h 94"/>
                <a:gd name="T24" fmla="*/ 222 w 46"/>
                <a:gd name="T25" fmla="*/ 0 h 9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41"/>
            <p:cNvSpPr>
              <a:spLocks/>
            </p:cNvSpPr>
            <p:nvPr userDrawn="1"/>
          </p:nvSpPr>
          <p:spPr bwMode="ltGray">
            <a:xfrm>
              <a:off x="1603" y="0"/>
              <a:ext cx="124" cy="121"/>
            </a:xfrm>
            <a:custGeom>
              <a:avLst/>
              <a:gdLst>
                <a:gd name="T0" fmla="*/ 124 w 124"/>
                <a:gd name="T1" fmla="*/ 0 h 121"/>
                <a:gd name="T2" fmla="*/ 113 w 124"/>
                <a:gd name="T3" fmla="*/ 9 h 121"/>
                <a:gd name="T4" fmla="*/ 99 w 124"/>
                <a:gd name="T5" fmla="*/ 25 h 121"/>
                <a:gd name="T6" fmla="*/ 81 w 124"/>
                <a:gd name="T7" fmla="*/ 41 h 121"/>
                <a:gd name="T8" fmla="*/ 63 w 124"/>
                <a:gd name="T9" fmla="*/ 54 h 121"/>
                <a:gd name="T10" fmla="*/ 41 w 124"/>
                <a:gd name="T11" fmla="*/ 66 h 121"/>
                <a:gd name="T12" fmla="*/ 22 w 124"/>
                <a:gd name="T13" fmla="*/ 74 h 121"/>
                <a:gd name="T14" fmla="*/ 0 w 124"/>
                <a:gd name="T15" fmla="*/ 75 h 121"/>
                <a:gd name="T16" fmla="*/ 10 w 124"/>
                <a:gd name="T17" fmla="*/ 96 h 121"/>
                <a:gd name="T18" fmla="*/ 23 w 124"/>
                <a:gd name="T19" fmla="*/ 113 h 121"/>
                <a:gd name="T20" fmla="*/ 41 w 124"/>
                <a:gd name="T21" fmla="*/ 121 h 121"/>
                <a:gd name="T22" fmla="*/ 60 w 124"/>
                <a:gd name="T23" fmla="*/ 121 h 121"/>
                <a:gd name="T24" fmla="*/ 83 w 124"/>
                <a:gd name="T25" fmla="*/ 111 h 121"/>
                <a:gd name="T26" fmla="*/ 101 w 124"/>
                <a:gd name="T27" fmla="*/ 88 h 121"/>
                <a:gd name="T28" fmla="*/ 116 w 124"/>
                <a:gd name="T29" fmla="*/ 53 h 121"/>
                <a:gd name="T30" fmla="*/ 124 w 124"/>
                <a:gd name="T31" fmla="*/ 0 h 12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24" h="121">
                  <a:moveTo>
                    <a:pt x="124" y="0"/>
                  </a:moveTo>
                  <a:lnTo>
                    <a:pt x="113" y="9"/>
                  </a:lnTo>
                  <a:lnTo>
                    <a:pt x="99" y="25"/>
                  </a:lnTo>
                  <a:lnTo>
                    <a:pt x="81" y="41"/>
                  </a:lnTo>
                  <a:lnTo>
                    <a:pt x="63" y="54"/>
                  </a:lnTo>
                  <a:lnTo>
                    <a:pt x="41" y="66"/>
                  </a:lnTo>
                  <a:lnTo>
                    <a:pt x="22" y="74"/>
                  </a:lnTo>
                  <a:lnTo>
                    <a:pt x="0" y="75"/>
                  </a:lnTo>
                  <a:lnTo>
                    <a:pt x="10" y="96"/>
                  </a:lnTo>
                  <a:lnTo>
                    <a:pt x="23" y="113"/>
                  </a:lnTo>
                  <a:lnTo>
                    <a:pt x="41" y="121"/>
                  </a:lnTo>
                  <a:lnTo>
                    <a:pt x="60" y="121"/>
                  </a:lnTo>
                  <a:lnTo>
                    <a:pt x="83" y="111"/>
                  </a:lnTo>
                  <a:lnTo>
                    <a:pt x="101" y="88"/>
                  </a:lnTo>
                  <a:lnTo>
                    <a:pt x="116" y="53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42"/>
            <p:cNvSpPr>
              <a:spLocks/>
            </p:cNvSpPr>
            <p:nvPr userDrawn="1"/>
          </p:nvSpPr>
          <p:spPr bwMode="ltGray">
            <a:xfrm rot="9832527" flipV="1">
              <a:off x="2173" y="1238"/>
              <a:ext cx="393" cy="2300"/>
            </a:xfrm>
            <a:custGeom>
              <a:avLst/>
              <a:gdLst>
                <a:gd name="T0" fmla="*/ 0 w 149"/>
                <a:gd name="T1" fmla="*/ 0 h 704"/>
                <a:gd name="T2" fmla="*/ 42 w 149"/>
                <a:gd name="T3" fmla="*/ 65 h 704"/>
                <a:gd name="T4" fmla="*/ 111 w 149"/>
                <a:gd name="T5" fmla="*/ 150 h 704"/>
                <a:gd name="T6" fmla="*/ 195 w 149"/>
                <a:gd name="T7" fmla="*/ 255 h 704"/>
                <a:gd name="T8" fmla="*/ 285 w 149"/>
                <a:gd name="T9" fmla="*/ 395 h 704"/>
                <a:gd name="T10" fmla="*/ 404 w 149"/>
                <a:gd name="T11" fmla="*/ 565 h 704"/>
                <a:gd name="T12" fmla="*/ 509 w 149"/>
                <a:gd name="T13" fmla="*/ 748 h 704"/>
                <a:gd name="T14" fmla="*/ 612 w 149"/>
                <a:gd name="T15" fmla="*/ 961 h 704"/>
                <a:gd name="T16" fmla="*/ 696 w 149"/>
                <a:gd name="T17" fmla="*/ 1206 h 704"/>
                <a:gd name="T18" fmla="*/ 778 w 149"/>
                <a:gd name="T19" fmla="*/ 1464 h 704"/>
                <a:gd name="T20" fmla="*/ 836 w 149"/>
                <a:gd name="T21" fmla="*/ 1761 h 704"/>
                <a:gd name="T22" fmla="*/ 862 w 149"/>
                <a:gd name="T23" fmla="*/ 2091 h 704"/>
                <a:gd name="T24" fmla="*/ 876 w 149"/>
                <a:gd name="T25" fmla="*/ 2434 h 704"/>
                <a:gd name="T26" fmla="*/ 836 w 149"/>
                <a:gd name="T27" fmla="*/ 2819 h 704"/>
                <a:gd name="T28" fmla="*/ 757 w 149"/>
                <a:gd name="T29" fmla="*/ 3225 h 704"/>
                <a:gd name="T30" fmla="*/ 641 w 149"/>
                <a:gd name="T31" fmla="*/ 3649 h 704"/>
                <a:gd name="T32" fmla="*/ 467 w 149"/>
                <a:gd name="T33" fmla="*/ 4120 h 704"/>
                <a:gd name="T34" fmla="*/ 272 w 149"/>
                <a:gd name="T35" fmla="*/ 4652 h 704"/>
                <a:gd name="T36" fmla="*/ 145 w 149"/>
                <a:gd name="T37" fmla="*/ 5146 h 704"/>
                <a:gd name="T38" fmla="*/ 69 w 149"/>
                <a:gd name="T39" fmla="*/ 5603 h 704"/>
                <a:gd name="T40" fmla="*/ 42 w 149"/>
                <a:gd name="T41" fmla="*/ 6041 h 704"/>
                <a:gd name="T42" fmla="*/ 42 w 149"/>
                <a:gd name="T43" fmla="*/ 6459 h 704"/>
                <a:gd name="T44" fmla="*/ 55 w 149"/>
                <a:gd name="T45" fmla="*/ 6841 h 704"/>
                <a:gd name="T46" fmla="*/ 84 w 149"/>
                <a:gd name="T47" fmla="*/ 7184 h 704"/>
                <a:gd name="T48" fmla="*/ 98 w 149"/>
                <a:gd name="T49" fmla="*/ 7514 h 704"/>
                <a:gd name="T50" fmla="*/ 285 w 149"/>
                <a:gd name="T51" fmla="*/ 7344 h 704"/>
                <a:gd name="T52" fmla="*/ 272 w 149"/>
                <a:gd name="T53" fmla="*/ 7259 h 704"/>
                <a:gd name="T54" fmla="*/ 251 w 149"/>
                <a:gd name="T55" fmla="*/ 7011 h 704"/>
                <a:gd name="T56" fmla="*/ 229 w 149"/>
                <a:gd name="T57" fmla="*/ 6639 h 704"/>
                <a:gd name="T58" fmla="*/ 243 w 149"/>
                <a:gd name="T59" fmla="*/ 6139 h 704"/>
                <a:gd name="T60" fmla="*/ 285 w 149"/>
                <a:gd name="T61" fmla="*/ 5541 h 704"/>
                <a:gd name="T62" fmla="*/ 404 w 149"/>
                <a:gd name="T63" fmla="*/ 4858 h 704"/>
                <a:gd name="T64" fmla="*/ 599 w 149"/>
                <a:gd name="T65" fmla="*/ 4120 h 704"/>
                <a:gd name="T66" fmla="*/ 897 w 149"/>
                <a:gd name="T67" fmla="*/ 3342 h 704"/>
                <a:gd name="T68" fmla="*/ 994 w 149"/>
                <a:gd name="T69" fmla="*/ 2980 h 704"/>
                <a:gd name="T70" fmla="*/ 1037 w 149"/>
                <a:gd name="T71" fmla="*/ 2509 h 704"/>
                <a:gd name="T72" fmla="*/ 1002 w 149"/>
                <a:gd name="T73" fmla="*/ 1963 h 704"/>
                <a:gd name="T74" fmla="*/ 913 w 149"/>
                <a:gd name="T75" fmla="*/ 1431 h 704"/>
                <a:gd name="T76" fmla="*/ 757 w 149"/>
                <a:gd name="T77" fmla="*/ 908 h 704"/>
                <a:gd name="T78" fmla="*/ 564 w 149"/>
                <a:gd name="T79" fmla="*/ 470 h 704"/>
                <a:gd name="T80" fmla="*/ 306 w 149"/>
                <a:gd name="T81" fmla="*/ 150 h 704"/>
                <a:gd name="T82" fmla="*/ 0 w 149"/>
                <a:gd name="T83" fmla="*/ 0 h 704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49" h="704">
                  <a:moveTo>
                    <a:pt x="0" y="0"/>
                  </a:moveTo>
                  <a:lnTo>
                    <a:pt x="6" y="6"/>
                  </a:lnTo>
                  <a:lnTo>
                    <a:pt x="16" y="14"/>
                  </a:lnTo>
                  <a:lnTo>
                    <a:pt x="28" y="24"/>
                  </a:lnTo>
                  <a:lnTo>
                    <a:pt x="41" y="37"/>
                  </a:lnTo>
                  <a:lnTo>
                    <a:pt x="58" y="53"/>
                  </a:lnTo>
                  <a:lnTo>
                    <a:pt x="73" y="70"/>
                  </a:lnTo>
                  <a:lnTo>
                    <a:pt x="88" y="90"/>
                  </a:lnTo>
                  <a:lnTo>
                    <a:pt x="100" y="113"/>
                  </a:lnTo>
                  <a:lnTo>
                    <a:pt x="112" y="137"/>
                  </a:lnTo>
                  <a:lnTo>
                    <a:pt x="120" y="165"/>
                  </a:lnTo>
                  <a:lnTo>
                    <a:pt x="124" y="196"/>
                  </a:lnTo>
                  <a:lnTo>
                    <a:pt x="126" y="228"/>
                  </a:lnTo>
                  <a:lnTo>
                    <a:pt x="120" y="264"/>
                  </a:lnTo>
                  <a:lnTo>
                    <a:pt x="109" y="302"/>
                  </a:lnTo>
                  <a:lnTo>
                    <a:pt x="92" y="342"/>
                  </a:lnTo>
                  <a:lnTo>
                    <a:pt x="67" y="386"/>
                  </a:lnTo>
                  <a:lnTo>
                    <a:pt x="39" y="436"/>
                  </a:lnTo>
                  <a:lnTo>
                    <a:pt x="21" y="482"/>
                  </a:lnTo>
                  <a:lnTo>
                    <a:pt x="10" y="525"/>
                  </a:lnTo>
                  <a:lnTo>
                    <a:pt x="6" y="566"/>
                  </a:lnTo>
                  <a:lnTo>
                    <a:pt x="6" y="605"/>
                  </a:lnTo>
                  <a:lnTo>
                    <a:pt x="8" y="641"/>
                  </a:lnTo>
                  <a:lnTo>
                    <a:pt x="12" y="673"/>
                  </a:lnTo>
                  <a:lnTo>
                    <a:pt x="14" y="704"/>
                  </a:lnTo>
                  <a:lnTo>
                    <a:pt x="41" y="688"/>
                  </a:lnTo>
                  <a:lnTo>
                    <a:pt x="39" y="680"/>
                  </a:lnTo>
                  <a:lnTo>
                    <a:pt x="36" y="657"/>
                  </a:lnTo>
                  <a:lnTo>
                    <a:pt x="33" y="622"/>
                  </a:lnTo>
                  <a:lnTo>
                    <a:pt x="35" y="575"/>
                  </a:lnTo>
                  <a:lnTo>
                    <a:pt x="41" y="519"/>
                  </a:lnTo>
                  <a:lnTo>
                    <a:pt x="58" y="455"/>
                  </a:lnTo>
                  <a:lnTo>
                    <a:pt x="86" y="386"/>
                  </a:lnTo>
                  <a:lnTo>
                    <a:pt x="129" y="313"/>
                  </a:lnTo>
                  <a:lnTo>
                    <a:pt x="143" y="279"/>
                  </a:lnTo>
                  <a:lnTo>
                    <a:pt x="149" y="235"/>
                  </a:lnTo>
                  <a:lnTo>
                    <a:pt x="144" y="184"/>
                  </a:lnTo>
                  <a:lnTo>
                    <a:pt x="131" y="134"/>
                  </a:lnTo>
                  <a:lnTo>
                    <a:pt x="109" y="85"/>
                  </a:lnTo>
                  <a:lnTo>
                    <a:pt x="81" y="44"/>
                  </a:lnTo>
                  <a:lnTo>
                    <a:pt x="44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43"/>
            <p:cNvSpPr>
              <a:spLocks/>
            </p:cNvSpPr>
            <p:nvPr userDrawn="1"/>
          </p:nvSpPr>
          <p:spPr bwMode="ltGray">
            <a:xfrm>
              <a:off x="0" y="1848"/>
              <a:ext cx="36" cy="132"/>
            </a:xfrm>
            <a:custGeom>
              <a:avLst/>
              <a:gdLst>
                <a:gd name="T0" fmla="*/ 0 w 36"/>
                <a:gd name="T1" fmla="*/ 0 h 132"/>
                <a:gd name="T2" fmla="*/ 36 w 36"/>
                <a:gd name="T3" fmla="*/ 12 h 132"/>
                <a:gd name="T4" fmla="*/ 0 w 36"/>
                <a:gd name="T5" fmla="*/ 132 h 132"/>
                <a:gd name="T6" fmla="*/ 0 w 36"/>
                <a:gd name="T7" fmla="*/ 0 h 13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6" h="132">
                  <a:moveTo>
                    <a:pt x="0" y="0"/>
                  </a:moveTo>
                  <a:lnTo>
                    <a:pt x="36" y="12"/>
                  </a:lnTo>
                  <a:lnTo>
                    <a:pt x="0" y="1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4015" name="Rectangle 47"/>
          <p:cNvSpPr>
            <a:spLocks noGrp="1" noChangeArrowheads="1"/>
          </p:cNvSpPr>
          <p:nvPr>
            <p:ph type="ctrTitle"/>
          </p:nvPr>
        </p:nvSpPr>
        <p:spPr>
          <a:xfrm>
            <a:off x="2455863" y="596900"/>
            <a:ext cx="6192837" cy="3581400"/>
          </a:xfrm>
        </p:spPr>
        <p:txBody>
          <a:bodyPr/>
          <a:lstStyle>
            <a:lvl1pPr>
              <a:defRPr sz="5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4016" name="Rectangle 48"/>
          <p:cNvSpPr>
            <a:spLocks noGrp="1" noChangeArrowheads="1"/>
          </p:cNvSpPr>
          <p:nvPr>
            <p:ph type="subTitle" idx="1"/>
          </p:nvPr>
        </p:nvSpPr>
        <p:spPr>
          <a:xfrm>
            <a:off x="2489200" y="4279900"/>
            <a:ext cx="6146800" cy="1485900"/>
          </a:xfrm>
        </p:spPr>
        <p:txBody>
          <a:bodyPr/>
          <a:lstStyle>
            <a:lvl1pPr marL="0" indent="0" algn="ctr">
              <a:buFontTx/>
              <a:buNone/>
              <a:defRPr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6" name="Rectangle 4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7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C3AFCC-B6F5-4BC1-9696-F0A949A944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CCF155-F626-4771-B495-3AD331E6AF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4F1F79-609A-4A02-A3DC-2B46A1CBE4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1CF9E5-0797-4623-AF0C-8A1441F64A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8D612F-3E08-451D-A7D8-D0F7B2C371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CD8A57-37C5-41C9-B788-0FCB0248AB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F63B77-662C-4A73-9A79-E1EA7D4C1F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8BED56-B243-469B-99CE-C05E267739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547FAE-96A2-48B1-AB48-AB0B994DCE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78D7BC-547D-4B42-8F29-13DD5DF36B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E46229-E741-4109-AA31-FB6D6F71F5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6225" y="103188"/>
            <a:ext cx="2060575" cy="59531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2913" y="103188"/>
            <a:ext cx="6030912" cy="5953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EA4A2C-7619-4BA5-9191-D8AE5348EF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>
                <a:gd name="T0" fmla="*/ 5776 w 5740"/>
                <a:gd name="T1" fmla="*/ 617 h 4316"/>
                <a:gd name="T2" fmla="*/ 0 w 5740"/>
                <a:gd name="T3" fmla="*/ 617 h 4316"/>
                <a:gd name="T4" fmla="*/ 0 w 5740"/>
                <a:gd name="T5" fmla="*/ 0 h 4316"/>
                <a:gd name="T6" fmla="*/ 5776 w 5740"/>
                <a:gd name="T7" fmla="*/ 0 h 4316"/>
                <a:gd name="T8" fmla="*/ 5776 w 5740"/>
                <a:gd name="T9" fmla="*/ 617 h 4316"/>
                <a:gd name="T10" fmla="*/ 5776 w 5740"/>
                <a:gd name="T11" fmla="*/ 617 h 43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57" name="Oval 5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  <p:sp>
            <p:nvSpPr>
              <p:cNvPr id="58" name="Oval 6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  <p:sp>
            <p:nvSpPr>
              <p:cNvPr id="59" name="Oval 7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  <p:sp>
            <p:nvSpPr>
              <p:cNvPr id="60" name="Oval 8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  <p:sp>
            <p:nvSpPr>
              <p:cNvPr id="61" name="Oval 9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  <p:sp>
            <p:nvSpPr>
              <p:cNvPr id="62" name="Freeform 10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  <p:sp>
            <p:nvSpPr>
              <p:cNvPr id="63" name="Freeform 11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  <p:sp>
            <p:nvSpPr>
              <p:cNvPr id="64" name="Freeform 12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  <p:sp>
            <p:nvSpPr>
              <p:cNvPr id="65" name="Freeform 13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  <p:sp>
            <p:nvSpPr>
              <p:cNvPr id="66" name="Freeform 14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  <p:sp>
            <p:nvSpPr>
              <p:cNvPr id="67" name="Oval 15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</p:grpSp>
        <p:grpSp>
          <p:nvGrpSpPr>
            <p:cNvPr id="7" name="Group 16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39" name="Oval 17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  <p:sp>
            <p:nvSpPr>
              <p:cNvPr id="40" name="Oval 18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  <p:sp>
            <p:nvSpPr>
              <p:cNvPr id="41" name="Oval 19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  <p:sp>
            <p:nvSpPr>
              <p:cNvPr id="42" name="Oval 20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  <p:sp>
            <p:nvSpPr>
              <p:cNvPr id="43" name="Oval 21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  <p:sp>
            <p:nvSpPr>
              <p:cNvPr id="44" name="Oval 22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  <p:sp>
            <p:nvSpPr>
              <p:cNvPr id="45" name="Oval 23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  <p:sp>
            <p:nvSpPr>
              <p:cNvPr id="46" name="Oval 24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  <p:sp>
            <p:nvSpPr>
              <p:cNvPr id="47" name="Freeform 25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  <p:sp>
            <p:nvSpPr>
              <p:cNvPr id="48" name="Freeform 26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  <p:sp>
            <p:nvSpPr>
              <p:cNvPr id="49" name="Freeform 27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  <p:sp>
            <p:nvSpPr>
              <p:cNvPr id="50" name="Freeform 28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  <p:sp>
            <p:nvSpPr>
              <p:cNvPr id="51" name="Freeform 29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>
                  <a:gd name="T0" fmla="*/ 518 w 835"/>
                  <a:gd name="T1" fmla="*/ 18 h 150"/>
                  <a:gd name="T2" fmla="*/ 597 w 835"/>
                  <a:gd name="T3" fmla="*/ 24 h 150"/>
                  <a:gd name="T4" fmla="*/ 682 w 835"/>
                  <a:gd name="T5" fmla="*/ 30 h 150"/>
                  <a:gd name="T6" fmla="*/ 755 w 835"/>
                  <a:gd name="T7" fmla="*/ 42 h 150"/>
                  <a:gd name="T8" fmla="*/ 828 w 835"/>
                  <a:gd name="T9" fmla="*/ 60 h 150"/>
                  <a:gd name="T10" fmla="*/ 835 w 835"/>
                  <a:gd name="T11" fmla="*/ 42 h 150"/>
                  <a:gd name="T12" fmla="*/ 761 w 835"/>
                  <a:gd name="T13" fmla="*/ 24 h 150"/>
                  <a:gd name="T14" fmla="*/ 688 w 835"/>
                  <a:gd name="T15" fmla="*/ 12 h 150"/>
                  <a:gd name="T16" fmla="*/ 603 w 835"/>
                  <a:gd name="T17" fmla="*/ 6 h 150"/>
                  <a:gd name="T18" fmla="*/ 518 w 835"/>
                  <a:gd name="T19" fmla="*/ 0 h 150"/>
                  <a:gd name="T20" fmla="*/ 372 w 835"/>
                  <a:gd name="T21" fmla="*/ 12 h 150"/>
                  <a:gd name="T22" fmla="*/ 232 w 835"/>
                  <a:gd name="T23" fmla="*/ 36 h 150"/>
                  <a:gd name="T24" fmla="*/ 110 w 835"/>
                  <a:gd name="T25" fmla="*/ 78 h 150"/>
                  <a:gd name="T26" fmla="*/ 0 w 835"/>
                  <a:gd name="T27" fmla="*/ 132 h 150"/>
                  <a:gd name="T28" fmla="*/ 19 w 835"/>
                  <a:gd name="T29" fmla="*/ 150 h 150"/>
                  <a:gd name="T30" fmla="*/ 122 w 835"/>
                  <a:gd name="T31" fmla="*/ 96 h 150"/>
                  <a:gd name="T32" fmla="*/ 244 w 835"/>
                  <a:gd name="T33" fmla="*/ 54 h 150"/>
                  <a:gd name="T34" fmla="*/ 378 w 835"/>
                  <a:gd name="T35" fmla="*/ 30 h 150"/>
                  <a:gd name="T36" fmla="*/ 518 w 835"/>
                  <a:gd name="T37" fmla="*/ 18 h 150"/>
                  <a:gd name="T38" fmla="*/ 518 w 835"/>
                  <a:gd name="T39" fmla="*/ 18 h 150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" name="Freeform 30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>
                  <a:gd name="T0" fmla="*/ 31 w 171"/>
                  <a:gd name="T1" fmla="*/ 263 h 461"/>
                  <a:gd name="T2" fmla="*/ 43 w 171"/>
                  <a:gd name="T3" fmla="*/ 191 h 461"/>
                  <a:gd name="T4" fmla="*/ 67 w 171"/>
                  <a:gd name="T5" fmla="*/ 131 h 461"/>
                  <a:gd name="T6" fmla="*/ 116 w 171"/>
                  <a:gd name="T7" fmla="*/ 72 h 461"/>
                  <a:gd name="T8" fmla="*/ 171 w 171"/>
                  <a:gd name="T9" fmla="*/ 18 h 461"/>
                  <a:gd name="T10" fmla="*/ 153 w 171"/>
                  <a:gd name="T11" fmla="*/ 0 h 461"/>
                  <a:gd name="T12" fmla="*/ 86 w 171"/>
                  <a:gd name="T13" fmla="*/ 60 h 461"/>
                  <a:gd name="T14" fmla="*/ 43 w 171"/>
                  <a:gd name="T15" fmla="*/ 120 h 461"/>
                  <a:gd name="T16" fmla="*/ 13 w 171"/>
                  <a:gd name="T17" fmla="*/ 191 h 461"/>
                  <a:gd name="T18" fmla="*/ 0 w 171"/>
                  <a:gd name="T19" fmla="*/ 263 h 461"/>
                  <a:gd name="T20" fmla="*/ 6 w 171"/>
                  <a:gd name="T21" fmla="*/ 317 h 461"/>
                  <a:gd name="T22" fmla="*/ 25 w 171"/>
                  <a:gd name="T23" fmla="*/ 365 h 461"/>
                  <a:gd name="T24" fmla="*/ 49 w 171"/>
                  <a:gd name="T25" fmla="*/ 413 h 461"/>
                  <a:gd name="T26" fmla="*/ 86 w 171"/>
                  <a:gd name="T27" fmla="*/ 461 h 461"/>
                  <a:gd name="T28" fmla="*/ 122 w 171"/>
                  <a:gd name="T29" fmla="*/ 461 h 461"/>
                  <a:gd name="T30" fmla="*/ 86 w 171"/>
                  <a:gd name="T31" fmla="*/ 413 h 461"/>
                  <a:gd name="T32" fmla="*/ 55 w 171"/>
                  <a:gd name="T33" fmla="*/ 365 h 461"/>
                  <a:gd name="T34" fmla="*/ 37 w 171"/>
                  <a:gd name="T35" fmla="*/ 317 h 461"/>
                  <a:gd name="T36" fmla="*/ 31 w 171"/>
                  <a:gd name="T37" fmla="*/ 263 h 461"/>
                  <a:gd name="T38" fmla="*/ 31 w 171"/>
                  <a:gd name="T39" fmla="*/ 263 h 461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" name="Freeform 31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  <p:sp>
            <p:nvSpPr>
              <p:cNvPr id="54" name="Freeform 32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  <p:sp>
            <p:nvSpPr>
              <p:cNvPr id="55" name="Freeform 33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  <p:sp>
            <p:nvSpPr>
              <p:cNvPr id="56" name="Freeform 34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>
                  <a:gd name="T0" fmla="*/ 18 w 481"/>
                  <a:gd name="T1" fmla="*/ 443 h 641"/>
                  <a:gd name="T2" fmla="*/ 24 w 481"/>
                  <a:gd name="T3" fmla="*/ 371 h 641"/>
                  <a:gd name="T4" fmla="*/ 55 w 481"/>
                  <a:gd name="T5" fmla="*/ 305 h 641"/>
                  <a:gd name="T6" fmla="*/ 91 w 481"/>
                  <a:gd name="T7" fmla="*/ 246 h 641"/>
                  <a:gd name="T8" fmla="*/ 146 w 481"/>
                  <a:gd name="T9" fmla="*/ 186 h 641"/>
                  <a:gd name="T10" fmla="*/ 213 w 481"/>
                  <a:gd name="T11" fmla="*/ 132 h 641"/>
                  <a:gd name="T12" fmla="*/ 292 w 481"/>
                  <a:gd name="T13" fmla="*/ 84 h 641"/>
                  <a:gd name="T14" fmla="*/ 384 w 481"/>
                  <a:gd name="T15" fmla="*/ 48 h 641"/>
                  <a:gd name="T16" fmla="*/ 481 w 481"/>
                  <a:gd name="T17" fmla="*/ 12 h 641"/>
                  <a:gd name="T18" fmla="*/ 457 w 481"/>
                  <a:gd name="T19" fmla="*/ 0 h 641"/>
                  <a:gd name="T20" fmla="*/ 359 w 481"/>
                  <a:gd name="T21" fmla="*/ 36 h 641"/>
                  <a:gd name="T22" fmla="*/ 274 w 481"/>
                  <a:gd name="T23" fmla="*/ 78 h 641"/>
                  <a:gd name="T24" fmla="*/ 195 w 481"/>
                  <a:gd name="T25" fmla="*/ 126 h 641"/>
                  <a:gd name="T26" fmla="*/ 128 w 481"/>
                  <a:gd name="T27" fmla="*/ 180 h 641"/>
                  <a:gd name="T28" fmla="*/ 73 w 481"/>
                  <a:gd name="T29" fmla="*/ 240 h 641"/>
                  <a:gd name="T30" fmla="*/ 37 w 481"/>
                  <a:gd name="T31" fmla="*/ 305 h 641"/>
                  <a:gd name="T32" fmla="*/ 6 w 481"/>
                  <a:gd name="T33" fmla="*/ 371 h 641"/>
                  <a:gd name="T34" fmla="*/ 0 w 481"/>
                  <a:gd name="T35" fmla="*/ 443 h 641"/>
                  <a:gd name="T36" fmla="*/ 6 w 481"/>
                  <a:gd name="T37" fmla="*/ 497 h 641"/>
                  <a:gd name="T38" fmla="*/ 18 w 481"/>
                  <a:gd name="T39" fmla="*/ 545 h 641"/>
                  <a:gd name="T40" fmla="*/ 43 w 481"/>
                  <a:gd name="T41" fmla="*/ 593 h 641"/>
                  <a:gd name="T42" fmla="*/ 73 w 481"/>
                  <a:gd name="T43" fmla="*/ 641 h 641"/>
                  <a:gd name="T44" fmla="*/ 97 w 481"/>
                  <a:gd name="T45" fmla="*/ 641 h 641"/>
                  <a:gd name="T46" fmla="*/ 67 w 481"/>
                  <a:gd name="T47" fmla="*/ 593 h 641"/>
                  <a:gd name="T48" fmla="*/ 43 w 481"/>
                  <a:gd name="T49" fmla="*/ 545 h 641"/>
                  <a:gd name="T50" fmla="*/ 24 w 481"/>
                  <a:gd name="T51" fmla="*/ 497 h 641"/>
                  <a:gd name="T52" fmla="*/ 18 w 481"/>
                  <a:gd name="T53" fmla="*/ 443 h 641"/>
                  <a:gd name="T54" fmla="*/ 18 w 481"/>
                  <a:gd name="T55" fmla="*/ 443 h 641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" name="Group 35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22" name="Freeform 36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  <p:sp>
            <p:nvSpPr>
              <p:cNvPr id="23" name="Freeform 37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  <p:sp>
            <p:nvSpPr>
              <p:cNvPr id="24" name="Freeform 38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  <p:sp>
            <p:nvSpPr>
              <p:cNvPr id="25" name="Freeform 39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  <p:sp>
            <p:nvSpPr>
              <p:cNvPr id="26" name="Freeform 40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  <p:sp>
            <p:nvSpPr>
              <p:cNvPr id="27" name="Freeform 41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  <p:sp>
            <p:nvSpPr>
              <p:cNvPr id="28" name="Freeform 42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  <p:sp>
            <p:nvSpPr>
              <p:cNvPr id="29" name="Freeform 43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>
                  <a:gd name="T0" fmla="*/ 693 w 717"/>
                  <a:gd name="T1" fmla="*/ 216 h 431"/>
                  <a:gd name="T2" fmla="*/ 687 w 717"/>
                  <a:gd name="T3" fmla="*/ 257 h 431"/>
                  <a:gd name="T4" fmla="*/ 669 w 717"/>
                  <a:gd name="T5" fmla="*/ 293 h 431"/>
                  <a:gd name="T6" fmla="*/ 633 w 717"/>
                  <a:gd name="T7" fmla="*/ 329 h 431"/>
                  <a:gd name="T8" fmla="*/ 598 w 717"/>
                  <a:gd name="T9" fmla="*/ 359 h 431"/>
                  <a:gd name="T10" fmla="*/ 544 w 717"/>
                  <a:gd name="T11" fmla="*/ 383 h 431"/>
                  <a:gd name="T12" fmla="*/ 490 w 717"/>
                  <a:gd name="T13" fmla="*/ 401 h 431"/>
                  <a:gd name="T14" fmla="*/ 424 w 717"/>
                  <a:gd name="T15" fmla="*/ 413 h 431"/>
                  <a:gd name="T16" fmla="*/ 359 w 717"/>
                  <a:gd name="T17" fmla="*/ 419 h 431"/>
                  <a:gd name="T18" fmla="*/ 293 w 717"/>
                  <a:gd name="T19" fmla="*/ 413 h 431"/>
                  <a:gd name="T20" fmla="*/ 227 w 717"/>
                  <a:gd name="T21" fmla="*/ 401 h 431"/>
                  <a:gd name="T22" fmla="*/ 173 w 717"/>
                  <a:gd name="T23" fmla="*/ 383 h 431"/>
                  <a:gd name="T24" fmla="*/ 119 w 717"/>
                  <a:gd name="T25" fmla="*/ 359 h 431"/>
                  <a:gd name="T26" fmla="*/ 84 w 717"/>
                  <a:gd name="T27" fmla="*/ 329 h 431"/>
                  <a:gd name="T28" fmla="*/ 48 w 717"/>
                  <a:gd name="T29" fmla="*/ 293 h 431"/>
                  <a:gd name="T30" fmla="*/ 30 w 717"/>
                  <a:gd name="T31" fmla="*/ 257 h 431"/>
                  <a:gd name="T32" fmla="*/ 24 w 717"/>
                  <a:gd name="T33" fmla="*/ 216 h 431"/>
                  <a:gd name="T34" fmla="*/ 30 w 717"/>
                  <a:gd name="T35" fmla="*/ 174 h 431"/>
                  <a:gd name="T36" fmla="*/ 48 w 717"/>
                  <a:gd name="T37" fmla="*/ 138 h 431"/>
                  <a:gd name="T38" fmla="*/ 84 w 717"/>
                  <a:gd name="T39" fmla="*/ 102 h 431"/>
                  <a:gd name="T40" fmla="*/ 119 w 717"/>
                  <a:gd name="T41" fmla="*/ 72 h 431"/>
                  <a:gd name="T42" fmla="*/ 173 w 717"/>
                  <a:gd name="T43" fmla="*/ 48 h 431"/>
                  <a:gd name="T44" fmla="*/ 227 w 717"/>
                  <a:gd name="T45" fmla="*/ 30 h 431"/>
                  <a:gd name="T46" fmla="*/ 293 w 717"/>
                  <a:gd name="T47" fmla="*/ 18 h 431"/>
                  <a:gd name="T48" fmla="*/ 359 w 717"/>
                  <a:gd name="T49" fmla="*/ 12 h 431"/>
                  <a:gd name="T50" fmla="*/ 418 w 717"/>
                  <a:gd name="T51" fmla="*/ 18 h 431"/>
                  <a:gd name="T52" fmla="*/ 478 w 717"/>
                  <a:gd name="T53" fmla="*/ 30 h 431"/>
                  <a:gd name="T54" fmla="*/ 532 w 717"/>
                  <a:gd name="T55" fmla="*/ 48 h 431"/>
                  <a:gd name="T56" fmla="*/ 580 w 717"/>
                  <a:gd name="T57" fmla="*/ 66 h 431"/>
                  <a:gd name="T58" fmla="*/ 586 w 717"/>
                  <a:gd name="T59" fmla="*/ 48 h 431"/>
                  <a:gd name="T60" fmla="*/ 478 w 717"/>
                  <a:gd name="T61" fmla="*/ 12 h 431"/>
                  <a:gd name="T62" fmla="*/ 418 w 717"/>
                  <a:gd name="T63" fmla="*/ 6 h 431"/>
                  <a:gd name="T64" fmla="*/ 359 w 717"/>
                  <a:gd name="T65" fmla="*/ 0 h 431"/>
                  <a:gd name="T66" fmla="*/ 287 w 717"/>
                  <a:gd name="T67" fmla="*/ 6 h 431"/>
                  <a:gd name="T68" fmla="*/ 221 w 717"/>
                  <a:gd name="T69" fmla="*/ 18 h 431"/>
                  <a:gd name="T70" fmla="*/ 161 w 717"/>
                  <a:gd name="T71" fmla="*/ 36 h 431"/>
                  <a:gd name="T72" fmla="*/ 107 w 717"/>
                  <a:gd name="T73" fmla="*/ 66 h 431"/>
                  <a:gd name="T74" fmla="*/ 60 w 717"/>
                  <a:gd name="T75" fmla="*/ 96 h 431"/>
                  <a:gd name="T76" fmla="*/ 30 w 717"/>
                  <a:gd name="T77" fmla="*/ 132 h 431"/>
                  <a:gd name="T78" fmla="*/ 6 w 717"/>
                  <a:gd name="T79" fmla="*/ 174 h 431"/>
                  <a:gd name="T80" fmla="*/ 0 w 717"/>
                  <a:gd name="T81" fmla="*/ 216 h 431"/>
                  <a:gd name="T82" fmla="*/ 6 w 717"/>
                  <a:gd name="T83" fmla="*/ 257 h 431"/>
                  <a:gd name="T84" fmla="*/ 30 w 717"/>
                  <a:gd name="T85" fmla="*/ 299 h 431"/>
                  <a:gd name="T86" fmla="*/ 60 w 717"/>
                  <a:gd name="T87" fmla="*/ 335 h 431"/>
                  <a:gd name="T88" fmla="*/ 107 w 717"/>
                  <a:gd name="T89" fmla="*/ 371 h 431"/>
                  <a:gd name="T90" fmla="*/ 161 w 717"/>
                  <a:gd name="T91" fmla="*/ 395 h 431"/>
                  <a:gd name="T92" fmla="*/ 221 w 717"/>
                  <a:gd name="T93" fmla="*/ 413 h 431"/>
                  <a:gd name="T94" fmla="*/ 287 w 717"/>
                  <a:gd name="T95" fmla="*/ 425 h 431"/>
                  <a:gd name="T96" fmla="*/ 359 w 717"/>
                  <a:gd name="T97" fmla="*/ 431 h 431"/>
                  <a:gd name="T98" fmla="*/ 430 w 717"/>
                  <a:gd name="T99" fmla="*/ 425 h 431"/>
                  <a:gd name="T100" fmla="*/ 496 w 717"/>
                  <a:gd name="T101" fmla="*/ 413 h 431"/>
                  <a:gd name="T102" fmla="*/ 562 w 717"/>
                  <a:gd name="T103" fmla="*/ 395 h 431"/>
                  <a:gd name="T104" fmla="*/ 610 w 717"/>
                  <a:gd name="T105" fmla="*/ 371 h 431"/>
                  <a:gd name="T106" fmla="*/ 657 w 717"/>
                  <a:gd name="T107" fmla="*/ 335 h 431"/>
                  <a:gd name="T108" fmla="*/ 687 w 717"/>
                  <a:gd name="T109" fmla="*/ 299 h 431"/>
                  <a:gd name="T110" fmla="*/ 711 w 717"/>
                  <a:gd name="T111" fmla="*/ 257 h 431"/>
                  <a:gd name="T112" fmla="*/ 717 w 717"/>
                  <a:gd name="T113" fmla="*/ 216 h 431"/>
                  <a:gd name="T114" fmla="*/ 717 w 717"/>
                  <a:gd name="T115" fmla="*/ 204 h 431"/>
                  <a:gd name="T116" fmla="*/ 711 w 717"/>
                  <a:gd name="T117" fmla="*/ 192 h 431"/>
                  <a:gd name="T118" fmla="*/ 687 w 717"/>
                  <a:gd name="T119" fmla="*/ 198 h 431"/>
                  <a:gd name="T120" fmla="*/ 693 w 717"/>
                  <a:gd name="T121" fmla="*/ 210 h 431"/>
                  <a:gd name="T122" fmla="*/ 693 w 717"/>
                  <a:gd name="T123" fmla="*/ 216 h 431"/>
                  <a:gd name="T124" fmla="*/ 693 w 717"/>
                  <a:gd name="T125" fmla="*/ 216 h 431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" name="Freeform 44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  <p:sp>
            <p:nvSpPr>
              <p:cNvPr id="31" name="Freeform 45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  <p:sp>
            <p:nvSpPr>
              <p:cNvPr id="32" name="Freeform 46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  <p:sp>
            <p:nvSpPr>
              <p:cNvPr id="33" name="Oval 47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  <p:sp>
            <p:nvSpPr>
              <p:cNvPr id="34" name="Oval 48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  <p:sp>
            <p:nvSpPr>
              <p:cNvPr id="35" name="Oval 49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  <p:sp>
            <p:nvSpPr>
              <p:cNvPr id="36" name="Oval 50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  <p:sp>
            <p:nvSpPr>
              <p:cNvPr id="37" name="Oval 51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  <p:sp>
            <p:nvSpPr>
              <p:cNvPr id="38" name="Oval 52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</p:grpSp>
        <p:grpSp>
          <p:nvGrpSpPr>
            <p:cNvPr id="9" name="Group 53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10" name="Freeform 54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>
                  <a:gd name="T0" fmla="*/ 211 w 382"/>
                  <a:gd name="T1" fmla="*/ 96 h 96"/>
                  <a:gd name="T2" fmla="*/ 143 w 382"/>
                  <a:gd name="T3" fmla="*/ 90 h 96"/>
                  <a:gd name="T4" fmla="*/ 83 w 382"/>
                  <a:gd name="T5" fmla="*/ 66 h 96"/>
                  <a:gd name="T6" fmla="*/ 35 w 382"/>
                  <a:gd name="T7" fmla="*/ 36 h 96"/>
                  <a:gd name="T8" fmla="*/ 6 w 382"/>
                  <a:gd name="T9" fmla="*/ 0 h 96"/>
                  <a:gd name="T10" fmla="*/ 0 w 382"/>
                  <a:gd name="T11" fmla="*/ 6 h 96"/>
                  <a:gd name="T12" fmla="*/ 29 w 382"/>
                  <a:gd name="T13" fmla="*/ 42 h 96"/>
                  <a:gd name="T14" fmla="*/ 77 w 382"/>
                  <a:gd name="T15" fmla="*/ 72 h 96"/>
                  <a:gd name="T16" fmla="*/ 137 w 382"/>
                  <a:gd name="T17" fmla="*/ 90 h 96"/>
                  <a:gd name="T18" fmla="*/ 211 w 382"/>
                  <a:gd name="T19" fmla="*/ 96 h 96"/>
                  <a:gd name="T20" fmla="*/ 265 w 382"/>
                  <a:gd name="T21" fmla="*/ 90 h 96"/>
                  <a:gd name="T22" fmla="*/ 313 w 382"/>
                  <a:gd name="T23" fmla="*/ 84 h 96"/>
                  <a:gd name="T24" fmla="*/ 354 w 382"/>
                  <a:gd name="T25" fmla="*/ 66 h 96"/>
                  <a:gd name="T26" fmla="*/ 384 w 382"/>
                  <a:gd name="T27" fmla="*/ 42 h 96"/>
                  <a:gd name="T28" fmla="*/ 378 w 382"/>
                  <a:gd name="T29" fmla="*/ 42 h 96"/>
                  <a:gd name="T30" fmla="*/ 348 w 382"/>
                  <a:gd name="T31" fmla="*/ 66 h 96"/>
                  <a:gd name="T32" fmla="*/ 307 w 382"/>
                  <a:gd name="T33" fmla="*/ 78 h 96"/>
                  <a:gd name="T34" fmla="*/ 265 w 382"/>
                  <a:gd name="T35" fmla="*/ 90 h 96"/>
                  <a:gd name="T36" fmla="*/ 211 w 382"/>
                  <a:gd name="T37" fmla="*/ 96 h 96"/>
                  <a:gd name="T38" fmla="*/ 211 w 382"/>
                  <a:gd name="T39" fmla="*/ 96 h 9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Freeform 55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>
                  <a:gd name="T0" fmla="*/ 174 w 258"/>
                  <a:gd name="T1" fmla="*/ 0 h 54"/>
                  <a:gd name="T2" fmla="*/ 216 w 258"/>
                  <a:gd name="T3" fmla="*/ 6 h 54"/>
                  <a:gd name="T4" fmla="*/ 258 w 258"/>
                  <a:gd name="T5" fmla="*/ 12 h 54"/>
                  <a:gd name="T6" fmla="*/ 252 w 258"/>
                  <a:gd name="T7" fmla="*/ 6 h 54"/>
                  <a:gd name="T8" fmla="*/ 216 w 258"/>
                  <a:gd name="T9" fmla="*/ 0 h 54"/>
                  <a:gd name="T10" fmla="*/ 174 w 258"/>
                  <a:gd name="T11" fmla="*/ 0 h 54"/>
                  <a:gd name="T12" fmla="*/ 120 w 258"/>
                  <a:gd name="T13" fmla="*/ 6 h 54"/>
                  <a:gd name="T14" fmla="*/ 78 w 258"/>
                  <a:gd name="T15" fmla="*/ 12 h 54"/>
                  <a:gd name="T16" fmla="*/ 36 w 258"/>
                  <a:gd name="T17" fmla="*/ 30 h 54"/>
                  <a:gd name="T18" fmla="*/ 0 w 258"/>
                  <a:gd name="T19" fmla="*/ 48 h 54"/>
                  <a:gd name="T20" fmla="*/ 6 w 258"/>
                  <a:gd name="T21" fmla="*/ 54 h 54"/>
                  <a:gd name="T22" fmla="*/ 36 w 258"/>
                  <a:gd name="T23" fmla="*/ 36 h 54"/>
                  <a:gd name="T24" fmla="*/ 78 w 258"/>
                  <a:gd name="T25" fmla="*/ 18 h 54"/>
                  <a:gd name="T26" fmla="*/ 120 w 258"/>
                  <a:gd name="T27" fmla="*/ 6 h 54"/>
                  <a:gd name="T28" fmla="*/ 174 w 258"/>
                  <a:gd name="T29" fmla="*/ 0 h 54"/>
                  <a:gd name="T30" fmla="*/ 174 w 258"/>
                  <a:gd name="T31" fmla="*/ 0 h 54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56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>
                  <a:gd name="T0" fmla="*/ 54 w 60"/>
                  <a:gd name="T1" fmla="*/ 90 h 156"/>
                  <a:gd name="T2" fmla="*/ 48 w 60"/>
                  <a:gd name="T3" fmla="*/ 126 h 156"/>
                  <a:gd name="T4" fmla="*/ 24 w 60"/>
                  <a:gd name="T5" fmla="*/ 156 h 156"/>
                  <a:gd name="T6" fmla="*/ 30 w 60"/>
                  <a:gd name="T7" fmla="*/ 156 h 156"/>
                  <a:gd name="T8" fmla="*/ 54 w 60"/>
                  <a:gd name="T9" fmla="*/ 126 h 156"/>
                  <a:gd name="T10" fmla="*/ 60 w 60"/>
                  <a:gd name="T11" fmla="*/ 90 h 156"/>
                  <a:gd name="T12" fmla="*/ 54 w 60"/>
                  <a:gd name="T13" fmla="*/ 66 h 156"/>
                  <a:gd name="T14" fmla="*/ 48 w 60"/>
                  <a:gd name="T15" fmla="*/ 42 h 156"/>
                  <a:gd name="T16" fmla="*/ 30 w 60"/>
                  <a:gd name="T17" fmla="*/ 18 h 156"/>
                  <a:gd name="T18" fmla="*/ 6 w 60"/>
                  <a:gd name="T19" fmla="*/ 0 h 156"/>
                  <a:gd name="T20" fmla="*/ 0 w 60"/>
                  <a:gd name="T21" fmla="*/ 6 h 156"/>
                  <a:gd name="T22" fmla="*/ 24 w 60"/>
                  <a:gd name="T23" fmla="*/ 24 h 156"/>
                  <a:gd name="T24" fmla="*/ 42 w 60"/>
                  <a:gd name="T25" fmla="*/ 42 h 156"/>
                  <a:gd name="T26" fmla="*/ 48 w 60"/>
                  <a:gd name="T27" fmla="*/ 66 h 156"/>
                  <a:gd name="T28" fmla="*/ 54 w 60"/>
                  <a:gd name="T29" fmla="*/ 90 h 156"/>
                  <a:gd name="T30" fmla="*/ 54 w 60"/>
                  <a:gd name="T31" fmla="*/ 90 h 15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57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>
                  <a:gd name="T0" fmla="*/ 114 w 192"/>
                  <a:gd name="T1" fmla="*/ 12 h 18"/>
                  <a:gd name="T2" fmla="*/ 72 w 192"/>
                  <a:gd name="T3" fmla="*/ 6 h 18"/>
                  <a:gd name="T4" fmla="*/ 30 w 192"/>
                  <a:gd name="T5" fmla="*/ 0 h 18"/>
                  <a:gd name="T6" fmla="*/ 0 w 192"/>
                  <a:gd name="T7" fmla="*/ 0 h 18"/>
                  <a:gd name="T8" fmla="*/ 54 w 192"/>
                  <a:gd name="T9" fmla="*/ 12 h 18"/>
                  <a:gd name="T10" fmla="*/ 114 w 192"/>
                  <a:gd name="T11" fmla="*/ 18 h 18"/>
                  <a:gd name="T12" fmla="*/ 156 w 192"/>
                  <a:gd name="T13" fmla="*/ 18 h 18"/>
                  <a:gd name="T14" fmla="*/ 192 w 192"/>
                  <a:gd name="T15" fmla="*/ 12 h 18"/>
                  <a:gd name="T16" fmla="*/ 186 w 192"/>
                  <a:gd name="T17" fmla="*/ 0 h 18"/>
                  <a:gd name="T18" fmla="*/ 150 w 192"/>
                  <a:gd name="T19" fmla="*/ 6 h 18"/>
                  <a:gd name="T20" fmla="*/ 114 w 192"/>
                  <a:gd name="T21" fmla="*/ 12 h 18"/>
                  <a:gd name="T22" fmla="*/ 114 w 192"/>
                  <a:gd name="T23" fmla="*/ 12 h 18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58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>
                  <a:gd name="T0" fmla="*/ 11 w 161"/>
                  <a:gd name="T1" fmla="*/ 114 h 186"/>
                  <a:gd name="T2" fmla="*/ 17 w 161"/>
                  <a:gd name="T3" fmla="*/ 96 h 186"/>
                  <a:gd name="T4" fmla="*/ 23 w 161"/>
                  <a:gd name="T5" fmla="*/ 78 h 186"/>
                  <a:gd name="T6" fmla="*/ 53 w 161"/>
                  <a:gd name="T7" fmla="*/ 42 h 186"/>
                  <a:gd name="T8" fmla="*/ 101 w 161"/>
                  <a:gd name="T9" fmla="*/ 18 h 186"/>
                  <a:gd name="T10" fmla="*/ 155 w 161"/>
                  <a:gd name="T11" fmla="*/ 6 h 186"/>
                  <a:gd name="T12" fmla="*/ 161 w 161"/>
                  <a:gd name="T13" fmla="*/ 0 h 186"/>
                  <a:gd name="T14" fmla="*/ 95 w 161"/>
                  <a:gd name="T15" fmla="*/ 12 h 186"/>
                  <a:gd name="T16" fmla="*/ 47 w 161"/>
                  <a:gd name="T17" fmla="*/ 36 h 186"/>
                  <a:gd name="T18" fmla="*/ 11 w 161"/>
                  <a:gd name="T19" fmla="*/ 72 h 186"/>
                  <a:gd name="T20" fmla="*/ 5 w 161"/>
                  <a:gd name="T21" fmla="*/ 90 h 186"/>
                  <a:gd name="T22" fmla="*/ 0 w 161"/>
                  <a:gd name="T23" fmla="*/ 114 h 186"/>
                  <a:gd name="T24" fmla="*/ 11 w 161"/>
                  <a:gd name="T25" fmla="*/ 150 h 186"/>
                  <a:gd name="T26" fmla="*/ 23 w 161"/>
                  <a:gd name="T27" fmla="*/ 168 h 186"/>
                  <a:gd name="T28" fmla="*/ 41 w 161"/>
                  <a:gd name="T29" fmla="*/ 186 h 186"/>
                  <a:gd name="T30" fmla="*/ 65 w 161"/>
                  <a:gd name="T31" fmla="*/ 186 h 186"/>
                  <a:gd name="T32" fmla="*/ 41 w 161"/>
                  <a:gd name="T33" fmla="*/ 168 h 186"/>
                  <a:gd name="T34" fmla="*/ 23 w 161"/>
                  <a:gd name="T35" fmla="*/ 150 h 186"/>
                  <a:gd name="T36" fmla="*/ 17 w 161"/>
                  <a:gd name="T37" fmla="*/ 132 h 186"/>
                  <a:gd name="T38" fmla="*/ 11 w 161"/>
                  <a:gd name="T39" fmla="*/ 114 h 186"/>
                  <a:gd name="T40" fmla="*/ 11 w 161"/>
                  <a:gd name="T41" fmla="*/ 114 h 18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Freeform 59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>
                  <a:gd name="T0" fmla="*/ 0 w 185"/>
                  <a:gd name="T1" fmla="*/ 6 h 210"/>
                  <a:gd name="T2" fmla="*/ 66 w 185"/>
                  <a:gd name="T3" fmla="*/ 12 h 210"/>
                  <a:gd name="T4" fmla="*/ 121 w 185"/>
                  <a:gd name="T5" fmla="*/ 36 h 210"/>
                  <a:gd name="T6" fmla="*/ 157 w 185"/>
                  <a:gd name="T7" fmla="*/ 72 h 210"/>
                  <a:gd name="T8" fmla="*/ 163 w 185"/>
                  <a:gd name="T9" fmla="*/ 90 h 210"/>
                  <a:gd name="T10" fmla="*/ 169 w 185"/>
                  <a:gd name="T11" fmla="*/ 114 h 210"/>
                  <a:gd name="T12" fmla="*/ 163 w 185"/>
                  <a:gd name="T13" fmla="*/ 138 h 210"/>
                  <a:gd name="T14" fmla="*/ 151 w 185"/>
                  <a:gd name="T15" fmla="*/ 162 h 210"/>
                  <a:gd name="T16" fmla="*/ 121 w 185"/>
                  <a:gd name="T17" fmla="*/ 180 h 210"/>
                  <a:gd name="T18" fmla="*/ 90 w 185"/>
                  <a:gd name="T19" fmla="*/ 198 h 210"/>
                  <a:gd name="T20" fmla="*/ 98 w 185"/>
                  <a:gd name="T21" fmla="*/ 210 h 210"/>
                  <a:gd name="T22" fmla="*/ 133 w 185"/>
                  <a:gd name="T23" fmla="*/ 192 h 210"/>
                  <a:gd name="T24" fmla="*/ 163 w 185"/>
                  <a:gd name="T25" fmla="*/ 168 h 210"/>
                  <a:gd name="T26" fmla="*/ 181 w 185"/>
                  <a:gd name="T27" fmla="*/ 144 h 210"/>
                  <a:gd name="T28" fmla="*/ 187 w 185"/>
                  <a:gd name="T29" fmla="*/ 114 h 210"/>
                  <a:gd name="T30" fmla="*/ 181 w 185"/>
                  <a:gd name="T31" fmla="*/ 90 h 210"/>
                  <a:gd name="T32" fmla="*/ 175 w 185"/>
                  <a:gd name="T33" fmla="*/ 66 h 210"/>
                  <a:gd name="T34" fmla="*/ 157 w 185"/>
                  <a:gd name="T35" fmla="*/ 48 h 210"/>
                  <a:gd name="T36" fmla="*/ 133 w 185"/>
                  <a:gd name="T37" fmla="*/ 30 h 210"/>
                  <a:gd name="T38" fmla="*/ 72 w 185"/>
                  <a:gd name="T39" fmla="*/ 6 h 210"/>
                  <a:gd name="T40" fmla="*/ 0 w 185"/>
                  <a:gd name="T41" fmla="*/ 0 h 210"/>
                  <a:gd name="T42" fmla="*/ 0 w 185"/>
                  <a:gd name="T43" fmla="*/ 6 h 210"/>
                  <a:gd name="T44" fmla="*/ 0 w 185"/>
                  <a:gd name="T45" fmla="*/ 6 h 210"/>
                  <a:gd name="T46" fmla="*/ 0 w 185"/>
                  <a:gd name="T47" fmla="*/ 6 h 210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" name="Freeform 60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>
                  <a:gd name="T0" fmla="*/ 150 w 299"/>
                  <a:gd name="T1" fmla="*/ 0 h 186"/>
                  <a:gd name="T2" fmla="*/ 90 w 299"/>
                  <a:gd name="T3" fmla="*/ 6 h 186"/>
                  <a:gd name="T4" fmla="*/ 42 w 299"/>
                  <a:gd name="T5" fmla="*/ 30 h 186"/>
                  <a:gd name="T6" fmla="*/ 12 w 299"/>
                  <a:gd name="T7" fmla="*/ 54 h 186"/>
                  <a:gd name="T8" fmla="*/ 6 w 299"/>
                  <a:gd name="T9" fmla="*/ 72 h 186"/>
                  <a:gd name="T10" fmla="*/ 0 w 299"/>
                  <a:gd name="T11" fmla="*/ 90 h 186"/>
                  <a:gd name="T12" fmla="*/ 6 w 299"/>
                  <a:gd name="T13" fmla="*/ 108 h 186"/>
                  <a:gd name="T14" fmla="*/ 12 w 299"/>
                  <a:gd name="T15" fmla="*/ 126 h 186"/>
                  <a:gd name="T16" fmla="*/ 42 w 299"/>
                  <a:gd name="T17" fmla="*/ 156 h 186"/>
                  <a:gd name="T18" fmla="*/ 90 w 299"/>
                  <a:gd name="T19" fmla="*/ 180 h 186"/>
                  <a:gd name="T20" fmla="*/ 150 w 299"/>
                  <a:gd name="T21" fmla="*/ 186 h 186"/>
                  <a:gd name="T22" fmla="*/ 209 w 299"/>
                  <a:gd name="T23" fmla="*/ 180 h 186"/>
                  <a:gd name="T24" fmla="*/ 257 w 299"/>
                  <a:gd name="T25" fmla="*/ 156 h 186"/>
                  <a:gd name="T26" fmla="*/ 287 w 299"/>
                  <a:gd name="T27" fmla="*/ 126 h 186"/>
                  <a:gd name="T28" fmla="*/ 299 w 299"/>
                  <a:gd name="T29" fmla="*/ 108 h 186"/>
                  <a:gd name="T30" fmla="*/ 299 w 299"/>
                  <a:gd name="T31" fmla="*/ 90 h 186"/>
                  <a:gd name="T32" fmla="*/ 299 w 299"/>
                  <a:gd name="T33" fmla="*/ 72 h 186"/>
                  <a:gd name="T34" fmla="*/ 287 w 299"/>
                  <a:gd name="T35" fmla="*/ 54 h 186"/>
                  <a:gd name="T36" fmla="*/ 257 w 299"/>
                  <a:gd name="T37" fmla="*/ 30 h 186"/>
                  <a:gd name="T38" fmla="*/ 209 w 299"/>
                  <a:gd name="T39" fmla="*/ 6 h 186"/>
                  <a:gd name="T40" fmla="*/ 150 w 299"/>
                  <a:gd name="T41" fmla="*/ 0 h 186"/>
                  <a:gd name="T42" fmla="*/ 150 w 299"/>
                  <a:gd name="T43" fmla="*/ 0 h 186"/>
                  <a:gd name="T44" fmla="*/ 150 w 299"/>
                  <a:gd name="T45" fmla="*/ 180 h 186"/>
                  <a:gd name="T46" fmla="*/ 96 w 299"/>
                  <a:gd name="T47" fmla="*/ 174 h 186"/>
                  <a:gd name="T48" fmla="*/ 48 w 299"/>
                  <a:gd name="T49" fmla="*/ 156 h 186"/>
                  <a:gd name="T50" fmla="*/ 18 w 299"/>
                  <a:gd name="T51" fmla="*/ 126 h 186"/>
                  <a:gd name="T52" fmla="*/ 12 w 299"/>
                  <a:gd name="T53" fmla="*/ 108 h 186"/>
                  <a:gd name="T54" fmla="*/ 6 w 299"/>
                  <a:gd name="T55" fmla="*/ 90 h 186"/>
                  <a:gd name="T56" fmla="*/ 12 w 299"/>
                  <a:gd name="T57" fmla="*/ 72 h 186"/>
                  <a:gd name="T58" fmla="*/ 18 w 299"/>
                  <a:gd name="T59" fmla="*/ 54 h 186"/>
                  <a:gd name="T60" fmla="*/ 48 w 299"/>
                  <a:gd name="T61" fmla="*/ 30 h 186"/>
                  <a:gd name="T62" fmla="*/ 96 w 299"/>
                  <a:gd name="T63" fmla="*/ 12 h 186"/>
                  <a:gd name="T64" fmla="*/ 150 w 299"/>
                  <a:gd name="T65" fmla="*/ 6 h 186"/>
                  <a:gd name="T66" fmla="*/ 203 w 299"/>
                  <a:gd name="T67" fmla="*/ 12 h 186"/>
                  <a:gd name="T68" fmla="*/ 251 w 299"/>
                  <a:gd name="T69" fmla="*/ 30 h 186"/>
                  <a:gd name="T70" fmla="*/ 281 w 299"/>
                  <a:gd name="T71" fmla="*/ 54 h 186"/>
                  <a:gd name="T72" fmla="*/ 293 w 299"/>
                  <a:gd name="T73" fmla="*/ 72 h 186"/>
                  <a:gd name="T74" fmla="*/ 293 w 299"/>
                  <a:gd name="T75" fmla="*/ 90 h 186"/>
                  <a:gd name="T76" fmla="*/ 293 w 299"/>
                  <a:gd name="T77" fmla="*/ 108 h 186"/>
                  <a:gd name="T78" fmla="*/ 281 w 299"/>
                  <a:gd name="T79" fmla="*/ 126 h 186"/>
                  <a:gd name="T80" fmla="*/ 251 w 299"/>
                  <a:gd name="T81" fmla="*/ 156 h 186"/>
                  <a:gd name="T82" fmla="*/ 203 w 299"/>
                  <a:gd name="T83" fmla="*/ 174 h 186"/>
                  <a:gd name="T84" fmla="*/ 150 w 299"/>
                  <a:gd name="T85" fmla="*/ 180 h 186"/>
                  <a:gd name="T86" fmla="*/ 150 w 299"/>
                  <a:gd name="T87" fmla="*/ 180 h 18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7" name="Group 61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18" name="Oval 62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d-ID"/>
                </a:p>
              </p:txBody>
            </p:sp>
            <p:sp>
              <p:nvSpPr>
                <p:cNvPr id="19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d-ID"/>
                </a:p>
              </p:txBody>
            </p:sp>
            <p:sp>
              <p:nvSpPr>
                <p:cNvPr id="20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d-ID"/>
                </a:p>
              </p:txBody>
            </p:sp>
            <p:sp>
              <p:nvSpPr>
                <p:cNvPr id="21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d-ID"/>
                </a:p>
              </p:txBody>
            </p:sp>
          </p:grpSp>
        </p:grpSp>
      </p:grpSp>
      <p:sp>
        <p:nvSpPr>
          <p:cNvPr id="103490" name="Rectangle 6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3491" name="Rectangle 6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8" name="Rectangle 68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CE69E2-F218-46EE-A032-6EBA6FA885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11799C-D6F4-4635-BC31-049DF5AFF5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32D7CC-0B1C-4131-B33F-ADC653C265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40B76B-25F7-455C-B4B1-28395EA00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90B587-3BD1-4485-83A0-D200868EC1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09F615-B35B-41F0-986A-CFD3C97814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280358-069E-4BF8-BED8-23771CE11F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D41E39-1E03-4E7A-B867-F3B58702F2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94079E-EE29-48D8-A974-E533B2C3D4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E0909F-265D-4E07-A405-071388F385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2F33B1-1F88-4332-800A-935796020E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483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483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EFED91-050D-4DB4-A4A5-5EA7C5DA60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19088" y="1752600"/>
            <a:ext cx="8824912" cy="5129213"/>
            <a:chOff x="201" y="1104"/>
            <a:chExt cx="5559" cy="3231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210" y="1104"/>
              <a:ext cx="5550" cy="3216"/>
            </a:xfrm>
            <a:custGeom>
              <a:avLst/>
              <a:gdLst>
                <a:gd name="T0" fmla="*/ 335 w 5550"/>
                <a:gd name="T1" fmla="*/ 0 h 3216"/>
                <a:gd name="T2" fmla="*/ 333 w 5550"/>
                <a:gd name="T3" fmla="*/ 1290 h 3216"/>
                <a:gd name="T4" fmla="*/ 0 w 5550"/>
                <a:gd name="T5" fmla="*/ 1290 h 3216"/>
                <a:gd name="T6" fmla="*/ 6 w 5550"/>
                <a:gd name="T7" fmla="*/ 3210 h 3216"/>
                <a:gd name="T8" fmla="*/ 5550 w 5550"/>
                <a:gd name="T9" fmla="*/ 3216 h 3216"/>
                <a:gd name="T10" fmla="*/ 5550 w 5550"/>
                <a:gd name="T11" fmla="*/ 0 h 3216"/>
                <a:gd name="T12" fmla="*/ 335 w 5550"/>
                <a:gd name="T13" fmla="*/ 0 h 3216"/>
                <a:gd name="T14" fmla="*/ 335 w 5550"/>
                <a:gd name="T15" fmla="*/ 0 h 321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550" h="3216">
                  <a:moveTo>
                    <a:pt x="335" y="0"/>
                  </a:moveTo>
                  <a:lnTo>
                    <a:pt x="333" y="1290"/>
                  </a:lnTo>
                  <a:lnTo>
                    <a:pt x="0" y="1290"/>
                  </a:lnTo>
                  <a:lnTo>
                    <a:pt x="6" y="3210"/>
                  </a:lnTo>
                  <a:lnTo>
                    <a:pt x="5550" y="3216"/>
                  </a:lnTo>
                  <a:lnTo>
                    <a:pt x="5550" y="0"/>
                  </a:lnTo>
                  <a:lnTo>
                    <a:pt x="335" y="0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ltGray">
            <a:xfrm>
              <a:off x="528" y="2400"/>
              <a:ext cx="5232" cy="1920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1689 h 2182"/>
                <a:gd name="T4" fmla="*/ 5590 w 4897"/>
                <a:gd name="T5" fmla="*/ 1689 h 2182"/>
                <a:gd name="T6" fmla="*/ 5590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196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201" y="2377"/>
              <a:ext cx="3455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528" y="1104"/>
              <a:ext cx="4894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ltGray">
            <a:xfrm>
              <a:off x="201" y="2377"/>
              <a:ext cx="30" cy="19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ltGray">
            <a:xfrm>
              <a:off x="528" y="1104"/>
              <a:ext cx="29" cy="32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</p:grpSp>
      <p:sp>
        <p:nvSpPr>
          <p:cNvPr id="115721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990600" y="1905000"/>
            <a:ext cx="7772400" cy="1736725"/>
          </a:xfrm>
        </p:spPr>
        <p:txBody>
          <a:bodyPr anchor="t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5722" name="Rectangle 1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90600" y="3962400"/>
            <a:ext cx="6781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dt" sz="quarter" idx="10"/>
          </p:nvPr>
        </p:nvSpPr>
        <p:spPr>
          <a:xfrm>
            <a:off x="990600" y="6245225"/>
            <a:ext cx="1901825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3468688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BBF103-F681-48B8-BA11-4408F7919D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0EF32D-0667-4CCE-A033-2C5660F7F6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ACCCF0-BC2B-4D86-A98E-4A112F0C27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8075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4BC047-6870-4B27-8DAA-81F321C969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2D6E6E-D54A-4154-904F-4B77CBB6DF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5B7E3C-FBCB-42ED-8BF6-8323CC227D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0B9DCB-583C-47FF-9F42-4377B41A19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9445A2-03F1-43F9-8C10-856804FD6F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A45E6F-3BFB-428E-9E0B-C9CAAE71AC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6F2FEB-4428-4B34-B58C-EE17B49C10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DA7829-0681-4E0A-B6E5-C8DA8B1498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8463" y="244475"/>
            <a:ext cx="2097087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44475"/>
            <a:ext cx="6138863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83B606-09FB-44F4-871A-AA06C7A662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1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</p:grpSp>
      <p:sp>
        <p:nvSpPr>
          <p:cNvPr id="129034" name="Rectangle 10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73250"/>
            <a:ext cx="7772400" cy="155575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9035" name="Rectangle 1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4EAE66-17AE-4C18-AD2B-265482003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B1FA7D-DC12-4BD5-AC0A-B377451982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224FC7-B9FB-4536-8B5F-7B6A0B3487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B0C200-B0A4-4E86-8164-6C44D21866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1D9E5D-6F34-49A4-8706-AA721318DF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F68E43-7615-4DA3-AC4B-CE07A87408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B8E415-A548-46A8-93B3-2A37F69E95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A84724-D79D-44CC-B08F-7FD6C031A1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87F834-3B99-4228-BA4D-87CB1B6014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2B3E67-8911-4374-B996-297C6BAC33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044481-6982-4175-A055-C9529B62AB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375605-DFCF-407A-AAEB-79312EE3FF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EA4135-919E-407F-98B0-2239BDA2C3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7FD243-A4D1-4D0C-BA7E-A4BF0322EC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FB74C7-9D93-435E-A44A-E16EF774B2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F47C15-AA36-4FC9-995D-5F71FDCE6C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59875" cy="6858000"/>
            <a:chOff x="0" y="0"/>
            <a:chExt cx="5770" cy="4320"/>
          </a:xfrm>
        </p:grpSpPr>
        <p:sp>
          <p:nvSpPr>
            <p:cNvPr id="71683" name="Rectangle 3"/>
            <p:cNvSpPr>
              <a:spLocks noChangeArrowheads="1"/>
            </p:cNvSpPr>
            <p:nvPr userDrawn="1"/>
          </p:nvSpPr>
          <p:spPr bwMode="hidden">
            <a:xfrm>
              <a:off x="5232" y="1"/>
              <a:ext cx="528" cy="431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tint val="94118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1033" name="Rectangle 4"/>
            <p:cNvSpPr>
              <a:spLocks noChangeArrowheads="1"/>
            </p:cNvSpPr>
            <p:nvPr userDrawn="1"/>
          </p:nvSpPr>
          <p:spPr bwMode="hidden">
            <a:xfrm>
              <a:off x="1056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1034" name="Rectangle 5"/>
            <p:cNvSpPr>
              <a:spLocks noChangeArrowheads="1"/>
            </p:cNvSpPr>
            <p:nvPr userDrawn="1"/>
          </p:nvSpPr>
          <p:spPr bwMode="hidden">
            <a:xfrm>
              <a:off x="172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1035" name="Rectangle 6"/>
            <p:cNvSpPr>
              <a:spLocks noChangeArrowheads="1"/>
            </p:cNvSpPr>
            <p:nvPr userDrawn="1"/>
          </p:nvSpPr>
          <p:spPr bwMode="hidden">
            <a:xfrm>
              <a:off x="2256" y="0"/>
              <a:ext cx="240" cy="432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1036" name="Rectangle 7"/>
            <p:cNvSpPr>
              <a:spLocks noChangeArrowheads="1"/>
            </p:cNvSpPr>
            <p:nvPr userDrawn="1"/>
          </p:nvSpPr>
          <p:spPr bwMode="hidden">
            <a:xfrm>
              <a:off x="1344" y="0"/>
              <a:ext cx="38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1037" name="Rectangle 8"/>
            <p:cNvSpPr>
              <a:spLocks noChangeArrowheads="1"/>
            </p:cNvSpPr>
            <p:nvPr userDrawn="1"/>
          </p:nvSpPr>
          <p:spPr bwMode="hidden">
            <a:xfrm>
              <a:off x="480" y="0"/>
              <a:ext cx="576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71689" name="Rectangle 9"/>
            <p:cNvSpPr>
              <a:spLocks noChangeArrowheads="1"/>
            </p:cNvSpPr>
            <p:nvPr userDrawn="1"/>
          </p:nvSpPr>
          <p:spPr bwMode="hidden">
            <a:xfrm>
              <a:off x="288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8470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71690" name="Rectangle 10"/>
            <p:cNvSpPr>
              <a:spLocks noChangeArrowheads="1"/>
            </p:cNvSpPr>
            <p:nvPr userDrawn="1"/>
          </p:nvSpPr>
          <p:spPr bwMode="hidden">
            <a:xfrm>
              <a:off x="0" y="0"/>
              <a:ext cx="288" cy="4320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1040" name="Rectangle 11"/>
            <p:cNvSpPr>
              <a:spLocks noChangeArrowheads="1"/>
            </p:cNvSpPr>
            <p:nvPr userDrawn="1"/>
          </p:nvSpPr>
          <p:spPr bwMode="hidden">
            <a:xfrm>
              <a:off x="2160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1041" name="Rectangle 12"/>
            <p:cNvSpPr>
              <a:spLocks noChangeArrowheads="1"/>
            </p:cNvSpPr>
            <p:nvPr userDrawn="1"/>
          </p:nvSpPr>
          <p:spPr bwMode="hidden">
            <a:xfrm>
              <a:off x="2784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1042" name="Rectangle 13"/>
            <p:cNvSpPr>
              <a:spLocks noChangeArrowheads="1"/>
            </p:cNvSpPr>
            <p:nvPr userDrawn="1"/>
          </p:nvSpPr>
          <p:spPr bwMode="hidden">
            <a:xfrm>
              <a:off x="1248" y="0"/>
              <a:ext cx="144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1043" name="Rectangle 14"/>
            <p:cNvSpPr>
              <a:spLocks noChangeArrowheads="1"/>
            </p:cNvSpPr>
            <p:nvPr userDrawn="1"/>
          </p:nvSpPr>
          <p:spPr bwMode="hidden">
            <a:xfrm>
              <a:off x="3300" y="0"/>
              <a:ext cx="252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71695" name="Rectangle 15"/>
            <p:cNvSpPr>
              <a:spLocks noChangeArrowheads="1"/>
            </p:cNvSpPr>
            <p:nvPr userDrawn="1"/>
          </p:nvSpPr>
          <p:spPr bwMode="hidden">
            <a:xfrm>
              <a:off x="4656" y="0"/>
              <a:ext cx="14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1045" name="Rectangle 16"/>
            <p:cNvSpPr>
              <a:spLocks noChangeArrowheads="1"/>
            </p:cNvSpPr>
            <p:nvPr userDrawn="1"/>
          </p:nvSpPr>
          <p:spPr bwMode="hidden">
            <a:xfrm>
              <a:off x="4608" y="0"/>
              <a:ext cx="67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71697" name="Rectangle 17"/>
            <p:cNvSpPr>
              <a:spLocks noChangeArrowheads="1"/>
            </p:cNvSpPr>
            <p:nvPr userDrawn="1"/>
          </p:nvSpPr>
          <p:spPr bwMode="hidden">
            <a:xfrm>
              <a:off x="3504" y="0"/>
              <a:ext cx="62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1047" name="Rectangle 18"/>
            <p:cNvSpPr>
              <a:spLocks noChangeArrowheads="1"/>
            </p:cNvSpPr>
            <p:nvPr userDrawn="1"/>
          </p:nvSpPr>
          <p:spPr bwMode="hidden">
            <a:xfrm>
              <a:off x="3840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71699" name="Rectangle 19"/>
            <p:cNvSpPr>
              <a:spLocks noChangeArrowheads="1"/>
            </p:cNvSpPr>
            <p:nvPr userDrawn="1"/>
          </p:nvSpPr>
          <p:spPr bwMode="hidden">
            <a:xfrm>
              <a:off x="4368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1049" name="Rectangle 20"/>
            <p:cNvSpPr>
              <a:spLocks noChangeArrowheads="1"/>
            </p:cNvSpPr>
            <p:nvPr userDrawn="1"/>
          </p:nvSpPr>
          <p:spPr bwMode="hidden">
            <a:xfrm>
              <a:off x="2680" y="0"/>
              <a:ext cx="15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1050" name="Rectangle 21"/>
            <p:cNvSpPr>
              <a:spLocks noChangeArrowheads="1"/>
            </p:cNvSpPr>
            <p:nvPr userDrawn="1"/>
          </p:nvSpPr>
          <p:spPr bwMode="hidden">
            <a:xfrm>
              <a:off x="2366" y="0"/>
              <a:ext cx="336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1051" name="Freeform 22"/>
            <p:cNvSpPr>
              <a:spLocks/>
            </p:cNvSpPr>
            <p:nvPr userDrawn="1"/>
          </p:nvSpPr>
          <p:spPr bwMode="hidden">
            <a:xfrm>
              <a:off x="1" y="3875"/>
              <a:ext cx="5760" cy="445"/>
            </a:xfrm>
            <a:custGeom>
              <a:avLst/>
              <a:gdLst>
                <a:gd name="T0" fmla="*/ 5700 w 5760"/>
                <a:gd name="T1" fmla="*/ 86 h 445"/>
                <a:gd name="T2" fmla="*/ 5508 w 5760"/>
                <a:gd name="T3" fmla="*/ 86 h 445"/>
                <a:gd name="T4" fmla="*/ 5454 w 5760"/>
                <a:gd name="T5" fmla="*/ 76 h 445"/>
                <a:gd name="T6" fmla="*/ 5448 w 5760"/>
                <a:gd name="T7" fmla="*/ 65 h 445"/>
                <a:gd name="T8" fmla="*/ 5442 w 5760"/>
                <a:gd name="T9" fmla="*/ 44 h 445"/>
                <a:gd name="T10" fmla="*/ 5414 w 5760"/>
                <a:gd name="T11" fmla="*/ 18 h 445"/>
                <a:gd name="T12" fmla="*/ 5332 w 5760"/>
                <a:gd name="T13" fmla="*/ 7 h 445"/>
                <a:gd name="T14" fmla="*/ 5051 w 5760"/>
                <a:gd name="T15" fmla="*/ 22 h 445"/>
                <a:gd name="T16" fmla="*/ 4986 w 5760"/>
                <a:gd name="T17" fmla="*/ 55 h 445"/>
                <a:gd name="T18" fmla="*/ 4854 w 5760"/>
                <a:gd name="T19" fmla="*/ 102 h 445"/>
                <a:gd name="T20" fmla="*/ 4740 w 5760"/>
                <a:gd name="T21" fmla="*/ 112 h 445"/>
                <a:gd name="T22" fmla="*/ 4662 w 5760"/>
                <a:gd name="T23" fmla="*/ 91 h 445"/>
                <a:gd name="T24" fmla="*/ 4598 w 5760"/>
                <a:gd name="T25" fmla="*/ 25 h 445"/>
                <a:gd name="T26" fmla="*/ 4514 w 5760"/>
                <a:gd name="T27" fmla="*/ 9 h 445"/>
                <a:gd name="T28" fmla="*/ 4410 w 5760"/>
                <a:gd name="T29" fmla="*/ 39 h 445"/>
                <a:gd name="T30" fmla="*/ 4236 w 5760"/>
                <a:gd name="T31" fmla="*/ 81 h 445"/>
                <a:gd name="T32" fmla="*/ 4020 w 5760"/>
                <a:gd name="T33" fmla="*/ 102 h 445"/>
                <a:gd name="T34" fmla="*/ 3810 w 5760"/>
                <a:gd name="T35" fmla="*/ 102 h 445"/>
                <a:gd name="T36" fmla="*/ 3654 w 5760"/>
                <a:gd name="T37" fmla="*/ 76 h 445"/>
                <a:gd name="T38" fmla="*/ 3594 w 5760"/>
                <a:gd name="T39" fmla="*/ 50 h 445"/>
                <a:gd name="T40" fmla="*/ 3528 w 5760"/>
                <a:gd name="T41" fmla="*/ 44 h 445"/>
                <a:gd name="T42" fmla="*/ 3480 w 5760"/>
                <a:gd name="T43" fmla="*/ 55 h 445"/>
                <a:gd name="T44" fmla="*/ 3420 w 5760"/>
                <a:gd name="T45" fmla="*/ 76 h 445"/>
                <a:gd name="T46" fmla="*/ 3048 w 5760"/>
                <a:gd name="T47" fmla="*/ 112 h 445"/>
                <a:gd name="T48" fmla="*/ 2844 w 5760"/>
                <a:gd name="T49" fmla="*/ 128 h 445"/>
                <a:gd name="T50" fmla="*/ 2742 w 5760"/>
                <a:gd name="T51" fmla="*/ 117 h 445"/>
                <a:gd name="T52" fmla="*/ 2710 w 5760"/>
                <a:gd name="T53" fmla="*/ 56 h 445"/>
                <a:gd name="T54" fmla="*/ 2658 w 5760"/>
                <a:gd name="T55" fmla="*/ 50 h 445"/>
                <a:gd name="T56" fmla="*/ 2558 w 5760"/>
                <a:gd name="T57" fmla="*/ 95 h 445"/>
                <a:gd name="T58" fmla="*/ 2444 w 5760"/>
                <a:gd name="T59" fmla="*/ 109 h 445"/>
                <a:gd name="T60" fmla="*/ 2322 w 5760"/>
                <a:gd name="T61" fmla="*/ 91 h 445"/>
                <a:gd name="T62" fmla="*/ 2274 w 5760"/>
                <a:gd name="T63" fmla="*/ 70 h 445"/>
                <a:gd name="T64" fmla="*/ 2185 w 5760"/>
                <a:gd name="T65" fmla="*/ 3 h 445"/>
                <a:gd name="T66" fmla="*/ 2048 w 5760"/>
                <a:gd name="T67" fmla="*/ 64 h 445"/>
                <a:gd name="T68" fmla="*/ 1794 w 5760"/>
                <a:gd name="T69" fmla="*/ 102 h 445"/>
                <a:gd name="T70" fmla="*/ 1560 w 5760"/>
                <a:gd name="T71" fmla="*/ 91 h 445"/>
                <a:gd name="T72" fmla="*/ 1482 w 5760"/>
                <a:gd name="T73" fmla="*/ 76 h 445"/>
                <a:gd name="T74" fmla="*/ 1428 w 5760"/>
                <a:gd name="T75" fmla="*/ 50 h 445"/>
                <a:gd name="T76" fmla="*/ 1374 w 5760"/>
                <a:gd name="T77" fmla="*/ 44 h 445"/>
                <a:gd name="T78" fmla="*/ 1308 w 5760"/>
                <a:gd name="T79" fmla="*/ 55 h 445"/>
                <a:gd name="T80" fmla="*/ 1140 w 5760"/>
                <a:gd name="T81" fmla="*/ 107 h 445"/>
                <a:gd name="T82" fmla="*/ 948 w 5760"/>
                <a:gd name="T83" fmla="*/ 143 h 445"/>
                <a:gd name="T84" fmla="*/ 708 w 5760"/>
                <a:gd name="T85" fmla="*/ 138 h 445"/>
                <a:gd name="T86" fmla="*/ 534 w 5760"/>
                <a:gd name="T87" fmla="*/ 96 h 445"/>
                <a:gd name="T88" fmla="*/ 444 w 5760"/>
                <a:gd name="T89" fmla="*/ 55 h 445"/>
                <a:gd name="T90" fmla="*/ 396 w 5760"/>
                <a:gd name="T91" fmla="*/ 34 h 445"/>
                <a:gd name="T92" fmla="*/ 378 w 5760"/>
                <a:gd name="T93" fmla="*/ 39 h 445"/>
                <a:gd name="T94" fmla="*/ 342 w 5760"/>
                <a:gd name="T95" fmla="*/ 70 h 445"/>
                <a:gd name="T96" fmla="*/ 288 w 5760"/>
                <a:gd name="T97" fmla="*/ 96 h 445"/>
                <a:gd name="T98" fmla="*/ 192 w 5760"/>
                <a:gd name="T99" fmla="*/ 112 h 445"/>
                <a:gd name="T100" fmla="*/ 90 w 5760"/>
                <a:gd name="T101" fmla="*/ 112 h 445"/>
                <a:gd name="T102" fmla="*/ 0 w 5760"/>
                <a:gd name="T103" fmla="*/ 96 h 445"/>
                <a:gd name="T104" fmla="*/ 5760 w 5760"/>
                <a:gd name="T105" fmla="*/ 445 h 445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0" t="0" r="r" b="b"/>
              <a:pathLst>
                <a:path w="5760" h="445">
                  <a:moveTo>
                    <a:pt x="5760" y="445"/>
                  </a:moveTo>
                  <a:lnTo>
                    <a:pt x="5760" y="76"/>
                  </a:lnTo>
                  <a:lnTo>
                    <a:pt x="5730" y="81"/>
                  </a:lnTo>
                  <a:lnTo>
                    <a:pt x="5700" y="86"/>
                  </a:lnTo>
                  <a:lnTo>
                    <a:pt x="5646" y="91"/>
                  </a:lnTo>
                  <a:lnTo>
                    <a:pt x="5592" y="91"/>
                  </a:lnTo>
                  <a:lnTo>
                    <a:pt x="5544" y="91"/>
                  </a:lnTo>
                  <a:lnTo>
                    <a:pt x="5508" y="86"/>
                  </a:lnTo>
                  <a:lnTo>
                    <a:pt x="5490" y="86"/>
                  </a:lnTo>
                  <a:lnTo>
                    <a:pt x="5478" y="81"/>
                  </a:lnTo>
                  <a:lnTo>
                    <a:pt x="5466" y="76"/>
                  </a:lnTo>
                  <a:lnTo>
                    <a:pt x="5454" y="76"/>
                  </a:lnTo>
                  <a:lnTo>
                    <a:pt x="5454" y="70"/>
                  </a:lnTo>
                  <a:lnTo>
                    <a:pt x="5448" y="70"/>
                  </a:lnTo>
                  <a:lnTo>
                    <a:pt x="5448" y="65"/>
                  </a:lnTo>
                  <a:lnTo>
                    <a:pt x="5448" y="60"/>
                  </a:lnTo>
                  <a:lnTo>
                    <a:pt x="5448" y="55"/>
                  </a:lnTo>
                  <a:lnTo>
                    <a:pt x="5442" y="50"/>
                  </a:lnTo>
                  <a:lnTo>
                    <a:pt x="5442" y="44"/>
                  </a:lnTo>
                  <a:lnTo>
                    <a:pt x="5436" y="39"/>
                  </a:lnTo>
                  <a:lnTo>
                    <a:pt x="5424" y="34"/>
                  </a:lnTo>
                  <a:lnTo>
                    <a:pt x="5418" y="29"/>
                  </a:lnTo>
                  <a:lnTo>
                    <a:pt x="5414" y="18"/>
                  </a:lnTo>
                  <a:lnTo>
                    <a:pt x="5401" y="16"/>
                  </a:lnTo>
                  <a:lnTo>
                    <a:pt x="5386" y="10"/>
                  </a:lnTo>
                  <a:lnTo>
                    <a:pt x="5368" y="7"/>
                  </a:lnTo>
                  <a:lnTo>
                    <a:pt x="5332" y="7"/>
                  </a:lnTo>
                  <a:lnTo>
                    <a:pt x="5246" y="10"/>
                  </a:lnTo>
                  <a:lnTo>
                    <a:pt x="5144" y="7"/>
                  </a:lnTo>
                  <a:lnTo>
                    <a:pt x="5090" y="16"/>
                  </a:lnTo>
                  <a:lnTo>
                    <a:pt x="5051" y="22"/>
                  </a:lnTo>
                  <a:lnTo>
                    <a:pt x="5036" y="30"/>
                  </a:lnTo>
                  <a:lnTo>
                    <a:pt x="5022" y="39"/>
                  </a:lnTo>
                  <a:lnTo>
                    <a:pt x="5010" y="44"/>
                  </a:lnTo>
                  <a:lnTo>
                    <a:pt x="4986" y="55"/>
                  </a:lnTo>
                  <a:lnTo>
                    <a:pt x="4950" y="70"/>
                  </a:lnTo>
                  <a:lnTo>
                    <a:pt x="4920" y="86"/>
                  </a:lnTo>
                  <a:lnTo>
                    <a:pt x="4884" y="96"/>
                  </a:lnTo>
                  <a:lnTo>
                    <a:pt x="4854" y="102"/>
                  </a:lnTo>
                  <a:lnTo>
                    <a:pt x="4824" y="107"/>
                  </a:lnTo>
                  <a:lnTo>
                    <a:pt x="4794" y="112"/>
                  </a:lnTo>
                  <a:lnTo>
                    <a:pt x="4764" y="112"/>
                  </a:lnTo>
                  <a:lnTo>
                    <a:pt x="4740" y="112"/>
                  </a:lnTo>
                  <a:lnTo>
                    <a:pt x="4716" y="107"/>
                  </a:lnTo>
                  <a:lnTo>
                    <a:pt x="4698" y="102"/>
                  </a:lnTo>
                  <a:lnTo>
                    <a:pt x="4674" y="96"/>
                  </a:lnTo>
                  <a:lnTo>
                    <a:pt x="4662" y="91"/>
                  </a:lnTo>
                  <a:lnTo>
                    <a:pt x="4644" y="86"/>
                  </a:lnTo>
                  <a:lnTo>
                    <a:pt x="4631" y="66"/>
                  </a:lnTo>
                  <a:lnTo>
                    <a:pt x="4617" y="42"/>
                  </a:lnTo>
                  <a:lnTo>
                    <a:pt x="4598" y="25"/>
                  </a:lnTo>
                  <a:lnTo>
                    <a:pt x="4584" y="13"/>
                  </a:lnTo>
                  <a:lnTo>
                    <a:pt x="4565" y="4"/>
                  </a:lnTo>
                  <a:lnTo>
                    <a:pt x="4535" y="3"/>
                  </a:lnTo>
                  <a:lnTo>
                    <a:pt x="4514" y="9"/>
                  </a:lnTo>
                  <a:lnTo>
                    <a:pt x="4494" y="18"/>
                  </a:lnTo>
                  <a:lnTo>
                    <a:pt x="4471" y="23"/>
                  </a:lnTo>
                  <a:lnTo>
                    <a:pt x="4440" y="29"/>
                  </a:lnTo>
                  <a:lnTo>
                    <a:pt x="4410" y="39"/>
                  </a:lnTo>
                  <a:lnTo>
                    <a:pt x="4374" y="50"/>
                  </a:lnTo>
                  <a:lnTo>
                    <a:pt x="4332" y="60"/>
                  </a:lnTo>
                  <a:lnTo>
                    <a:pt x="4284" y="76"/>
                  </a:lnTo>
                  <a:lnTo>
                    <a:pt x="4236" y="81"/>
                  </a:lnTo>
                  <a:lnTo>
                    <a:pt x="4183" y="91"/>
                  </a:lnTo>
                  <a:lnTo>
                    <a:pt x="4128" y="96"/>
                  </a:lnTo>
                  <a:lnTo>
                    <a:pt x="4074" y="102"/>
                  </a:lnTo>
                  <a:lnTo>
                    <a:pt x="4020" y="102"/>
                  </a:lnTo>
                  <a:lnTo>
                    <a:pt x="3966" y="102"/>
                  </a:lnTo>
                  <a:lnTo>
                    <a:pt x="3912" y="102"/>
                  </a:lnTo>
                  <a:lnTo>
                    <a:pt x="3858" y="102"/>
                  </a:lnTo>
                  <a:lnTo>
                    <a:pt x="3810" y="102"/>
                  </a:lnTo>
                  <a:lnTo>
                    <a:pt x="3762" y="96"/>
                  </a:lnTo>
                  <a:lnTo>
                    <a:pt x="3726" y="91"/>
                  </a:lnTo>
                  <a:lnTo>
                    <a:pt x="3684" y="81"/>
                  </a:lnTo>
                  <a:lnTo>
                    <a:pt x="3654" y="76"/>
                  </a:lnTo>
                  <a:lnTo>
                    <a:pt x="3642" y="70"/>
                  </a:lnTo>
                  <a:lnTo>
                    <a:pt x="3630" y="65"/>
                  </a:lnTo>
                  <a:lnTo>
                    <a:pt x="3612" y="60"/>
                  </a:lnTo>
                  <a:lnTo>
                    <a:pt x="3594" y="50"/>
                  </a:lnTo>
                  <a:lnTo>
                    <a:pt x="3576" y="50"/>
                  </a:lnTo>
                  <a:lnTo>
                    <a:pt x="3558" y="44"/>
                  </a:lnTo>
                  <a:lnTo>
                    <a:pt x="3540" y="44"/>
                  </a:lnTo>
                  <a:lnTo>
                    <a:pt x="3528" y="44"/>
                  </a:lnTo>
                  <a:lnTo>
                    <a:pt x="3516" y="50"/>
                  </a:lnTo>
                  <a:lnTo>
                    <a:pt x="3504" y="50"/>
                  </a:lnTo>
                  <a:lnTo>
                    <a:pt x="3492" y="55"/>
                  </a:lnTo>
                  <a:lnTo>
                    <a:pt x="3480" y="55"/>
                  </a:lnTo>
                  <a:lnTo>
                    <a:pt x="3468" y="65"/>
                  </a:lnTo>
                  <a:lnTo>
                    <a:pt x="3456" y="70"/>
                  </a:lnTo>
                  <a:lnTo>
                    <a:pt x="3450" y="70"/>
                  </a:lnTo>
                  <a:lnTo>
                    <a:pt x="3420" y="76"/>
                  </a:lnTo>
                  <a:lnTo>
                    <a:pt x="3330" y="81"/>
                  </a:lnTo>
                  <a:lnTo>
                    <a:pt x="3204" y="91"/>
                  </a:lnTo>
                  <a:lnTo>
                    <a:pt x="3126" y="102"/>
                  </a:lnTo>
                  <a:lnTo>
                    <a:pt x="3048" y="112"/>
                  </a:lnTo>
                  <a:lnTo>
                    <a:pt x="2970" y="123"/>
                  </a:lnTo>
                  <a:lnTo>
                    <a:pt x="2904" y="128"/>
                  </a:lnTo>
                  <a:lnTo>
                    <a:pt x="2868" y="128"/>
                  </a:lnTo>
                  <a:lnTo>
                    <a:pt x="2844" y="128"/>
                  </a:lnTo>
                  <a:lnTo>
                    <a:pt x="2814" y="128"/>
                  </a:lnTo>
                  <a:lnTo>
                    <a:pt x="2790" y="128"/>
                  </a:lnTo>
                  <a:lnTo>
                    <a:pt x="2766" y="123"/>
                  </a:lnTo>
                  <a:lnTo>
                    <a:pt x="2742" y="117"/>
                  </a:lnTo>
                  <a:lnTo>
                    <a:pt x="2724" y="112"/>
                  </a:lnTo>
                  <a:lnTo>
                    <a:pt x="2706" y="107"/>
                  </a:lnTo>
                  <a:lnTo>
                    <a:pt x="2704" y="83"/>
                  </a:lnTo>
                  <a:lnTo>
                    <a:pt x="2710" y="56"/>
                  </a:lnTo>
                  <a:lnTo>
                    <a:pt x="2710" y="36"/>
                  </a:lnTo>
                  <a:lnTo>
                    <a:pt x="2696" y="25"/>
                  </a:lnTo>
                  <a:lnTo>
                    <a:pt x="2672" y="36"/>
                  </a:lnTo>
                  <a:lnTo>
                    <a:pt x="2658" y="50"/>
                  </a:lnTo>
                  <a:lnTo>
                    <a:pt x="2638" y="60"/>
                  </a:lnTo>
                  <a:lnTo>
                    <a:pt x="2614" y="76"/>
                  </a:lnTo>
                  <a:lnTo>
                    <a:pt x="2590" y="84"/>
                  </a:lnTo>
                  <a:lnTo>
                    <a:pt x="2558" y="95"/>
                  </a:lnTo>
                  <a:lnTo>
                    <a:pt x="2536" y="98"/>
                  </a:lnTo>
                  <a:lnTo>
                    <a:pt x="2508" y="102"/>
                  </a:lnTo>
                  <a:lnTo>
                    <a:pt x="2478" y="105"/>
                  </a:lnTo>
                  <a:lnTo>
                    <a:pt x="2444" y="109"/>
                  </a:lnTo>
                  <a:lnTo>
                    <a:pt x="2410" y="110"/>
                  </a:lnTo>
                  <a:lnTo>
                    <a:pt x="2374" y="107"/>
                  </a:lnTo>
                  <a:lnTo>
                    <a:pt x="2348" y="103"/>
                  </a:lnTo>
                  <a:lnTo>
                    <a:pt x="2322" y="91"/>
                  </a:lnTo>
                  <a:lnTo>
                    <a:pt x="2304" y="86"/>
                  </a:lnTo>
                  <a:lnTo>
                    <a:pt x="2292" y="81"/>
                  </a:lnTo>
                  <a:lnTo>
                    <a:pt x="2286" y="76"/>
                  </a:lnTo>
                  <a:lnTo>
                    <a:pt x="2274" y="70"/>
                  </a:lnTo>
                  <a:lnTo>
                    <a:pt x="2268" y="65"/>
                  </a:lnTo>
                  <a:lnTo>
                    <a:pt x="2246" y="18"/>
                  </a:lnTo>
                  <a:lnTo>
                    <a:pt x="2224" y="0"/>
                  </a:lnTo>
                  <a:lnTo>
                    <a:pt x="2185" y="3"/>
                  </a:lnTo>
                  <a:lnTo>
                    <a:pt x="2156" y="16"/>
                  </a:lnTo>
                  <a:lnTo>
                    <a:pt x="2126" y="22"/>
                  </a:lnTo>
                  <a:lnTo>
                    <a:pt x="2081" y="49"/>
                  </a:lnTo>
                  <a:lnTo>
                    <a:pt x="2048" y="64"/>
                  </a:lnTo>
                  <a:lnTo>
                    <a:pt x="2018" y="76"/>
                  </a:lnTo>
                  <a:lnTo>
                    <a:pt x="1986" y="96"/>
                  </a:lnTo>
                  <a:lnTo>
                    <a:pt x="1896" y="102"/>
                  </a:lnTo>
                  <a:lnTo>
                    <a:pt x="1794" y="102"/>
                  </a:lnTo>
                  <a:lnTo>
                    <a:pt x="1692" y="102"/>
                  </a:lnTo>
                  <a:lnTo>
                    <a:pt x="1644" y="102"/>
                  </a:lnTo>
                  <a:lnTo>
                    <a:pt x="1602" y="96"/>
                  </a:lnTo>
                  <a:lnTo>
                    <a:pt x="1560" y="91"/>
                  </a:lnTo>
                  <a:lnTo>
                    <a:pt x="1524" y="86"/>
                  </a:lnTo>
                  <a:lnTo>
                    <a:pt x="1506" y="86"/>
                  </a:lnTo>
                  <a:lnTo>
                    <a:pt x="1494" y="81"/>
                  </a:lnTo>
                  <a:lnTo>
                    <a:pt x="1482" y="76"/>
                  </a:lnTo>
                  <a:lnTo>
                    <a:pt x="1476" y="70"/>
                  </a:lnTo>
                  <a:lnTo>
                    <a:pt x="1458" y="65"/>
                  </a:lnTo>
                  <a:lnTo>
                    <a:pt x="1440" y="55"/>
                  </a:lnTo>
                  <a:lnTo>
                    <a:pt x="1428" y="50"/>
                  </a:lnTo>
                  <a:lnTo>
                    <a:pt x="1410" y="50"/>
                  </a:lnTo>
                  <a:lnTo>
                    <a:pt x="1398" y="44"/>
                  </a:lnTo>
                  <a:lnTo>
                    <a:pt x="1386" y="44"/>
                  </a:lnTo>
                  <a:lnTo>
                    <a:pt x="1374" y="44"/>
                  </a:lnTo>
                  <a:lnTo>
                    <a:pt x="1356" y="44"/>
                  </a:lnTo>
                  <a:lnTo>
                    <a:pt x="1344" y="44"/>
                  </a:lnTo>
                  <a:lnTo>
                    <a:pt x="1332" y="50"/>
                  </a:lnTo>
                  <a:lnTo>
                    <a:pt x="1308" y="55"/>
                  </a:lnTo>
                  <a:lnTo>
                    <a:pt x="1260" y="70"/>
                  </a:lnTo>
                  <a:lnTo>
                    <a:pt x="1218" y="86"/>
                  </a:lnTo>
                  <a:lnTo>
                    <a:pt x="1176" y="96"/>
                  </a:lnTo>
                  <a:lnTo>
                    <a:pt x="1140" y="107"/>
                  </a:lnTo>
                  <a:lnTo>
                    <a:pt x="1098" y="117"/>
                  </a:lnTo>
                  <a:lnTo>
                    <a:pt x="1062" y="128"/>
                  </a:lnTo>
                  <a:lnTo>
                    <a:pt x="1020" y="133"/>
                  </a:lnTo>
                  <a:lnTo>
                    <a:pt x="948" y="143"/>
                  </a:lnTo>
                  <a:lnTo>
                    <a:pt x="882" y="149"/>
                  </a:lnTo>
                  <a:lnTo>
                    <a:pt x="822" y="149"/>
                  </a:lnTo>
                  <a:lnTo>
                    <a:pt x="762" y="143"/>
                  </a:lnTo>
                  <a:lnTo>
                    <a:pt x="708" y="138"/>
                  </a:lnTo>
                  <a:lnTo>
                    <a:pt x="654" y="128"/>
                  </a:lnTo>
                  <a:lnTo>
                    <a:pt x="612" y="117"/>
                  </a:lnTo>
                  <a:lnTo>
                    <a:pt x="570" y="107"/>
                  </a:lnTo>
                  <a:lnTo>
                    <a:pt x="534" y="96"/>
                  </a:lnTo>
                  <a:lnTo>
                    <a:pt x="504" y="86"/>
                  </a:lnTo>
                  <a:lnTo>
                    <a:pt x="480" y="76"/>
                  </a:lnTo>
                  <a:lnTo>
                    <a:pt x="462" y="65"/>
                  </a:lnTo>
                  <a:lnTo>
                    <a:pt x="444" y="55"/>
                  </a:lnTo>
                  <a:lnTo>
                    <a:pt x="426" y="44"/>
                  </a:lnTo>
                  <a:lnTo>
                    <a:pt x="408" y="34"/>
                  </a:lnTo>
                  <a:lnTo>
                    <a:pt x="402" y="34"/>
                  </a:lnTo>
                  <a:lnTo>
                    <a:pt x="396" y="34"/>
                  </a:lnTo>
                  <a:lnTo>
                    <a:pt x="390" y="34"/>
                  </a:lnTo>
                  <a:lnTo>
                    <a:pt x="384" y="34"/>
                  </a:lnTo>
                  <a:lnTo>
                    <a:pt x="378" y="39"/>
                  </a:lnTo>
                  <a:lnTo>
                    <a:pt x="372" y="44"/>
                  </a:lnTo>
                  <a:lnTo>
                    <a:pt x="360" y="55"/>
                  </a:lnTo>
                  <a:lnTo>
                    <a:pt x="348" y="65"/>
                  </a:lnTo>
                  <a:lnTo>
                    <a:pt x="342" y="70"/>
                  </a:lnTo>
                  <a:lnTo>
                    <a:pt x="336" y="76"/>
                  </a:lnTo>
                  <a:lnTo>
                    <a:pt x="324" y="86"/>
                  </a:lnTo>
                  <a:lnTo>
                    <a:pt x="306" y="91"/>
                  </a:lnTo>
                  <a:lnTo>
                    <a:pt x="288" y="96"/>
                  </a:lnTo>
                  <a:lnTo>
                    <a:pt x="264" y="102"/>
                  </a:lnTo>
                  <a:lnTo>
                    <a:pt x="240" y="107"/>
                  </a:lnTo>
                  <a:lnTo>
                    <a:pt x="216" y="112"/>
                  </a:lnTo>
                  <a:lnTo>
                    <a:pt x="192" y="112"/>
                  </a:lnTo>
                  <a:lnTo>
                    <a:pt x="168" y="117"/>
                  </a:lnTo>
                  <a:lnTo>
                    <a:pt x="145" y="117"/>
                  </a:lnTo>
                  <a:lnTo>
                    <a:pt x="120" y="117"/>
                  </a:lnTo>
                  <a:lnTo>
                    <a:pt x="90" y="112"/>
                  </a:lnTo>
                  <a:lnTo>
                    <a:pt x="66" y="112"/>
                  </a:lnTo>
                  <a:lnTo>
                    <a:pt x="42" y="107"/>
                  </a:lnTo>
                  <a:lnTo>
                    <a:pt x="24" y="102"/>
                  </a:lnTo>
                  <a:lnTo>
                    <a:pt x="0" y="96"/>
                  </a:lnTo>
                  <a:lnTo>
                    <a:pt x="0" y="445"/>
                  </a:lnTo>
                  <a:lnTo>
                    <a:pt x="5760" y="445"/>
                  </a:lnTo>
                </a:path>
              </a:pathLst>
            </a:custGeom>
            <a:solidFill>
              <a:schemeClr val="accent2">
                <a:alpha val="50195"/>
              </a:schemeClr>
            </a:soli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03" name="Freeform 23"/>
            <p:cNvSpPr>
              <a:spLocks/>
            </p:cNvSpPr>
            <p:nvPr userDrawn="1"/>
          </p:nvSpPr>
          <p:spPr bwMode="hidden">
            <a:xfrm>
              <a:off x="0" y="3867"/>
              <a:ext cx="5770" cy="174"/>
            </a:xfrm>
            <a:custGeom>
              <a:avLst/>
              <a:gdLst/>
              <a:ahLst/>
              <a:cxnLst>
                <a:cxn ang="0">
                  <a:pos x="4993" y="66"/>
                </a:cxn>
                <a:cxn ang="0">
                  <a:pos x="4771" y="132"/>
                </a:cxn>
                <a:cxn ang="0">
                  <a:pos x="4640" y="96"/>
                </a:cxn>
                <a:cxn ang="0">
                  <a:pos x="4598" y="36"/>
                </a:cxn>
                <a:cxn ang="0">
                  <a:pos x="4478" y="30"/>
                </a:cxn>
                <a:cxn ang="0">
                  <a:pos x="4186" y="108"/>
                </a:cxn>
                <a:cxn ang="0">
                  <a:pos x="3815" y="120"/>
                </a:cxn>
                <a:cxn ang="0">
                  <a:pos x="3617" y="72"/>
                </a:cxn>
                <a:cxn ang="0">
                  <a:pos x="3510" y="60"/>
                </a:cxn>
                <a:cxn ang="0">
                  <a:pos x="3336" y="96"/>
                </a:cxn>
                <a:cxn ang="0">
                  <a:pos x="2846" y="150"/>
                </a:cxn>
                <a:cxn ang="0">
                  <a:pos x="2703" y="96"/>
                </a:cxn>
                <a:cxn ang="0">
                  <a:pos x="2619" y="90"/>
                </a:cxn>
                <a:cxn ang="0">
                  <a:pos x="2416" y="132"/>
                </a:cxn>
                <a:cxn ang="0">
                  <a:pos x="2278" y="84"/>
                </a:cxn>
                <a:cxn ang="0">
                  <a:pos x="2151" y="36"/>
                </a:cxn>
                <a:cxn ang="0">
                  <a:pos x="1947" y="120"/>
                </a:cxn>
                <a:cxn ang="0">
                  <a:pos x="1525" y="102"/>
                </a:cxn>
                <a:cxn ang="0">
                  <a:pos x="1429" y="60"/>
                </a:cxn>
                <a:cxn ang="0">
                  <a:pos x="1333" y="60"/>
                </a:cxn>
                <a:cxn ang="0">
                  <a:pos x="1058" y="150"/>
                </a:cxn>
                <a:cxn ang="0">
                  <a:pos x="652" y="150"/>
                </a:cxn>
                <a:cxn ang="0">
                  <a:pos x="442" y="66"/>
                </a:cxn>
                <a:cxn ang="0">
                  <a:pos x="377" y="48"/>
                </a:cxn>
                <a:cxn ang="0">
                  <a:pos x="305" y="108"/>
                </a:cxn>
                <a:cxn ang="0">
                  <a:pos x="144" y="138"/>
                </a:cxn>
                <a:cxn ang="0">
                  <a:pos x="0" y="96"/>
                </a:cxn>
                <a:cxn ang="0">
                  <a:pos x="167" y="120"/>
                </a:cxn>
                <a:cxn ang="0">
                  <a:pos x="323" y="84"/>
                </a:cxn>
                <a:cxn ang="0">
                  <a:pos x="383" y="24"/>
                </a:cxn>
                <a:cxn ang="0">
                  <a:pos x="460" y="60"/>
                </a:cxn>
                <a:cxn ang="0">
                  <a:pos x="706" y="144"/>
                </a:cxn>
                <a:cxn ang="0">
                  <a:pos x="1100" y="120"/>
                </a:cxn>
                <a:cxn ang="0">
                  <a:pos x="1345" y="36"/>
                </a:cxn>
                <a:cxn ang="0">
                  <a:pos x="1441" y="48"/>
                </a:cxn>
                <a:cxn ang="0">
                  <a:pos x="1561" y="90"/>
                </a:cxn>
                <a:cxn ang="0">
                  <a:pos x="1971" y="96"/>
                </a:cxn>
                <a:cxn ang="0">
                  <a:pos x="2235" y="3"/>
                </a:cxn>
                <a:cxn ang="0">
                  <a:pos x="2350" y="102"/>
                </a:cxn>
                <a:cxn ang="0">
                  <a:pos x="2559" y="96"/>
                </a:cxn>
                <a:cxn ang="0">
                  <a:pos x="2715" y="24"/>
                </a:cxn>
                <a:cxn ang="0">
                  <a:pos x="2792" y="132"/>
                </a:cxn>
                <a:cxn ang="0">
                  <a:pos x="3127" y="102"/>
                </a:cxn>
                <a:cxn ang="0">
                  <a:pos x="3486" y="48"/>
                </a:cxn>
                <a:cxn ang="0">
                  <a:pos x="3582" y="42"/>
                </a:cxn>
                <a:cxn ang="0">
                  <a:pos x="3731" y="90"/>
                </a:cxn>
                <a:cxn ang="0">
                  <a:pos x="4078" y="102"/>
                </a:cxn>
                <a:cxn ang="0">
                  <a:pos x="4419" y="30"/>
                </a:cxn>
                <a:cxn ang="0">
                  <a:pos x="4574" y="6"/>
                </a:cxn>
                <a:cxn ang="0">
                  <a:pos x="4628" y="60"/>
                </a:cxn>
                <a:cxn ang="0">
                  <a:pos x="4724" y="108"/>
                </a:cxn>
                <a:cxn ang="0">
                  <a:pos x="4927" y="84"/>
                </a:cxn>
                <a:cxn ang="0">
                  <a:pos x="5118" y="14"/>
                </a:cxn>
                <a:cxn ang="0">
                  <a:pos x="5280" y="9"/>
                </a:cxn>
                <a:cxn ang="0">
                  <a:pos x="5453" y="36"/>
                </a:cxn>
                <a:cxn ang="0">
                  <a:pos x="5465" y="72"/>
                </a:cxn>
                <a:cxn ang="0">
                  <a:pos x="5656" y="90"/>
                </a:cxn>
                <a:cxn ang="0">
                  <a:pos x="5710" y="102"/>
                </a:cxn>
                <a:cxn ang="0">
                  <a:pos x="5477" y="90"/>
                </a:cxn>
                <a:cxn ang="0">
                  <a:pos x="5453" y="60"/>
                </a:cxn>
                <a:cxn ang="0">
                  <a:pos x="5393" y="30"/>
                </a:cxn>
                <a:cxn ang="0">
                  <a:pos x="5219" y="24"/>
                </a:cxn>
              </a:cxnLst>
              <a:rect l="0" t="0" r="r" b="b"/>
              <a:pathLst>
                <a:path w="5770" h="174">
                  <a:moveTo>
                    <a:pt x="5151" y="24"/>
                  </a:moveTo>
                  <a:lnTo>
                    <a:pt x="5127" y="26"/>
                  </a:lnTo>
                  <a:lnTo>
                    <a:pt x="5082" y="30"/>
                  </a:lnTo>
                  <a:lnTo>
                    <a:pt x="5049" y="38"/>
                  </a:lnTo>
                  <a:lnTo>
                    <a:pt x="5029" y="48"/>
                  </a:lnTo>
                  <a:lnTo>
                    <a:pt x="5017" y="54"/>
                  </a:lnTo>
                  <a:lnTo>
                    <a:pt x="4993" y="66"/>
                  </a:lnTo>
                  <a:lnTo>
                    <a:pt x="4957" y="84"/>
                  </a:lnTo>
                  <a:lnTo>
                    <a:pt x="4927" y="102"/>
                  </a:lnTo>
                  <a:lnTo>
                    <a:pt x="4891" y="114"/>
                  </a:lnTo>
                  <a:lnTo>
                    <a:pt x="4861" y="120"/>
                  </a:lnTo>
                  <a:lnTo>
                    <a:pt x="4831" y="126"/>
                  </a:lnTo>
                  <a:lnTo>
                    <a:pt x="4801" y="132"/>
                  </a:lnTo>
                  <a:lnTo>
                    <a:pt x="4771" y="132"/>
                  </a:lnTo>
                  <a:lnTo>
                    <a:pt x="4748" y="132"/>
                  </a:lnTo>
                  <a:lnTo>
                    <a:pt x="4724" y="126"/>
                  </a:lnTo>
                  <a:lnTo>
                    <a:pt x="4706" y="120"/>
                  </a:lnTo>
                  <a:lnTo>
                    <a:pt x="4682" y="114"/>
                  </a:lnTo>
                  <a:lnTo>
                    <a:pt x="4670" y="108"/>
                  </a:lnTo>
                  <a:lnTo>
                    <a:pt x="4652" y="102"/>
                  </a:lnTo>
                  <a:lnTo>
                    <a:pt x="4640" y="96"/>
                  </a:lnTo>
                  <a:lnTo>
                    <a:pt x="4634" y="84"/>
                  </a:lnTo>
                  <a:lnTo>
                    <a:pt x="4628" y="78"/>
                  </a:lnTo>
                  <a:lnTo>
                    <a:pt x="4622" y="66"/>
                  </a:lnTo>
                  <a:lnTo>
                    <a:pt x="4616" y="54"/>
                  </a:lnTo>
                  <a:lnTo>
                    <a:pt x="4610" y="48"/>
                  </a:lnTo>
                  <a:lnTo>
                    <a:pt x="4604" y="42"/>
                  </a:lnTo>
                  <a:lnTo>
                    <a:pt x="4598" y="36"/>
                  </a:lnTo>
                  <a:lnTo>
                    <a:pt x="4586" y="30"/>
                  </a:lnTo>
                  <a:lnTo>
                    <a:pt x="4574" y="24"/>
                  </a:lnTo>
                  <a:lnTo>
                    <a:pt x="4562" y="18"/>
                  </a:lnTo>
                  <a:lnTo>
                    <a:pt x="4544" y="18"/>
                  </a:lnTo>
                  <a:lnTo>
                    <a:pt x="4526" y="18"/>
                  </a:lnTo>
                  <a:lnTo>
                    <a:pt x="4502" y="24"/>
                  </a:lnTo>
                  <a:lnTo>
                    <a:pt x="4478" y="30"/>
                  </a:lnTo>
                  <a:lnTo>
                    <a:pt x="4449" y="36"/>
                  </a:lnTo>
                  <a:lnTo>
                    <a:pt x="4419" y="48"/>
                  </a:lnTo>
                  <a:lnTo>
                    <a:pt x="4383" y="60"/>
                  </a:lnTo>
                  <a:lnTo>
                    <a:pt x="4341" y="72"/>
                  </a:lnTo>
                  <a:lnTo>
                    <a:pt x="4287" y="90"/>
                  </a:lnTo>
                  <a:lnTo>
                    <a:pt x="4239" y="96"/>
                  </a:lnTo>
                  <a:lnTo>
                    <a:pt x="4186" y="108"/>
                  </a:lnTo>
                  <a:lnTo>
                    <a:pt x="4132" y="114"/>
                  </a:lnTo>
                  <a:lnTo>
                    <a:pt x="4078" y="120"/>
                  </a:lnTo>
                  <a:lnTo>
                    <a:pt x="4024" y="120"/>
                  </a:lnTo>
                  <a:lnTo>
                    <a:pt x="3970" y="120"/>
                  </a:lnTo>
                  <a:lnTo>
                    <a:pt x="3916" y="120"/>
                  </a:lnTo>
                  <a:lnTo>
                    <a:pt x="3863" y="120"/>
                  </a:lnTo>
                  <a:lnTo>
                    <a:pt x="3815" y="120"/>
                  </a:lnTo>
                  <a:lnTo>
                    <a:pt x="3767" y="114"/>
                  </a:lnTo>
                  <a:lnTo>
                    <a:pt x="3731" y="108"/>
                  </a:lnTo>
                  <a:lnTo>
                    <a:pt x="3689" y="96"/>
                  </a:lnTo>
                  <a:lnTo>
                    <a:pt x="3659" y="90"/>
                  </a:lnTo>
                  <a:lnTo>
                    <a:pt x="3647" y="84"/>
                  </a:lnTo>
                  <a:lnTo>
                    <a:pt x="3635" y="78"/>
                  </a:lnTo>
                  <a:lnTo>
                    <a:pt x="3617" y="72"/>
                  </a:lnTo>
                  <a:lnTo>
                    <a:pt x="3600" y="60"/>
                  </a:lnTo>
                  <a:lnTo>
                    <a:pt x="3582" y="60"/>
                  </a:lnTo>
                  <a:lnTo>
                    <a:pt x="3564" y="54"/>
                  </a:lnTo>
                  <a:lnTo>
                    <a:pt x="3546" y="54"/>
                  </a:lnTo>
                  <a:lnTo>
                    <a:pt x="3534" y="54"/>
                  </a:lnTo>
                  <a:lnTo>
                    <a:pt x="3522" y="60"/>
                  </a:lnTo>
                  <a:lnTo>
                    <a:pt x="3510" y="60"/>
                  </a:lnTo>
                  <a:lnTo>
                    <a:pt x="3498" y="66"/>
                  </a:lnTo>
                  <a:lnTo>
                    <a:pt x="3486" y="66"/>
                  </a:lnTo>
                  <a:lnTo>
                    <a:pt x="3474" y="78"/>
                  </a:lnTo>
                  <a:lnTo>
                    <a:pt x="3462" y="84"/>
                  </a:lnTo>
                  <a:lnTo>
                    <a:pt x="3456" y="84"/>
                  </a:lnTo>
                  <a:lnTo>
                    <a:pt x="3426" y="90"/>
                  </a:lnTo>
                  <a:lnTo>
                    <a:pt x="3336" y="96"/>
                  </a:lnTo>
                  <a:lnTo>
                    <a:pt x="3205" y="108"/>
                  </a:lnTo>
                  <a:lnTo>
                    <a:pt x="3127" y="120"/>
                  </a:lnTo>
                  <a:lnTo>
                    <a:pt x="3049" y="132"/>
                  </a:lnTo>
                  <a:lnTo>
                    <a:pt x="2972" y="144"/>
                  </a:lnTo>
                  <a:lnTo>
                    <a:pt x="2906" y="150"/>
                  </a:lnTo>
                  <a:lnTo>
                    <a:pt x="2870" y="150"/>
                  </a:lnTo>
                  <a:lnTo>
                    <a:pt x="2846" y="150"/>
                  </a:lnTo>
                  <a:lnTo>
                    <a:pt x="2816" y="150"/>
                  </a:lnTo>
                  <a:lnTo>
                    <a:pt x="2792" y="150"/>
                  </a:lnTo>
                  <a:lnTo>
                    <a:pt x="2768" y="144"/>
                  </a:lnTo>
                  <a:lnTo>
                    <a:pt x="2744" y="138"/>
                  </a:lnTo>
                  <a:lnTo>
                    <a:pt x="2727" y="132"/>
                  </a:lnTo>
                  <a:lnTo>
                    <a:pt x="2709" y="126"/>
                  </a:lnTo>
                  <a:lnTo>
                    <a:pt x="2703" y="96"/>
                  </a:lnTo>
                  <a:lnTo>
                    <a:pt x="2703" y="78"/>
                  </a:lnTo>
                  <a:lnTo>
                    <a:pt x="2709" y="42"/>
                  </a:lnTo>
                  <a:lnTo>
                    <a:pt x="2697" y="36"/>
                  </a:lnTo>
                  <a:lnTo>
                    <a:pt x="2673" y="42"/>
                  </a:lnTo>
                  <a:lnTo>
                    <a:pt x="2661" y="60"/>
                  </a:lnTo>
                  <a:lnTo>
                    <a:pt x="2643" y="72"/>
                  </a:lnTo>
                  <a:lnTo>
                    <a:pt x="2619" y="90"/>
                  </a:lnTo>
                  <a:lnTo>
                    <a:pt x="2595" y="102"/>
                  </a:lnTo>
                  <a:lnTo>
                    <a:pt x="2559" y="114"/>
                  </a:lnTo>
                  <a:lnTo>
                    <a:pt x="2541" y="114"/>
                  </a:lnTo>
                  <a:lnTo>
                    <a:pt x="2511" y="120"/>
                  </a:lnTo>
                  <a:lnTo>
                    <a:pt x="2481" y="126"/>
                  </a:lnTo>
                  <a:lnTo>
                    <a:pt x="2446" y="126"/>
                  </a:lnTo>
                  <a:lnTo>
                    <a:pt x="2416" y="132"/>
                  </a:lnTo>
                  <a:lnTo>
                    <a:pt x="2380" y="126"/>
                  </a:lnTo>
                  <a:lnTo>
                    <a:pt x="2350" y="120"/>
                  </a:lnTo>
                  <a:lnTo>
                    <a:pt x="2326" y="108"/>
                  </a:lnTo>
                  <a:lnTo>
                    <a:pt x="2308" y="102"/>
                  </a:lnTo>
                  <a:lnTo>
                    <a:pt x="2296" y="96"/>
                  </a:lnTo>
                  <a:lnTo>
                    <a:pt x="2290" y="90"/>
                  </a:lnTo>
                  <a:lnTo>
                    <a:pt x="2278" y="84"/>
                  </a:lnTo>
                  <a:lnTo>
                    <a:pt x="2272" y="78"/>
                  </a:lnTo>
                  <a:lnTo>
                    <a:pt x="2250" y="57"/>
                  </a:lnTo>
                  <a:lnTo>
                    <a:pt x="2243" y="35"/>
                  </a:lnTo>
                  <a:lnTo>
                    <a:pt x="2228" y="18"/>
                  </a:lnTo>
                  <a:lnTo>
                    <a:pt x="2208" y="18"/>
                  </a:lnTo>
                  <a:lnTo>
                    <a:pt x="2172" y="24"/>
                  </a:lnTo>
                  <a:lnTo>
                    <a:pt x="2151" y="36"/>
                  </a:lnTo>
                  <a:lnTo>
                    <a:pt x="2127" y="51"/>
                  </a:lnTo>
                  <a:lnTo>
                    <a:pt x="2097" y="60"/>
                  </a:lnTo>
                  <a:lnTo>
                    <a:pt x="2073" y="72"/>
                  </a:lnTo>
                  <a:lnTo>
                    <a:pt x="2046" y="87"/>
                  </a:lnTo>
                  <a:lnTo>
                    <a:pt x="2007" y="102"/>
                  </a:lnTo>
                  <a:lnTo>
                    <a:pt x="1977" y="114"/>
                  </a:lnTo>
                  <a:lnTo>
                    <a:pt x="1947" y="120"/>
                  </a:lnTo>
                  <a:lnTo>
                    <a:pt x="1895" y="120"/>
                  </a:lnTo>
                  <a:lnTo>
                    <a:pt x="1794" y="120"/>
                  </a:lnTo>
                  <a:lnTo>
                    <a:pt x="1692" y="120"/>
                  </a:lnTo>
                  <a:lnTo>
                    <a:pt x="1644" y="120"/>
                  </a:lnTo>
                  <a:lnTo>
                    <a:pt x="1602" y="114"/>
                  </a:lnTo>
                  <a:lnTo>
                    <a:pt x="1561" y="108"/>
                  </a:lnTo>
                  <a:lnTo>
                    <a:pt x="1525" y="102"/>
                  </a:lnTo>
                  <a:lnTo>
                    <a:pt x="1507" y="102"/>
                  </a:lnTo>
                  <a:lnTo>
                    <a:pt x="1495" y="96"/>
                  </a:lnTo>
                  <a:lnTo>
                    <a:pt x="1483" y="90"/>
                  </a:lnTo>
                  <a:lnTo>
                    <a:pt x="1477" y="84"/>
                  </a:lnTo>
                  <a:lnTo>
                    <a:pt x="1459" y="78"/>
                  </a:lnTo>
                  <a:lnTo>
                    <a:pt x="1441" y="66"/>
                  </a:lnTo>
                  <a:lnTo>
                    <a:pt x="1429" y="60"/>
                  </a:lnTo>
                  <a:lnTo>
                    <a:pt x="1411" y="60"/>
                  </a:lnTo>
                  <a:lnTo>
                    <a:pt x="1399" y="54"/>
                  </a:lnTo>
                  <a:lnTo>
                    <a:pt x="1387" y="54"/>
                  </a:lnTo>
                  <a:lnTo>
                    <a:pt x="1375" y="54"/>
                  </a:lnTo>
                  <a:lnTo>
                    <a:pt x="1357" y="54"/>
                  </a:lnTo>
                  <a:lnTo>
                    <a:pt x="1345" y="54"/>
                  </a:lnTo>
                  <a:lnTo>
                    <a:pt x="1333" y="60"/>
                  </a:lnTo>
                  <a:lnTo>
                    <a:pt x="1309" y="66"/>
                  </a:lnTo>
                  <a:lnTo>
                    <a:pt x="1262" y="84"/>
                  </a:lnTo>
                  <a:lnTo>
                    <a:pt x="1220" y="102"/>
                  </a:lnTo>
                  <a:lnTo>
                    <a:pt x="1178" y="114"/>
                  </a:lnTo>
                  <a:lnTo>
                    <a:pt x="1142" y="126"/>
                  </a:lnTo>
                  <a:lnTo>
                    <a:pt x="1100" y="138"/>
                  </a:lnTo>
                  <a:lnTo>
                    <a:pt x="1058" y="150"/>
                  </a:lnTo>
                  <a:lnTo>
                    <a:pt x="1016" y="156"/>
                  </a:lnTo>
                  <a:lnTo>
                    <a:pt x="945" y="168"/>
                  </a:lnTo>
                  <a:lnTo>
                    <a:pt x="879" y="174"/>
                  </a:lnTo>
                  <a:lnTo>
                    <a:pt x="819" y="174"/>
                  </a:lnTo>
                  <a:lnTo>
                    <a:pt x="759" y="168"/>
                  </a:lnTo>
                  <a:lnTo>
                    <a:pt x="706" y="162"/>
                  </a:lnTo>
                  <a:lnTo>
                    <a:pt x="652" y="150"/>
                  </a:lnTo>
                  <a:lnTo>
                    <a:pt x="610" y="138"/>
                  </a:lnTo>
                  <a:lnTo>
                    <a:pt x="568" y="126"/>
                  </a:lnTo>
                  <a:lnTo>
                    <a:pt x="532" y="114"/>
                  </a:lnTo>
                  <a:lnTo>
                    <a:pt x="502" y="102"/>
                  </a:lnTo>
                  <a:lnTo>
                    <a:pt x="478" y="90"/>
                  </a:lnTo>
                  <a:lnTo>
                    <a:pt x="460" y="78"/>
                  </a:lnTo>
                  <a:lnTo>
                    <a:pt x="442" y="66"/>
                  </a:lnTo>
                  <a:lnTo>
                    <a:pt x="425" y="54"/>
                  </a:lnTo>
                  <a:lnTo>
                    <a:pt x="407" y="42"/>
                  </a:lnTo>
                  <a:lnTo>
                    <a:pt x="401" y="42"/>
                  </a:lnTo>
                  <a:lnTo>
                    <a:pt x="395" y="42"/>
                  </a:lnTo>
                  <a:lnTo>
                    <a:pt x="389" y="42"/>
                  </a:lnTo>
                  <a:lnTo>
                    <a:pt x="383" y="42"/>
                  </a:lnTo>
                  <a:lnTo>
                    <a:pt x="377" y="48"/>
                  </a:lnTo>
                  <a:lnTo>
                    <a:pt x="371" y="54"/>
                  </a:lnTo>
                  <a:lnTo>
                    <a:pt x="359" y="66"/>
                  </a:lnTo>
                  <a:lnTo>
                    <a:pt x="347" y="78"/>
                  </a:lnTo>
                  <a:lnTo>
                    <a:pt x="341" y="84"/>
                  </a:lnTo>
                  <a:lnTo>
                    <a:pt x="335" y="90"/>
                  </a:lnTo>
                  <a:lnTo>
                    <a:pt x="323" y="102"/>
                  </a:lnTo>
                  <a:lnTo>
                    <a:pt x="305" y="108"/>
                  </a:lnTo>
                  <a:lnTo>
                    <a:pt x="287" y="114"/>
                  </a:lnTo>
                  <a:lnTo>
                    <a:pt x="263" y="120"/>
                  </a:lnTo>
                  <a:lnTo>
                    <a:pt x="239" y="126"/>
                  </a:lnTo>
                  <a:lnTo>
                    <a:pt x="215" y="132"/>
                  </a:lnTo>
                  <a:lnTo>
                    <a:pt x="191" y="132"/>
                  </a:lnTo>
                  <a:lnTo>
                    <a:pt x="167" y="138"/>
                  </a:lnTo>
                  <a:lnTo>
                    <a:pt x="144" y="138"/>
                  </a:lnTo>
                  <a:lnTo>
                    <a:pt x="120" y="138"/>
                  </a:lnTo>
                  <a:lnTo>
                    <a:pt x="90" y="132"/>
                  </a:lnTo>
                  <a:lnTo>
                    <a:pt x="66" y="132"/>
                  </a:lnTo>
                  <a:lnTo>
                    <a:pt x="42" y="126"/>
                  </a:lnTo>
                  <a:lnTo>
                    <a:pt x="24" y="120"/>
                  </a:lnTo>
                  <a:lnTo>
                    <a:pt x="0" y="114"/>
                  </a:lnTo>
                  <a:lnTo>
                    <a:pt x="0" y="96"/>
                  </a:lnTo>
                  <a:lnTo>
                    <a:pt x="24" y="102"/>
                  </a:lnTo>
                  <a:lnTo>
                    <a:pt x="42" y="108"/>
                  </a:lnTo>
                  <a:lnTo>
                    <a:pt x="66" y="114"/>
                  </a:lnTo>
                  <a:lnTo>
                    <a:pt x="90" y="114"/>
                  </a:lnTo>
                  <a:lnTo>
                    <a:pt x="120" y="120"/>
                  </a:lnTo>
                  <a:lnTo>
                    <a:pt x="144" y="120"/>
                  </a:lnTo>
                  <a:lnTo>
                    <a:pt x="167" y="120"/>
                  </a:lnTo>
                  <a:lnTo>
                    <a:pt x="191" y="114"/>
                  </a:lnTo>
                  <a:lnTo>
                    <a:pt x="215" y="114"/>
                  </a:lnTo>
                  <a:lnTo>
                    <a:pt x="239" y="108"/>
                  </a:lnTo>
                  <a:lnTo>
                    <a:pt x="263" y="102"/>
                  </a:lnTo>
                  <a:lnTo>
                    <a:pt x="287" y="96"/>
                  </a:lnTo>
                  <a:lnTo>
                    <a:pt x="305" y="90"/>
                  </a:lnTo>
                  <a:lnTo>
                    <a:pt x="323" y="84"/>
                  </a:lnTo>
                  <a:lnTo>
                    <a:pt x="335" y="72"/>
                  </a:lnTo>
                  <a:lnTo>
                    <a:pt x="341" y="66"/>
                  </a:lnTo>
                  <a:lnTo>
                    <a:pt x="347" y="60"/>
                  </a:lnTo>
                  <a:lnTo>
                    <a:pt x="359" y="48"/>
                  </a:lnTo>
                  <a:lnTo>
                    <a:pt x="371" y="36"/>
                  </a:lnTo>
                  <a:lnTo>
                    <a:pt x="377" y="30"/>
                  </a:lnTo>
                  <a:lnTo>
                    <a:pt x="383" y="24"/>
                  </a:lnTo>
                  <a:lnTo>
                    <a:pt x="389" y="24"/>
                  </a:lnTo>
                  <a:lnTo>
                    <a:pt x="395" y="24"/>
                  </a:lnTo>
                  <a:lnTo>
                    <a:pt x="401" y="24"/>
                  </a:lnTo>
                  <a:lnTo>
                    <a:pt x="407" y="24"/>
                  </a:lnTo>
                  <a:lnTo>
                    <a:pt x="425" y="36"/>
                  </a:lnTo>
                  <a:lnTo>
                    <a:pt x="442" y="48"/>
                  </a:lnTo>
                  <a:lnTo>
                    <a:pt x="460" y="60"/>
                  </a:lnTo>
                  <a:lnTo>
                    <a:pt x="478" y="72"/>
                  </a:lnTo>
                  <a:lnTo>
                    <a:pt x="502" y="84"/>
                  </a:lnTo>
                  <a:lnTo>
                    <a:pt x="532" y="96"/>
                  </a:lnTo>
                  <a:lnTo>
                    <a:pt x="568" y="108"/>
                  </a:lnTo>
                  <a:lnTo>
                    <a:pt x="610" y="120"/>
                  </a:lnTo>
                  <a:lnTo>
                    <a:pt x="652" y="132"/>
                  </a:lnTo>
                  <a:lnTo>
                    <a:pt x="706" y="144"/>
                  </a:lnTo>
                  <a:lnTo>
                    <a:pt x="759" y="150"/>
                  </a:lnTo>
                  <a:lnTo>
                    <a:pt x="819" y="156"/>
                  </a:lnTo>
                  <a:lnTo>
                    <a:pt x="879" y="156"/>
                  </a:lnTo>
                  <a:lnTo>
                    <a:pt x="945" y="150"/>
                  </a:lnTo>
                  <a:lnTo>
                    <a:pt x="1016" y="138"/>
                  </a:lnTo>
                  <a:lnTo>
                    <a:pt x="1058" y="132"/>
                  </a:lnTo>
                  <a:lnTo>
                    <a:pt x="1100" y="120"/>
                  </a:lnTo>
                  <a:lnTo>
                    <a:pt x="1142" y="108"/>
                  </a:lnTo>
                  <a:lnTo>
                    <a:pt x="1178" y="96"/>
                  </a:lnTo>
                  <a:lnTo>
                    <a:pt x="1220" y="84"/>
                  </a:lnTo>
                  <a:lnTo>
                    <a:pt x="1262" y="66"/>
                  </a:lnTo>
                  <a:lnTo>
                    <a:pt x="1309" y="48"/>
                  </a:lnTo>
                  <a:lnTo>
                    <a:pt x="1333" y="42"/>
                  </a:lnTo>
                  <a:lnTo>
                    <a:pt x="1345" y="36"/>
                  </a:lnTo>
                  <a:lnTo>
                    <a:pt x="1357" y="36"/>
                  </a:lnTo>
                  <a:lnTo>
                    <a:pt x="1375" y="36"/>
                  </a:lnTo>
                  <a:lnTo>
                    <a:pt x="1387" y="36"/>
                  </a:lnTo>
                  <a:lnTo>
                    <a:pt x="1399" y="36"/>
                  </a:lnTo>
                  <a:lnTo>
                    <a:pt x="1411" y="42"/>
                  </a:lnTo>
                  <a:lnTo>
                    <a:pt x="1429" y="42"/>
                  </a:lnTo>
                  <a:lnTo>
                    <a:pt x="1441" y="48"/>
                  </a:lnTo>
                  <a:lnTo>
                    <a:pt x="1459" y="60"/>
                  </a:lnTo>
                  <a:lnTo>
                    <a:pt x="1477" y="66"/>
                  </a:lnTo>
                  <a:lnTo>
                    <a:pt x="1483" y="72"/>
                  </a:lnTo>
                  <a:lnTo>
                    <a:pt x="1495" y="78"/>
                  </a:lnTo>
                  <a:lnTo>
                    <a:pt x="1507" y="84"/>
                  </a:lnTo>
                  <a:lnTo>
                    <a:pt x="1525" y="84"/>
                  </a:lnTo>
                  <a:lnTo>
                    <a:pt x="1561" y="90"/>
                  </a:lnTo>
                  <a:lnTo>
                    <a:pt x="1602" y="96"/>
                  </a:lnTo>
                  <a:lnTo>
                    <a:pt x="1644" y="102"/>
                  </a:lnTo>
                  <a:lnTo>
                    <a:pt x="1692" y="102"/>
                  </a:lnTo>
                  <a:lnTo>
                    <a:pt x="1794" y="102"/>
                  </a:lnTo>
                  <a:lnTo>
                    <a:pt x="1895" y="102"/>
                  </a:lnTo>
                  <a:lnTo>
                    <a:pt x="1938" y="102"/>
                  </a:lnTo>
                  <a:lnTo>
                    <a:pt x="1971" y="96"/>
                  </a:lnTo>
                  <a:lnTo>
                    <a:pt x="2019" y="77"/>
                  </a:lnTo>
                  <a:lnTo>
                    <a:pt x="2063" y="57"/>
                  </a:lnTo>
                  <a:lnTo>
                    <a:pt x="2111" y="38"/>
                  </a:lnTo>
                  <a:lnTo>
                    <a:pt x="2145" y="18"/>
                  </a:lnTo>
                  <a:lnTo>
                    <a:pt x="2172" y="9"/>
                  </a:lnTo>
                  <a:lnTo>
                    <a:pt x="2202" y="0"/>
                  </a:lnTo>
                  <a:lnTo>
                    <a:pt x="2235" y="3"/>
                  </a:lnTo>
                  <a:lnTo>
                    <a:pt x="2250" y="24"/>
                  </a:lnTo>
                  <a:lnTo>
                    <a:pt x="2262" y="51"/>
                  </a:lnTo>
                  <a:lnTo>
                    <a:pt x="2290" y="72"/>
                  </a:lnTo>
                  <a:lnTo>
                    <a:pt x="2296" y="78"/>
                  </a:lnTo>
                  <a:lnTo>
                    <a:pt x="2308" y="84"/>
                  </a:lnTo>
                  <a:lnTo>
                    <a:pt x="2326" y="90"/>
                  </a:lnTo>
                  <a:lnTo>
                    <a:pt x="2350" y="102"/>
                  </a:lnTo>
                  <a:lnTo>
                    <a:pt x="2380" y="108"/>
                  </a:lnTo>
                  <a:lnTo>
                    <a:pt x="2416" y="114"/>
                  </a:lnTo>
                  <a:lnTo>
                    <a:pt x="2446" y="108"/>
                  </a:lnTo>
                  <a:lnTo>
                    <a:pt x="2481" y="108"/>
                  </a:lnTo>
                  <a:lnTo>
                    <a:pt x="2511" y="102"/>
                  </a:lnTo>
                  <a:lnTo>
                    <a:pt x="2541" y="96"/>
                  </a:lnTo>
                  <a:lnTo>
                    <a:pt x="2559" y="96"/>
                  </a:lnTo>
                  <a:lnTo>
                    <a:pt x="2595" y="84"/>
                  </a:lnTo>
                  <a:lnTo>
                    <a:pt x="2619" y="72"/>
                  </a:lnTo>
                  <a:lnTo>
                    <a:pt x="2643" y="54"/>
                  </a:lnTo>
                  <a:lnTo>
                    <a:pt x="2661" y="42"/>
                  </a:lnTo>
                  <a:lnTo>
                    <a:pt x="2673" y="24"/>
                  </a:lnTo>
                  <a:lnTo>
                    <a:pt x="2697" y="18"/>
                  </a:lnTo>
                  <a:lnTo>
                    <a:pt x="2715" y="24"/>
                  </a:lnTo>
                  <a:lnTo>
                    <a:pt x="2715" y="48"/>
                  </a:lnTo>
                  <a:lnTo>
                    <a:pt x="2709" y="78"/>
                  </a:lnTo>
                  <a:lnTo>
                    <a:pt x="2709" y="108"/>
                  </a:lnTo>
                  <a:lnTo>
                    <a:pt x="2727" y="114"/>
                  </a:lnTo>
                  <a:lnTo>
                    <a:pt x="2744" y="120"/>
                  </a:lnTo>
                  <a:lnTo>
                    <a:pt x="2768" y="126"/>
                  </a:lnTo>
                  <a:lnTo>
                    <a:pt x="2792" y="132"/>
                  </a:lnTo>
                  <a:lnTo>
                    <a:pt x="2816" y="132"/>
                  </a:lnTo>
                  <a:lnTo>
                    <a:pt x="2846" y="132"/>
                  </a:lnTo>
                  <a:lnTo>
                    <a:pt x="2870" y="132"/>
                  </a:lnTo>
                  <a:lnTo>
                    <a:pt x="2906" y="132"/>
                  </a:lnTo>
                  <a:lnTo>
                    <a:pt x="2972" y="126"/>
                  </a:lnTo>
                  <a:lnTo>
                    <a:pt x="3049" y="114"/>
                  </a:lnTo>
                  <a:lnTo>
                    <a:pt x="3127" y="102"/>
                  </a:lnTo>
                  <a:lnTo>
                    <a:pt x="3205" y="90"/>
                  </a:lnTo>
                  <a:lnTo>
                    <a:pt x="3336" y="78"/>
                  </a:lnTo>
                  <a:lnTo>
                    <a:pt x="3426" y="72"/>
                  </a:lnTo>
                  <a:lnTo>
                    <a:pt x="3456" y="66"/>
                  </a:lnTo>
                  <a:lnTo>
                    <a:pt x="3462" y="66"/>
                  </a:lnTo>
                  <a:lnTo>
                    <a:pt x="3474" y="60"/>
                  </a:lnTo>
                  <a:lnTo>
                    <a:pt x="3486" y="48"/>
                  </a:lnTo>
                  <a:lnTo>
                    <a:pt x="3498" y="48"/>
                  </a:lnTo>
                  <a:lnTo>
                    <a:pt x="3510" y="42"/>
                  </a:lnTo>
                  <a:lnTo>
                    <a:pt x="3522" y="42"/>
                  </a:lnTo>
                  <a:lnTo>
                    <a:pt x="3534" y="36"/>
                  </a:lnTo>
                  <a:lnTo>
                    <a:pt x="3546" y="36"/>
                  </a:lnTo>
                  <a:lnTo>
                    <a:pt x="3564" y="36"/>
                  </a:lnTo>
                  <a:lnTo>
                    <a:pt x="3582" y="42"/>
                  </a:lnTo>
                  <a:lnTo>
                    <a:pt x="3600" y="42"/>
                  </a:lnTo>
                  <a:lnTo>
                    <a:pt x="3617" y="54"/>
                  </a:lnTo>
                  <a:lnTo>
                    <a:pt x="3635" y="60"/>
                  </a:lnTo>
                  <a:lnTo>
                    <a:pt x="3647" y="66"/>
                  </a:lnTo>
                  <a:lnTo>
                    <a:pt x="3659" y="72"/>
                  </a:lnTo>
                  <a:lnTo>
                    <a:pt x="3689" y="78"/>
                  </a:lnTo>
                  <a:lnTo>
                    <a:pt x="3731" y="90"/>
                  </a:lnTo>
                  <a:lnTo>
                    <a:pt x="3767" y="96"/>
                  </a:lnTo>
                  <a:lnTo>
                    <a:pt x="3815" y="102"/>
                  </a:lnTo>
                  <a:lnTo>
                    <a:pt x="3863" y="102"/>
                  </a:lnTo>
                  <a:lnTo>
                    <a:pt x="3916" y="102"/>
                  </a:lnTo>
                  <a:lnTo>
                    <a:pt x="3970" y="102"/>
                  </a:lnTo>
                  <a:lnTo>
                    <a:pt x="4024" y="102"/>
                  </a:lnTo>
                  <a:lnTo>
                    <a:pt x="4078" y="102"/>
                  </a:lnTo>
                  <a:lnTo>
                    <a:pt x="4132" y="96"/>
                  </a:lnTo>
                  <a:lnTo>
                    <a:pt x="4186" y="90"/>
                  </a:lnTo>
                  <a:lnTo>
                    <a:pt x="4239" y="78"/>
                  </a:lnTo>
                  <a:lnTo>
                    <a:pt x="4287" y="72"/>
                  </a:lnTo>
                  <a:lnTo>
                    <a:pt x="4341" y="54"/>
                  </a:lnTo>
                  <a:lnTo>
                    <a:pt x="4383" y="42"/>
                  </a:lnTo>
                  <a:lnTo>
                    <a:pt x="4419" y="30"/>
                  </a:lnTo>
                  <a:lnTo>
                    <a:pt x="4449" y="18"/>
                  </a:lnTo>
                  <a:lnTo>
                    <a:pt x="4478" y="12"/>
                  </a:lnTo>
                  <a:lnTo>
                    <a:pt x="4502" y="6"/>
                  </a:lnTo>
                  <a:lnTo>
                    <a:pt x="4526" y="0"/>
                  </a:lnTo>
                  <a:lnTo>
                    <a:pt x="4544" y="0"/>
                  </a:lnTo>
                  <a:lnTo>
                    <a:pt x="4562" y="0"/>
                  </a:lnTo>
                  <a:lnTo>
                    <a:pt x="4574" y="6"/>
                  </a:lnTo>
                  <a:lnTo>
                    <a:pt x="4586" y="12"/>
                  </a:lnTo>
                  <a:lnTo>
                    <a:pt x="4598" y="18"/>
                  </a:lnTo>
                  <a:lnTo>
                    <a:pt x="4604" y="24"/>
                  </a:lnTo>
                  <a:lnTo>
                    <a:pt x="4610" y="30"/>
                  </a:lnTo>
                  <a:lnTo>
                    <a:pt x="4616" y="36"/>
                  </a:lnTo>
                  <a:lnTo>
                    <a:pt x="4622" y="48"/>
                  </a:lnTo>
                  <a:lnTo>
                    <a:pt x="4628" y="60"/>
                  </a:lnTo>
                  <a:lnTo>
                    <a:pt x="4634" y="66"/>
                  </a:lnTo>
                  <a:lnTo>
                    <a:pt x="4640" y="78"/>
                  </a:lnTo>
                  <a:lnTo>
                    <a:pt x="4652" y="84"/>
                  </a:lnTo>
                  <a:lnTo>
                    <a:pt x="4670" y="90"/>
                  </a:lnTo>
                  <a:lnTo>
                    <a:pt x="4682" y="96"/>
                  </a:lnTo>
                  <a:lnTo>
                    <a:pt x="4706" y="102"/>
                  </a:lnTo>
                  <a:lnTo>
                    <a:pt x="4724" y="108"/>
                  </a:lnTo>
                  <a:lnTo>
                    <a:pt x="4748" y="114"/>
                  </a:lnTo>
                  <a:lnTo>
                    <a:pt x="4771" y="114"/>
                  </a:lnTo>
                  <a:lnTo>
                    <a:pt x="4801" y="114"/>
                  </a:lnTo>
                  <a:lnTo>
                    <a:pt x="4831" y="108"/>
                  </a:lnTo>
                  <a:lnTo>
                    <a:pt x="4861" y="102"/>
                  </a:lnTo>
                  <a:lnTo>
                    <a:pt x="4891" y="96"/>
                  </a:lnTo>
                  <a:lnTo>
                    <a:pt x="4927" y="84"/>
                  </a:lnTo>
                  <a:lnTo>
                    <a:pt x="4957" y="66"/>
                  </a:lnTo>
                  <a:lnTo>
                    <a:pt x="4993" y="48"/>
                  </a:lnTo>
                  <a:lnTo>
                    <a:pt x="5017" y="36"/>
                  </a:lnTo>
                  <a:lnTo>
                    <a:pt x="5029" y="30"/>
                  </a:lnTo>
                  <a:lnTo>
                    <a:pt x="5061" y="24"/>
                  </a:lnTo>
                  <a:lnTo>
                    <a:pt x="5091" y="17"/>
                  </a:lnTo>
                  <a:lnTo>
                    <a:pt x="5118" y="14"/>
                  </a:lnTo>
                  <a:lnTo>
                    <a:pt x="5145" y="9"/>
                  </a:lnTo>
                  <a:lnTo>
                    <a:pt x="5175" y="9"/>
                  </a:lnTo>
                  <a:lnTo>
                    <a:pt x="5199" y="8"/>
                  </a:lnTo>
                  <a:lnTo>
                    <a:pt x="5219" y="9"/>
                  </a:lnTo>
                  <a:lnTo>
                    <a:pt x="5238" y="9"/>
                  </a:lnTo>
                  <a:lnTo>
                    <a:pt x="5258" y="11"/>
                  </a:lnTo>
                  <a:lnTo>
                    <a:pt x="5280" y="9"/>
                  </a:lnTo>
                  <a:lnTo>
                    <a:pt x="5304" y="11"/>
                  </a:lnTo>
                  <a:lnTo>
                    <a:pt x="5327" y="8"/>
                  </a:lnTo>
                  <a:lnTo>
                    <a:pt x="5351" y="8"/>
                  </a:lnTo>
                  <a:lnTo>
                    <a:pt x="5390" y="9"/>
                  </a:lnTo>
                  <a:lnTo>
                    <a:pt x="5435" y="24"/>
                  </a:lnTo>
                  <a:lnTo>
                    <a:pt x="5447" y="30"/>
                  </a:lnTo>
                  <a:lnTo>
                    <a:pt x="5453" y="36"/>
                  </a:lnTo>
                  <a:lnTo>
                    <a:pt x="5453" y="42"/>
                  </a:lnTo>
                  <a:lnTo>
                    <a:pt x="5459" y="48"/>
                  </a:lnTo>
                  <a:lnTo>
                    <a:pt x="5459" y="54"/>
                  </a:lnTo>
                  <a:lnTo>
                    <a:pt x="5459" y="60"/>
                  </a:lnTo>
                  <a:lnTo>
                    <a:pt x="5459" y="66"/>
                  </a:lnTo>
                  <a:lnTo>
                    <a:pt x="5465" y="66"/>
                  </a:lnTo>
                  <a:lnTo>
                    <a:pt x="5465" y="72"/>
                  </a:lnTo>
                  <a:lnTo>
                    <a:pt x="5477" y="72"/>
                  </a:lnTo>
                  <a:lnTo>
                    <a:pt x="5489" y="78"/>
                  </a:lnTo>
                  <a:lnTo>
                    <a:pt x="5501" y="84"/>
                  </a:lnTo>
                  <a:lnTo>
                    <a:pt x="5519" y="84"/>
                  </a:lnTo>
                  <a:lnTo>
                    <a:pt x="5555" y="90"/>
                  </a:lnTo>
                  <a:lnTo>
                    <a:pt x="5603" y="90"/>
                  </a:lnTo>
                  <a:lnTo>
                    <a:pt x="5656" y="90"/>
                  </a:lnTo>
                  <a:lnTo>
                    <a:pt x="5710" y="84"/>
                  </a:lnTo>
                  <a:lnTo>
                    <a:pt x="5740" y="78"/>
                  </a:lnTo>
                  <a:lnTo>
                    <a:pt x="5770" y="72"/>
                  </a:lnTo>
                  <a:lnTo>
                    <a:pt x="5770" y="90"/>
                  </a:lnTo>
                  <a:lnTo>
                    <a:pt x="5770" y="90"/>
                  </a:lnTo>
                  <a:lnTo>
                    <a:pt x="5740" y="96"/>
                  </a:lnTo>
                  <a:lnTo>
                    <a:pt x="5710" y="102"/>
                  </a:lnTo>
                  <a:lnTo>
                    <a:pt x="5656" y="108"/>
                  </a:lnTo>
                  <a:lnTo>
                    <a:pt x="5603" y="108"/>
                  </a:lnTo>
                  <a:lnTo>
                    <a:pt x="5555" y="108"/>
                  </a:lnTo>
                  <a:lnTo>
                    <a:pt x="5519" y="102"/>
                  </a:lnTo>
                  <a:lnTo>
                    <a:pt x="5501" y="102"/>
                  </a:lnTo>
                  <a:lnTo>
                    <a:pt x="5489" y="96"/>
                  </a:lnTo>
                  <a:lnTo>
                    <a:pt x="5477" y="90"/>
                  </a:lnTo>
                  <a:lnTo>
                    <a:pt x="5465" y="90"/>
                  </a:lnTo>
                  <a:lnTo>
                    <a:pt x="5465" y="84"/>
                  </a:lnTo>
                  <a:lnTo>
                    <a:pt x="5459" y="84"/>
                  </a:lnTo>
                  <a:lnTo>
                    <a:pt x="5459" y="78"/>
                  </a:lnTo>
                  <a:lnTo>
                    <a:pt x="5459" y="72"/>
                  </a:lnTo>
                  <a:lnTo>
                    <a:pt x="5459" y="66"/>
                  </a:lnTo>
                  <a:lnTo>
                    <a:pt x="5453" y="60"/>
                  </a:lnTo>
                  <a:lnTo>
                    <a:pt x="5453" y="54"/>
                  </a:lnTo>
                  <a:lnTo>
                    <a:pt x="5447" y="48"/>
                  </a:lnTo>
                  <a:lnTo>
                    <a:pt x="5435" y="42"/>
                  </a:lnTo>
                  <a:lnTo>
                    <a:pt x="5429" y="36"/>
                  </a:lnTo>
                  <a:lnTo>
                    <a:pt x="5423" y="36"/>
                  </a:lnTo>
                  <a:lnTo>
                    <a:pt x="5405" y="30"/>
                  </a:lnTo>
                  <a:lnTo>
                    <a:pt x="5393" y="30"/>
                  </a:lnTo>
                  <a:lnTo>
                    <a:pt x="5370" y="23"/>
                  </a:lnTo>
                  <a:lnTo>
                    <a:pt x="5346" y="24"/>
                  </a:lnTo>
                  <a:lnTo>
                    <a:pt x="5325" y="27"/>
                  </a:lnTo>
                  <a:lnTo>
                    <a:pt x="5298" y="29"/>
                  </a:lnTo>
                  <a:lnTo>
                    <a:pt x="5270" y="29"/>
                  </a:lnTo>
                  <a:lnTo>
                    <a:pt x="5247" y="26"/>
                  </a:lnTo>
                  <a:lnTo>
                    <a:pt x="5219" y="24"/>
                  </a:lnTo>
                  <a:lnTo>
                    <a:pt x="5199" y="21"/>
                  </a:lnTo>
                  <a:lnTo>
                    <a:pt x="5174" y="2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accent2">
                    <a:gamma/>
                    <a:tint val="96863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</p:grpSp>
      <p:sp>
        <p:nvSpPr>
          <p:cNvPr id="71704" name="Rectangle 2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05" name="Rectangle 2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1706" name="Rectangle 2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07" name="Rectangle 2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B8EF4718-EA1C-4481-9F5B-0BE92FD65D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1708" name="Rectangle 2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5523" r:id="rId1"/>
    <p:sldLayoutId id="2147485473" r:id="rId2"/>
    <p:sldLayoutId id="2147485474" r:id="rId3"/>
    <p:sldLayoutId id="2147485475" r:id="rId4"/>
    <p:sldLayoutId id="2147485476" r:id="rId5"/>
    <p:sldLayoutId id="2147485477" r:id="rId6"/>
    <p:sldLayoutId id="2147485478" r:id="rId7"/>
    <p:sldLayoutId id="2147485479" r:id="rId8"/>
    <p:sldLayoutId id="2147485480" r:id="rId9"/>
    <p:sldLayoutId id="2147485481" r:id="rId10"/>
    <p:sldLayoutId id="214748548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-7938" y="0"/>
            <a:ext cx="2833688" cy="6856413"/>
            <a:chOff x="-5" y="0"/>
            <a:chExt cx="1785" cy="4319"/>
          </a:xfrm>
        </p:grpSpPr>
        <p:sp>
          <p:nvSpPr>
            <p:cNvPr id="2056" name="Freeform 3"/>
            <p:cNvSpPr>
              <a:spLocks/>
            </p:cNvSpPr>
            <p:nvPr/>
          </p:nvSpPr>
          <p:spPr bwMode="ltGray">
            <a:xfrm>
              <a:off x="-5" y="3262"/>
              <a:ext cx="472" cy="802"/>
            </a:xfrm>
            <a:custGeom>
              <a:avLst/>
              <a:gdLst>
                <a:gd name="T0" fmla="*/ 5 w 472"/>
                <a:gd name="T1" fmla="*/ 32 h 802"/>
                <a:gd name="T2" fmla="*/ 189 w 472"/>
                <a:gd name="T3" fmla="*/ 26 h 802"/>
                <a:gd name="T4" fmla="*/ 309 w 472"/>
                <a:gd name="T5" fmla="*/ 66 h 802"/>
                <a:gd name="T6" fmla="*/ 357 w 472"/>
                <a:gd name="T7" fmla="*/ 98 h 802"/>
                <a:gd name="T8" fmla="*/ 413 w 472"/>
                <a:gd name="T9" fmla="*/ 162 h 802"/>
                <a:gd name="T10" fmla="*/ 437 w 472"/>
                <a:gd name="T11" fmla="*/ 250 h 802"/>
                <a:gd name="T12" fmla="*/ 397 w 472"/>
                <a:gd name="T13" fmla="*/ 530 h 802"/>
                <a:gd name="T14" fmla="*/ 341 w 472"/>
                <a:gd name="T15" fmla="*/ 634 h 802"/>
                <a:gd name="T16" fmla="*/ 173 w 472"/>
                <a:gd name="T17" fmla="*/ 714 h 802"/>
                <a:gd name="T18" fmla="*/ 77 w 472"/>
                <a:gd name="T19" fmla="*/ 730 h 802"/>
                <a:gd name="T20" fmla="*/ 69 w 472"/>
                <a:gd name="T21" fmla="*/ 802 h 802"/>
                <a:gd name="T22" fmla="*/ 7 w 472"/>
                <a:gd name="T23" fmla="*/ 788 h 802"/>
                <a:gd name="T24" fmla="*/ 5 w 472"/>
                <a:gd name="T25" fmla="*/ 751 h 802"/>
                <a:gd name="T26" fmla="*/ 37 w 472"/>
                <a:gd name="T27" fmla="*/ 722 h 802"/>
                <a:gd name="T28" fmla="*/ 5 w 472"/>
                <a:gd name="T29" fmla="*/ 670 h 802"/>
                <a:gd name="T30" fmla="*/ 5 w 472"/>
                <a:gd name="T31" fmla="*/ 32 h 802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472" h="802">
                  <a:moveTo>
                    <a:pt x="5" y="32"/>
                  </a:moveTo>
                  <a:cubicBezTo>
                    <a:pt x="101" y="0"/>
                    <a:pt x="20" y="17"/>
                    <a:pt x="189" y="26"/>
                  </a:cubicBezTo>
                  <a:cubicBezTo>
                    <a:pt x="221" y="37"/>
                    <a:pt x="280" y="47"/>
                    <a:pt x="309" y="66"/>
                  </a:cubicBezTo>
                  <a:cubicBezTo>
                    <a:pt x="325" y="77"/>
                    <a:pt x="357" y="98"/>
                    <a:pt x="357" y="98"/>
                  </a:cubicBezTo>
                  <a:cubicBezTo>
                    <a:pt x="394" y="154"/>
                    <a:pt x="373" y="135"/>
                    <a:pt x="413" y="162"/>
                  </a:cubicBezTo>
                  <a:cubicBezTo>
                    <a:pt x="433" y="223"/>
                    <a:pt x="426" y="193"/>
                    <a:pt x="437" y="250"/>
                  </a:cubicBezTo>
                  <a:cubicBezTo>
                    <a:pt x="433" y="370"/>
                    <a:pt x="472" y="455"/>
                    <a:pt x="397" y="530"/>
                  </a:cubicBezTo>
                  <a:cubicBezTo>
                    <a:pt x="385" y="567"/>
                    <a:pt x="368" y="607"/>
                    <a:pt x="341" y="634"/>
                  </a:cubicBezTo>
                  <a:cubicBezTo>
                    <a:pt x="319" y="701"/>
                    <a:pt x="233" y="707"/>
                    <a:pt x="173" y="714"/>
                  </a:cubicBezTo>
                  <a:cubicBezTo>
                    <a:pt x="142" y="724"/>
                    <a:pt x="100" y="707"/>
                    <a:pt x="77" y="730"/>
                  </a:cubicBezTo>
                  <a:cubicBezTo>
                    <a:pt x="60" y="747"/>
                    <a:pt x="72" y="778"/>
                    <a:pt x="69" y="802"/>
                  </a:cubicBezTo>
                  <a:cubicBezTo>
                    <a:pt x="53" y="799"/>
                    <a:pt x="23" y="792"/>
                    <a:pt x="7" y="788"/>
                  </a:cubicBezTo>
                  <a:cubicBezTo>
                    <a:pt x="5" y="788"/>
                    <a:pt x="0" y="762"/>
                    <a:pt x="5" y="751"/>
                  </a:cubicBezTo>
                  <a:cubicBezTo>
                    <a:pt x="10" y="740"/>
                    <a:pt x="37" y="735"/>
                    <a:pt x="37" y="722"/>
                  </a:cubicBezTo>
                  <a:cubicBezTo>
                    <a:pt x="26" y="682"/>
                    <a:pt x="22" y="685"/>
                    <a:pt x="5" y="670"/>
                  </a:cubicBezTo>
                  <a:cubicBezTo>
                    <a:pt x="5" y="541"/>
                    <a:pt x="5" y="233"/>
                    <a:pt x="5" y="32"/>
                  </a:cubicBezTo>
                  <a:close/>
                </a:path>
              </a:pathLst>
            </a:custGeom>
            <a:solidFill>
              <a:schemeClr val="folHlink">
                <a:alpha val="50195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057" name="Group 4"/>
            <p:cNvGrpSpPr>
              <a:grpSpLocks/>
            </p:cNvGrpSpPr>
            <p:nvPr/>
          </p:nvGrpSpPr>
          <p:grpSpPr bwMode="auto">
            <a:xfrm rot="14964908" flipH="1">
              <a:off x="104" y="2441"/>
              <a:ext cx="452" cy="444"/>
              <a:chOff x="1727" y="866"/>
              <a:chExt cx="129" cy="157"/>
            </a:xfrm>
          </p:grpSpPr>
          <p:sp>
            <p:nvSpPr>
              <p:cNvPr id="2095" name="Freeform 5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20 w 83"/>
                  <a:gd name="T1" fmla="*/ 7 h 117"/>
                  <a:gd name="T2" fmla="*/ 6 w 83"/>
                  <a:gd name="T3" fmla="*/ 0 h 117"/>
                  <a:gd name="T4" fmla="*/ 0 w 83"/>
                  <a:gd name="T5" fmla="*/ 30 h 117"/>
                  <a:gd name="T6" fmla="*/ 20 w 83"/>
                  <a:gd name="T7" fmla="*/ 7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96" name="Freeform 6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25 h 98"/>
                  <a:gd name="T2" fmla="*/ 30 w 140"/>
                  <a:gd name="T3" fmla="*/ 0 h 98"/>
                  <a:gd name="T4" fmla="*/ 35 w 140"/>
                  <a:gd name="T5" fmla="*/ 13 h 98"/>
                  <a:gd name="T6" fmla="*/ 0 w 140"/>
                  <a:gd name="T7" fmla="*/ 25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97" name="Freeform 7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2 h 49"/>
                  <a:gd name="T2" fmla="*/ 37 w 145"/>
                  <a:gd name="T3" fmla="*/ 0 h 49"/>
                  <a:gd name="T4" fmla="*/ 33 w 145"/>
                  <a:gd name="T5" fmla="*/ 13 h 49"/>
                  <a:gd name="T6" fmla="*/ 0 w 145"/>
                  <a:gd name="T7" fmla="*/ 2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058" name="Freeform 8"/>
            <p:cNvSpPr>
              <a:spLocks/>
            </p:cNvSpPr>
            <p:nvPr/>
          </p:nvSpPr>
          <p:spPr bwMode="ltGray">
            <a:xfrm>
              <a:off x="90" y="1736"/>
              <a:ext cx="710" cy="768"/>
            </a:xfrm>
            <a:custGeom>
              <a:avLst/>
              <a:gdLst>
                <a:gd name="T0" fmla="*/ 14 w 710"/>
                <a:gd name="T1" fmla="*/ 416 h 768"/>
                <a:gd name="T2" fmla="*/ 14 w 710"/>
                <a:gd name="T3" fmla="*/ 272 h 768"/>
                <a:gd name="T4" fmla="*/ 102 w 710"/>
                <a:gd name="T5" fmla="*/ 144 h 768"/>
                <a:gd name="T6" fmla="*/ 150 w 710"/>
                <a:gd name="T7" fmla="*/ 96 h 768"/>
                <a:gd name="T8" fmla="*/ 198 w 710"/>
                <a:gd name="T9" fmla="*/ 64 h 768"/>
                <a:gd name="T10" fmla="*/ 350 w 710"/>
                <a:gd name="T11" fmla="*/ 0 h 768"/>
                <a:gd name="T12" fmla="*/ 534 w 710"/>
                <a:gd name="T13" fmla="*/ 8 h 768"/>
                <a:gd name="T14" fmla="*/ 662 w 710"/>
                <a:gd name="T15" fmla="*/ 96 h 768"/>
                <a:gd name="T16" fmla="*/ 710 w 710"/>
                <a:gd name="T17" fmla="*/ 200 h 768"/>
                <a:gd name="T18" fmla="*/ 702 w 710"/>
                <a:gd name="T19" fmla="*/ 400 h 768"/>
                <a:gd name="T20" fmla="*/ 678 w 710"/>
                <a:gd name="T21" fmla="*/ 448 h 768"/>
                <a:gd name="T22" fmla="*/ 550 w 710"/>
                <a:gd name="T23" fmla="*/ 632 h 768"/>
                <a:gd name="T24" fmla="*/ 518 w 710"/>
                <a:gd name="T25" fmla="*/ 656 h 768"/>
                <a:gd name="T26" fmla="*/ 470 w 710"/>
                <a:gd name="T27" fmla="*/ 664 h 768"/>
                <a:gd name="T28" fmla="*/ 518 w 710"/>
                <a:gd name="T29" fmla="*/ 680 h 768"/>
                <a:gd name="T30" fmla="*/ 566 w 710"/>
                <a:gd name="T31" fmla="*/ 696 h 768"/>
                <a:gd name="T32" fmla="*/ 574 w 710"/>
                <a:gd name="T33" fmla="*/ 720 h 768"/>
                <a:gd name="T34" fmla="*/ 526 w 710"/>
                <a:gd name="T35" fmla="*/ 736 h 768"/>
                <a:gd name="T36" fmla="*/ 502 w 710"/>
                <a:gd name="T37" fmla="*/ 752 h 768"/>
                <a:gd name="T38" fmla="*/ 454 w 710"/>
                <a:gd name="T39" fmla="*/ 768 h 768"/>
                <a:gd name="T40" fmla="*/ 438 w 710"/>
                <a:gd name="T41" fmla="*/ 712 h 768"/>
                <a:gd name="T42" fmla="*/ 246 w 710"/>
                <a:gd name="T43" fmla="*/ 688 h 768"/>
                <a:gd name="T44" fmla="*/ 134 w 710"/>
                <a:gd name="T45" fmla="*/ 648 h 768"/>
                <a:gd name="T46" fmla="*/ 110 w 710"/>
                <a:gd name="T47" fmla="*/ 624 h 768"/>
                <a:gd name="T48" fmla="*/ 78 w 710"/>
                <a:gd name="T49" fmla="*/ 576 h 768"/>
                <a:gd name="T50" fmla="*/ 54 w 710"/>
                <a:gd name="T51" fmla="*/ 464 h 768"/>
                <a:gd name="T52" fmla="*/ 30 w 710"/>
                <a:gd name="T53" fmla="*/ 408 h 768"/>
                <a:gd name="T54" fmla="*/ 22 w 710"/>
                <a:gd name="T55" fmla="*/ 384 h 768"/>
                <a:gd name="T56" fmla="*/ 14 w 710"/>
                <a:gd name="T57" fmla="*/ 416 h 76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710" h="768">
                  <a:moveTo>
                    <a:pt x="14" y="416"/>
                  </a:moveTo>
                  <a:cubicBezTo>
                    <a:pt x="6" y="353"/>
                    <a:pt x="0" y="339"/>
                    <a:pt x="14" y="272"/>
                  </a:cubicBezTo>
                  <a:cubicBezTo>
                    <a:pt x="24" y="227"/>
                    <a:pt x="72" y="178"/>
                    <a:pt x="102" y="144"/>
                  </a:cubicBezTo>
                  <a:cubicBezTo>
                    <a:pt x="117" y="127"/>
                    <a:pt x="134" y="112"/>
                    <a:pt x="150" y="96"/>
                  </a:cubicBezTo>
                  <a:cubicBezTo>
                    <a:pt x="164" y="82"/>
                    <a:pt x="198" y="64"/>
                    <a:pt x="198" y="64"/>
                  </a:cubicBezTo>
                  <a:cubicBezTo>
                    <a:pt x="231" y="14"/>
                    <a:pt x="294" y="7"/>
                    <a:pt x="350" y="0"/>
                  </a:cubicBezTo>
                  <a:cubicBezTo>
                    <a:pt x="411" y="3"/>
                    <a:pt x="473" y="1"/>
                    <a:pt x="534" y="8"/>
                  </a:cubicBezTo>
                  <a:cubicBezTo>
                    <a:pt x="582" y="13"/>
                    <a:pt x="624" y="71"/>
                    <a:pt x="662" y="96"/>
                  </a:cubicBezTo>
                  <a:cubicBezTo>
                    <a:pt x="691" y="140"/>
                    <a:pt x="698" y="151"/>
                    <a:pt x="710" y="200"/>
                  </a:cubicBezTo>
                  <a:cubicBezTo>
                    <a:pt x="707" y="267"/>
                    <a:pt x="707" y="333"/>
                    <a:pt x="702" y="400"/>
                  </a:cubicBezTo>
                  <a:cubicBezTo>
                    <a:pt x="700" y="423"/>
                    <a:pt x="688" y="428"/>
                    <a:pt x="678" y="448"/>
                  </a:cubicBezTo>
                  <a:cubicBezTo>
                    <a:pt x="646" y="512"/>
                    <a:pt x="626" y="607"/>
                    <a:pt x="550" y="632"/>
                  </a:cubicBezTo>
                  <a:cubicBezTo>
                    <a:pt x="539" y="640"/>
                    <a:pt x="530" y="651"/>
                    <a:pt x="518" y="656"/>
                  </a:cubicBezTo>
                  <a:cubicBezTo>
                    <a:pt x="503" y="662"/>
                    <a:pt x="470" y="648"/>
                    <a:pt x="470" y="664"/>
                  </a:cubicBezTo>
                  <a:cubicBezTo>
                    <a:pt x="470" y="681"/>
                    <a:pt x="502" y="675"/>
                    <a:pt x="518" y="680"/>
                  </a:cubicBezTo>
                  <a:cubicBezTo>
                    <a:pt x="534" y="685"/>
                    <a:pt x="566" y="696"/>
                    <a:pt x="566" y="696"/>
                  </a:cubicBezTo>
                  <a:cubicBezTo>
                    <a:pt x="569" y="704"/>
                    <a:pt x="580" y="714"/>
                    <a:pt x="574" y="720"/>
                  </a:cubicBezTo>
                  <a:cubicBezTo>
                    <a:pt x="562" y="732"/>
                    <a:pt x="542" y="731"/>
                    <a:pt x="526" y="736"/>
                  </a:cubicBezTo>
                  <a:cubicBezTo>
                    <a:pt x="517" y="739"/>
                    <a:pt x="511" y="748"/>
                    <a:pt x="502" y="752"/>
                  </a:cubicBezTo>
                  <a:cubicBezTo>
                    <a:pt x="487" y="759"/>
                    <a:pt x="454" y="768"/>
                    <a:pt x="454" y="768"/>
                  </a:cubicBezTo>
                  <a:cubicBezTo>
                    <a:pt x="448" y="750"/>
                    <a:pt x="453" y="725"/>
                    <a:pt x="438" y="712"/>
                  </a:cubicBezTo>
                  <a:cubicBezTo>
                    <a:pt x="407" y="685"/>
                    <a:pt x="256" y="689"/>
                    <a:pt x="246" y="688"/>
                  </a:cubicBezTo>
                  <a:cubicBezTo>
                    <a:pt x="207" y="680"/>
                    <a:pt x="166" y="674"/>
                    <a:pt x="134" y="648"/>
                  </a:cubicBezTo>
                  <a:cubicBezTo>
                    <a:pt x="125" y="641"/>
                    <a:pt x="117" y="633"/>
                    <a:pt x="110" y="624"/>
                  </a:cubicBezTo>
                  <a:cubicBezTo>
                    <a:pt x="98" y="609"/>
                    <a:pt x="78" y="576"/>
                    <a:pt x="78" y="576"/>
                  </a:cubicBezTo>
                  <a:cubicBezTo>
                    <a:pt x="66" y="506"/>
                    <a:pt x="74" y="544"/>
                    <a:pt x="54" y="464"/>
                  </a:cubicBezTo>
                  <a:cubicBezTo>
                    <a:pt x="37" y="397"/>
                    <a:pt x="58" y="463"/>
                    <a:pt x="30" y="408"/>
                  </a:cubicBezTo>
                  <a:cubicBezTo>
                    <a:pt x="26" y="400"/>
                    <a:pt x="30" y="380"/>
                    <a:pt x="22" y="384"/>
                  </a:cubicBezTo>
                  <a:cubicBezTo>
                    <a:pt x="12" y="389"/>
                    <a:pt x="17" y="405"/>
                    <a:pt x="14" y="416"/>
                  </a:cubicBezTo>
                  <a:close/>
                </a:path>
              </a:pathLst>
            </a:custGeom>
            <a:solidFill>
              <a:schemeClr val="accent2">
                <a:alpha val="50195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059" name="Group 9"/>
            <p:cNvGrpSpPr>
              <a:grpSpLocks/>
            </p:cNvGrpSpPr>
            <p:nvPr/>
          </p:nvGrpSpPr>
          <p:grpSpPr bwMode="auto">
            <a:xfrm rot="416244">
              <a:off x="9" y="1746"/>
              <a:ext cx="1771" cy="1741"/>
              <a:chOff x="41" y="2787"/>
              <a:chExt cx="902" cy="833"/>
            </a:xfrm>
          </p:grpSpPr>
          <p:sp>
            <p:nvSpPr>
              <p:cNvPr id="2086" name="Freeform 10"/>
              <p:cNvSpPr>
                <a:spLocks/>
              </p:cNvSpPr>
              <p:nvPr userDrawn="1"/>
            </p:nvSpPr>
            <p:spPr bwMode="ltGray">
              <a:xfrm rot="373331" flipH="1">
                <a:off x="125" y="2787"/>
                <a:ext cx="313" cy="303"/>
              </a:xfrm>
              <a:custGeom>
                <a:avLst/>
                <a:gdLst>
                  <a:gd name="T0" fmla="*/ 95 w 217"/>
                  <a:gd name="T1" fmla="*/ 437 h 210"/>
                  <a:gd name="T2" fmla="*/ 76 w 217"/>
                  <a:gd name="T3" fmla="*/ 413 h 210"/>
                  <a:gd name="T4" fmla="*/ 55 w 217"/>
                  <a:gd name="T5" fmla="*/ 377 h 210"/>
                  <a:gd name="T6" fmla="*/ 32 w 217"/>
                  <a:gd name="T7" fmla="*/ 330 h 210"/>
                  <a:gd name="T8" fmla="*/ 10 w 217"/>
                  <a:gd name="T9" fmla="*/ 281 h 210"/>
                  <a:gd name="T10" fmla="*/ 0 w 217"/>
                  <a:gd name="T11" fmla="*/ 227 h 210"/>
                  <a:gd name="T12" fmla="*/ 1 w 217"/>
                  <a:gd name="T13" fmla="*/ 170 h 210"/>
                  <a:gd name="T14" fmla="*/ 19 w 217"/>
                  <a:gd name="T15" fmla="*/ 118 h 210"/>
                  <a:gd name="T16" fmla="*/ 56 w 217"/>
                  <a:gd name="T17" fmla="*/ 74 h 210"/>
                  <a:gd name="T18" fmla="*/ 94 w 217"/>
                  <a:gd name="T19" fmla="*/ 46 h 210"/>
                  <a:gd name="T20" fmla="*/ 125 w 217"/>
                  <a:gd name="T21" fmla="*/ 25 h 210"/>
                  <a:gd name="T22" fmla="*/ 150 w 217"/>
                  <a:gd name="T23" fmla="*/ 14 h 210"/>
                  <a:gd name="T24" fmla="*/ 169 w 217"/>
                  <a:gd name="T25" fmla="*/ 10 h 210"/>
                  <a:gd name="T26" fmla="*/ 183 w 217"/>
                  <a:gd name="T27" fmla="*/ 10 h 210"/>
                  <a:gd name="T28" fmla="*/ 216 w 217"/>
                  <a:gd name="T29" fmla="*/ 0 h 210"/>
                  <a:gd name="T30" fmla="*/ 307 w 217"/>
                  <a:gd name="T31" fmla="*/ 17 h 210"/>
                  <a:gd name="T32" fmla="*/ 333 w 217"/>
                  <a:gd name="T33" fmla="*/ 25 h 210"/>
                  <a:gd name="T34" fmla="*/ 358 w 217"/>
                  <a:gd name="T35" fmla="*/ 32 h 210"/>
                  <a:gd name="T36" fmla="*/ 379 w 217"/>
                  <a:gd name="T37" fmla="*/ 39 h 210"/>
                  <a:gd name="T38" fmla="*/ 395 w 217"/>
                  <a:gd name="T39" fmla="*/ 48 h 210"/>
                  <a:gd name="T40" fmla="*/ 413 w 217"/>
                  <a:gd name="T41" fmla="*/ 56 h 210"/>
                  <a:gd name="T42" fmla="*/ 427 w 217"/>
                  <a:gd name="T43" fmla="*/ 66 h 210"/>
                  <a:gd name="T44" fmla="*/ 438 w 217"/>
                  <a:gd name="T45" fmla="*/ 79 h 210"/>
                  <a:gd name="T46" fmla="*/ 451 w 217"/>
                  <a:gd name="T47" fmla="*/ 94 h 210"/>
                  <a:gd name="T48" fmla="*/ 427 w 217"/>
                  <a:gd name="T49" fmla="*/ 84 h 210"/>
                  <a:gd name="T50" fmla="*/ 404 w 217"/>
                  <a:gd name="T51" fmla="*/ 75 h 210"/>
                  <a:gd name="T52" fmla="*/ 381 w 217"/>
                  <a:gd name="T53" fmla="*/ 69 h 210"/>
                  <a:gd name="T54" fmla="*/ 358 w 217"/>
                  <a:gd name="T55" fmla="*/ 62 h 210"/>
                  <a:gd name="T56" fmla="*/ 339 w 217"/>
                  <a:gd name="T57" fmla="*/ 56 h 210"/>
                  <a:gd name="T58" fmla="*/ 319 w 217"/>
                  <a:gd name="T59" fmla="*/ 55 h 210"/>
                  <a:gd name="T60" fmla="*/ 297 w 217"/>
                  <a:gd name="T61" fmla="*/ 51 h 210"/>
                  <a:gd name="T62" fmla="*/ 278 w 217"/>
                  <a:gd name="T63" fmla="*/ 51 h 210"/>
                  <a:gd name="T64" fmla="*/ 260 w 217"/>
                  <a:gd name="T65" fmla="*/ 51 h 210"/>
                  <a:gd name="T66" fmla="*/ 241 w 217"/>
                  <a:gd name="T67" fmla="*/ 52 h 210"/>
                  <a:gd name="T68" fmla="*/ 222 w 217"/>
                  <a:gd name="T69" fmla="*/ 56 h 210"/>
                  <a:gd name="T70" fmla="*/ 206 w 217"/>
                  <a:gd name="T71" fmla="*/ 61 h 210"/>
                  <a:gd name="T72" fmla="*/ 189 w 217"/>
                  <a:gd name="T73" fmla="*/ 69 h 210"/>
                  <a:gd name="T74" fmla="*/ 170 w 217"/>
                  <a:gd name="T75" fmla="*/ 75 h 210"/>
                  <a:gd name="T76" fmla="*/ 154 w 217"/>
                  <a:gd name="T77" fmla="*/ 85 h 210"/>
                  <a:gd name="T78" fmla="*/ 137 w 217"/>
                  <a:gd name="T79" fmla="*/ 95 h 210"/>
                  <a:gd name="T80" fmla="*/ 108 w 217"/>
                  <a:gd name="T81" fmla="*/ 127 h 210"/>
                  <a:gd name="T82" fmla="*/ 88 w 217"/>
                  <a:gd name="T83" fmla="*/ 166 h 210"/>
                  <a:gd name="T84" fmla="*/ 76 w 217"/>
                  <a:gd name="T85" fmla="*/ 215 h 210"/>
                  <a:gd name="T86" fmla="*/ 72 w 217"/>
                  <a:gd name="T87" fmla="*/ 263 h 210"/>
                  <a:gd name="T88" fmla="*/ 72 w 217"/>
                  <a:gd name="T89" fmla="*/ 315 h 210"/>
                  <a:gd name="T90" fmla="*/ 79 w 217"/>
                  <a:gd name="T91" fmla="*/ 362 h 210"/>
                  <a:gd name="T92" fmla="*/ 85 w 217"/>
                  <a:gd name="T93" fmla="*/ 404 h 210"/>
                  <a:gd name="T94" fmla="*/ 95 w 217"/>
                  <a:gd name="T95" fmla="*/ 437 h 210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0" t="0" r="r" b="b"/>
                <a:pathLst>
                  <a:path w="217" h="210">
                    <a:moveTo>
                      <a:pt x="46" y="210"/>
                    </a:moveTo>
                    <a:lnTo>
                      <a:pt x="37" y="198"/>
                    </a:lnTo>
                    <a:lnTo>
                      <a:pt x="26" y="181"/>
                    </a:lnTo>
                    <a:lnTo>
                      <a:pt x="15" y="159"/>
                    </a:lnTo>
                    <a:lnTo>
                      <a:pt x="5" y="135"/>
                    </a:lnTo>
                    <a:lnTo>
                      <a:pt x="0" y="109"/>
                    </a:lnTo>
                    <a:lnTo>
                      <a:pt x="1" y="82"/>
                    </a:lnTo>
                    <a:lnTo>
                      <a:pt x="9" y="57"/>
                    </a:lnTo>
                    <a:lnTo>
                      <a:pt x="27" y="35"/>
                    </a:lnTo>
                    <a:lnTo>
                      <a:pt x="45" y="22"/>
                    </a:lnTo>
                    <a:lnTo>
                      <a:pt x="60" y="12"/>
                    </a:lnTo>
                    <a:lnTo>
                      <a:pt x="72" y="7"/>
                    </a:lnTo>
                    <a:lnTo>
                      <a:pt x="81" y="5"/>
                    </a:lnTo>
                    <a:lnTo>
                      <a:pt x="88" y="5"/>
                    </a:lnTo>
                    <a:lnTo>
                      <a:pt x="104" y="0"/>
                    </a:lnTo>
                    <a:lnTo>
                      <a:pt x="148" y="8"/>
                    </a:lnTo>
                    <a:lnTo>
                      <a:pt x="160" y="12"/>
                    </a:lnTo>
                    <a:lnTo>
                      <a:pt x="172" y="15"/>
                    </a:lnTo>
                    <a:lnTo>
                      <a:pt x="182" y="19"/>
                    </a:lnTo>
                    <a:lnTo>
                      <a:pt x="190" y="23"/>
                    </a:lnTo>
                    <a:lnTo>
                      <a:pt x="198" y="27"/>
                    </a:lnTo>
                    <a:lnTo>
                      <a:pt x="205" y="32"/>
                    </a:lnTo>
                    <a:lnTo>
                      <a:pt x="211" y="38"/>
                    </a:lnTo>
                    <a:lnTo>
                      <a:pt x="217" y="45"/>
                    </a:lnTo>
                    <a:lnTo>
                      <a:pt x="205" y="40"/>
                    </a:lnTo>
                    <a:lnTo>
                      <a:pt x="194" y="36"/>
                    </a:lnTo>
                    <a:lnTo>
                      <a:pt x="183" y="33"/>
                    </a:lnTo>
                    <a:lnTo>
                      <a:pt x="172" y="30"/>
                    </a:lnTo>
                    <a:lnTo>
                      <a:pt x="163" y="27"/>
                    </a:lnTo>
                    <a:lnTo>
                      <a:pt x="153" y="26"/>
                    </a:lnTo>
                    <a:lnTo>
                      <a:pt x="143" y="24"/>
                    </a:lnTo>
                    <a:lnTo>
                      <a:pt x="134" y="24"/>
                    </a:lnTo>
                    <a:lnTo>
                      <a:pt x="125" y="24"/>
                    </a:lnTo>
                    <a:lnTo>
                      <a:pt x="116" y="25"/>
                    </a:lnTo>
                    <a:lnTo>
                      <a:pt x="107" y="27"/>
                    </a:lnTo>
                    <a:lnTo>
                      <a:pt x="99" y="29"/>
                    </a:lnTo>
                    <a:lnTo>
                      <a:pt x="91" y="33"/>
                    </a:lnTo>
                    <a:lnTo>
                      <a:pt x="82" y="36"/>
                    </a:lnTo>
                    <a:lnTo>
                      <a:pt x="74" y="41"/>
                    </a:lnTo>
                    <a:lnTo>
                      <a:pt x="66" y="46"/>
                    </a:lnTo>
                    <a:lnTo>
                      <a:pt x="52" y="61"/>
                    </a:lnTo>
                    <a:lnTo>
                      <a:pt x="42" y="80"/>
                    </a:lnTo>
                    <a:lnTo>
                      <a:pt x="37" y="103"/>
                    </a:lnTo>
                    <a:lnTo>
                      <a:pt x="35" y="126"/>
                    </a:lnTo>
                    <a:lnTo>
                      <a:pt x="35" y="151"/>
                    </a:lnTo>
                    <a:lnTo>
                      <a:pt x="38" y="174"/>
                    </a:lnTo>
                    <a:lnTo>
                      <a:pt x="41" y="194"/>
                    </a:lnTo>
                    <a:lnTo>
                      <a:pt x="46" y="21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7" name="Freeform 11"/>
              <p:cNvSpPr>
                <a:spLocks/>
              </p:cNvSpPr>
              <p:nvPr userDrawn="1"/>
            </p:nvSpPr>
            <p:spPr bwMode="ltGray">
              <a:xfrm rot="373331" flipH="1">
                <a:off x="41" y="2843"/>
                <a:ext cx="262" cy="308"/>
              </a:xfrm>
              <a:custGeom>
                <a:avLst/>
                <a:gdLst>
                  <a:gd name="T0" fmla="*/ 226 w 182"/>
                  <a:gd name="T1" fmla="*/ 0 h 213"/>
                  <a:gd name="T2" fmla="*/ 232 w 182"/>
                  <a:gd name="T3" fmla="*/ 4 h 213"/>
                  <a:gd name="T4" fmla="*/ 245 w 182"/>
                  <a:gd name="T5" fmla="*/ 17 h 213"/>
                  <a:gd name="T6" fmla="*/ 263 w 182"/>
                  <a:gd name="T7" fmla="*/ 38 h 213"/>
                  <a:gd name="T8" fmla="*/ 284 w 182"/>
                  <a:gd name="T9" fmla="*/ 69 h 213"/>
                  <a:gd name="T10" fmla="*/ 301 w 182"/>
                  <a:gd name="T11" fmla="*/ 108 h 213"/>
                  <a:gd name="T12" fmla="*/ 311 w 182"/>
                  <a:gd name="T13" fmla="*/ 159 h 213"/>
                  <a:gd name="T14" fmla="*/ 311 w 182"/>
                  <a:gd name="T15" fmla="*/ 220 h 213"/>
                  <a:gd name="T16" fmla="*/ 298 w 182"/>
                  <a:gd name="T17" fmla="*/ 291 h 213"/>
                  <a:gd name="T18" fmla="*/ 291 w 182"/>
                  <a:gd name="T19" fmla="*/ 311 h 213"/>
                  <a:gd name="T20" fmla="*/ 282 w 182"/>
                  <a:gd name="T21" fmla="*/ 328 h 213"/>
                  <a:gd name="T22" fmla="*/ 272 w 182"/>
                  <a:gd name="T23" fmla="*/ 346 h 213"/>
                  <a:gd name="T24" fmla="*/ 259 w 182"/>
                  <a:gd name="T25" fmla="*/ 362 h 213"/>
                  <a:gd name="T26" fmla="*/ 242 w 182"/>
                  <a:gd name="T27" fmla="*/ 376 h 213"/>
                  <a:gd name="T28" fmla="*/ 227 w 182"/>
                  <a:gd name="T29" fmla="*/ 388 h 213"/>
                  <a:gd name="T30" fmla="*/ 212 w 182"/>
                  <a:gd name="T31" fmla="*/ 399 h 213"/>
                  <a:gd name="T32" fmla="*/ 190 w 182"/>
                  <a:gd name="T33" fmla="*/ 408 h 213"/>
                  <a:gd name="T34" fmla="*/ 170 w 182"/>
                  <a:gd name="T35" fmla="*/ 412 h 213"/>
                  <a:gd name="T36" fmla="*/ 150 w 182"/>
                  <a:gd name="T37" fmla="*/ 418 h 213"/>
                  <a:gd name="T38" fmla="*/ 127 w 182"/>
                  <a:gd name="T39" fmla="*/ 421 h 213"/>
                  <a:gd name="T40" fmla="*/ 102 w 182"/>
                  <a:gd name="T41" fmla="*/ 421 h 213"/>
                  <a:gd name="T42" fmla="*/ 76 w 182"/>
                  <a:gd name="T43" fmla="*/ 418 h 213"/>
                  <a:gd name="T44" fmla="*/ 52 w 182"/>
                  <a:gd name="T45" fmla="*/ 412 h 213"/>
                  <a:gd name="T46" fmla="*/ 24 w 182"/>
                  <a:gd name="T47" fmla="*/ 403 h 213"/>
                  <a:gd name="T48" fmla="*/ 0 w 182"/>
                  <a:gd name="T49" fmla="*/ 393 h 213"/>
                  <a:gd name="T50" fmla="*/ 23 w 182"/>
                  <a:gd name="T51" fmla="*/ 408 h 213"/>
                  <a:gd name="T52" fmla="*/ 46 w 182"/>
                  <a:gd name="T53" fmla="*/ 418 h 213"/>
                  <a:gd name="T54" fmla="*/ 69 w 182"/>
                  <a:gd name="T55" fmla="*/ 428 h 213"/>
                  <a:gd name="T56" fmla="*/ 89 w 182"/>
                  <a:gd name="T57" fmla="*/ 435 h 213"/>
                  <a:gd name="T58" fmla="*/ 109 w 182"/>
                  <a:gd name="T59" fmla="*/ 441 h 213"/>
                  <a:gd name="T60" fmla="*/ 131 w 182"/>
                  <a:gd name="T61" fmla="*/ 444 h 213"/>
                  <a:gd name="T62" fmla="*/ 151 w 182"/>
                  <a:gd name="T63" fmla="*/ 445 h 213"/>
                  <a:gd name="T64" fmla="*/ 171 w 182"/>
                  <a:gd name="T65" fmla="*/ 445 h 213"/>
                  <a:gd name="T66" fmla="*/ 189 w 182"/>
                  <a:gd name="T67" fmla="*/ 444 h 213"/>
                  <a:gd name="T68" fmla="*/ 207 w 182"/>
                  <a:gd name="T69" fmla="*/ 440 h 213"/>
                  <a:gd name="T70" fmla="*/ 223 w 182"/>
                  <a:gd name="T71" fmla="*/ 435 h 213"/>
                  <a:gd name="T72" fmla="*/ 240 w 182"/>
                  <a:gd name="T73" fmla="*/ 431 h 213"/>
                  <a:gd name="T74" fmla="*/ 255 w 182"/>
                  <a:gd name="T75" fmla="*/ 425 h 213"/>
                  <a:gd name="T76" fmla="*/ 269 w 182"/>
                  <a:gd name="T77" fmla="*/ 416 h 213"/>
                  <a:gd name="T78" fmla="*/ 282 w 182"/>
                  <a:gd name="T79" fmla="*/ 408 h 213"/>
                  <a:gd name="T80" fmla="*/ 294 w 182"/>
                  <a:gd name="T81" fmla="*/ 399 h 213"/>
                  <a:gd name="T82" fmla="*/ 327 w 182"/>
                  <a:gd name="T83" fmla="*/ 367 h 213"/>
                  <a:gd name="T84" fmla="*/ 350 w 182"/>
                  <a:gd name="T85" fmla="*/ 337 h 213"/>
                  <a:gd name="T86" fmla="*/ 364 w 182"/>
                  <a:gd name="T87" fmla="*/ 301 h 213"/>
                  <a:gd name="T88" fmla="*/ 371 w 182"/>
                  <a:gd name="T89" fmla="*/ 268 h 213"/>
                  <a:gd name="T90" fmla="*/ 376 w 182"/>
                  <a:gd name="T91" fmla="*/ 233 h 213"/>
                  <a:gd name="T92" fmla="*/ 376 w 182"/>
                  <a:gd name="T93" fmla="*/ 198 h 213"/>
                  <a:gd name="T94" fmla="*/ 377 w 182"/>
                  <a:gd name="T95" fmla="*/ 165 h 213"/>
                  <a:gd name="T96" fmla="*/ 358 w 182"/>
                  <a:gd name="T97" fmla="*/ 97 h 213"/>
                  <a:gd name="T98" fmla="*/ 324 w 182"/>
                  <a:gd name="T99" fmla="*/ 43 h 213"/>
                  <a:gd name="T100" fmla="*/ 312 w 182"/>
                  <a:gd name="T101" fmla="*/ 38 h 213"/>
                  <a:gd name="T102" fmla="*/ 305 w 182"/>
                  <a:gd name="T103" fmla="*/ 32 h 213"/>
                  <a:gd name="T104" fmla="*/ 294 w 182"/>
                  <a:gd name="T105" fmla="*/ 27 h 213"/>
                  <a:gd name="T106" fmla="*/ 286 w 182"/>
                  <a:gd name="T107" fmla="*/ 23 h 213"/>
                  <a:gd name="T108" fmla="*/ 274 w 182"/>
                  <a:gd name="T109" fmla="*/ 19 h 213"/>
                  <a:gd name="T110" fmla="*/ 261 w 182"/>
                  <a:gd name="T111" fmla="*/ 13 h 213"/>
                  <a:gd name="T112" fmla="*/ 246 w 182"/>
                  <a:gd name="T113" fmla="*/ 6 h 213"/>
                  <a:gd name="T114" fmla="*/ 226 w 182"/>
                  <a:gd name="T115" fmla="*/ 0 h 213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0" t="0" r="r" b="b"/>
                <a:pathLst>
                  <a:path w="182" h="213">
                    <a:moveTo>
                      <a:pt x="109" y="0"/>
                    </a:moveTo>
                    <a:lnTo>
                      <a:pt x="112" y="2"/>
                    </a:lnTo>
                    <a:lnTo>
                      <a:pt x="118" y="8"/>
                    </a:lnTo>
                    <a:lnTo>
                      <a:pt x="127" y="18"/>
                    </a:lnTo>
                    <a:lnTo>
                      <a:pt x="137" y="33"/>
                    </a:lnTo>
                    <a:lnTo>
                      <a:pt x="145" y="52"/>
                    </a:lnTo>
                    <a:lnTo>
                      <a:pt x="150" y="76"/>
                    </a:lnTo>
                    <a:lnTo>
                      <a:pt x="150" y="105"/>
                    </a:lnTo>
                    <a:lnTo>
                      <a:pt x="144" y="139"/>
                    </a:lnTo>
                    <a:lnTo>
                      <a:pt x="140" y="149"/>
                    </a:lnTo>
                    <a:lnTo>
                      <a:pt x="136" y="157"/>
                    </a:lnTo>
                    <a:lnTo>
                      <a:pt x="131" y="165"/>
                    </a:lnTo>
                    <a:lnTo>
                      <a:pt x="125" y="173"/>
                    </a:lnTo>
                    <a:lnTo>
                      <a:pt x="117" y="180"/>
                    </a:lnTo>
                    <a:lnTo>
                      <a:pt x="110" y="185"/>
                    </a:lnTo>
                    <a:lnTo>
                      <a:pt x="102" y="191"/>
                    </a:lnTo>
                    <a:lnTo>
                      <a:pt x="92" y="195"/>
                    </a:lnTo>
                    <a:lnTo>
                      <a:pt x="82" y="197"/>
                    </a:lnTo>
                    <a:lnTo>
                      <a:pt x="72" y="200"/>
                    </a:lnTo>
                    <a:lnTo>
                      <a:pt x="61" y="201"/>
                    </a:lnTo>
                    <a:lnTo>
                      <a:pt x="49" y="201"/>
                    </a:lnTo>
                    <a:lnTo>
                      <a:pt x="37" y="200"/>
                    </a:lnTo>
                    <a:lnTo>
                      <a:pt x="25" y="197"/>
                    </a:lnTo>
                    <a:lnTo>
                      <a:pt x="12" y="193"/>
                    </a:lnTo>
                    <a:lnTo>
                      <a:pt x="0" y="188"/>
                    </a:lnTo>
                    <a:lnTo>
                      <a:pt x="11" y="195"/>
                    </a:lnTo>
                    <a:lnTo>
                      <a:pt x="22" y="200"/>
                    </a:lnTo>
                    <a:lnTo>
                      <a:pt x="33" y="205"/>
                    </a:lnTo>
                    <a:lnTo>
                      <a:pt x="43" y="208"/>
                    </a:lnTo>
                    <a:lnTo>
                      <a:pt x="53" y="211"/>
                    </a:lnTo>
                    <a:lnTo>
                      <a:pt x="63" y="212"/>
                    </a:lnTo>
                    <a:lnTo>
                      <a:pt x="73" y="213"/>
                    </a:lnTo>
                    <a:lnTo>
                      <a:pt x="83" y="213"/>
                    </a:lnTo>
                    <a:lnTo>
                      <a:pt x="91" y="212"/>
                    </a:lnTo>
                    <a:lnTo>
                      <a:pt x="100" y="210"/>
                    </a:lnTo>
                    <a:lnTo>
                      <a:pt x="108" y="208"/>
                    </a:lnTo>
                    <a:lnTo>
                      <a:pt x="116" y="206"/>
                    </a:lnTo>
                    <a:lnTo>
                      <a:pt x="123" y="203"/>
                    </a:lnTo>
                    <a:lnTo>
                      <a:pt x="130" y="199"/>
                    </a:lnTo>
                    <a:lnTo>
                      <a:pt x="136" y="195"/>
                    </a:lnTo>
                    <a:lnTo>
                      <a:pt x="142" y="191"/>
                    </a:lnTo>
                    <a:lnTo>
                      <a:pt x="158" y="176"/>
                    </a:lnTo>
                    <a:lnTo>
                      <a:pt x="169" y="161"/>
                    </a:lnTo>
                    <a:lnTo>
                      <a:pt x="176" y="144"/>
                    </a:lnTo>
                    <a:lnTo>
                      <a:pt x="179" y="128"/>
                    </a:lnTo>
                    <a:lnTo>
                      <a:pt x="181" y="111"/>
                    </a:lnTo>
                    <a:lnTo>
                      <a:pt x="181" y="95"/>
                    </a:lnTo>
                    <a:lnTo>
                      <a:pt x="182" y="79"/>
                    </a:lnTo>
                    <a:lnTo>
                      <a:pt x="173" y="46"/>
                    </a:lnTo>
                    <a:lnTo>
                      <a:pt x="156" y="21"/>
                    </a:lnTo>
                    <a:lnTo>
                      <a:pt x="151" y="18"/>
                    </a:lnTo>
                    <a:lnTo>
                      <a:pt x="147" y="15"/>
                    </a:lnTo>
                    <a:lnTo>
                      <a:pt x="142" y="13"/>
                    </a:lnTo>
                    <a:lnTo>
                      <a:pt x="138" y="11"/>
                    </a:lnTo>
                    <a:lnTo>
                      <a:pt x="132" y="9"/>
                    </a:lnTo>
                    <a:lnTo>
                      <a:pt x="126" y="6"/>
                    </a:lnTo>
                    <a:lnTo>
                      <a:pt x="119" y="3"/>
                    </a:lnTo>
                    <a:lnTo>
                      <a:pt x="10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8" name="Freeform 12"/>
              <p:cNvSpPr>
                <a:spLocks/>
              </p:cNvSpPr>
              <p:nvPr userDrawn="1"/>
            </p:nvSpPr>
            <p:spPr bwMode="ltGray">
              <a:xfrm rot="373331" flipH="1">
                <a:off x="121" y="2907"/>
                <a:ext cx="93" cy="156"/>
              </a:xfrm>
              <a:custGeom>
                <a:avLst/>
                <a:gdLst>
                  <a:gd name="T0" fmla="*/ 49 w 128"/>
                  <a:gd name="T1" fmla="*/ 0 h 217"/>
                  <a:gd name="T2" fmla="*/ 55 w 128"/>
                  <a:gd name="T3" fmla="*/ 4 h 217"/>
                  <a:gd name="T4" fmla="*/ 61 w 128"/>
                  <a:gd name="T5" fmla="*/ 14 h 217"/>
                  <a:gd name="T6" fmla="*/ 65 w 128"/>
                  <a:gd name="T7" fmla="*/ 26 h 217"/>
                  <a:gd name="T8" fmla="*/ 68 w 128"/>
                  <a:gd name="T9" fmla="*/ 40 h 217"/>
                  <a:gd name="T10" fmla="*/ 67 w 128"/>
                  <a:gd name="T11" fmla="*/ 58 h 217"/>
                  <a:gd name="T12" fmla="*/ 61 w 128"/>
                  <a:gd name="T13" fmla="*/ 75 h 217"/>
                  <a:gd name="T14" fmla="*/ 49 w 128"/>
                  <a:gd name="T15" fmla="*/ 93 h 217"/>
                  <a:gd name="T16" fmla="*/ 32 w 128"/>
                  <a:gd name="T17" fmla="*/ 112 h 217"/>
                  <a:gd name="T18" fmla="*/ 26 w 128"/>
                  <a:gd name="T19" fmla="*/ 110 h 217"/>
                  <a:gd name="T20" fmla="*/ 20 w 128"/>
                  <a:gd name="T21" fmla="*/ 109 h 217"/>
                  <a:gd name="T22" fmla="*/ 14 w 128"/>
                  <a:gd name="T23" fmla="*/ 106 h 217"/>
                  <a:gd name="T24" fmla="*/ 9 w 128"/>
                  <a:gd name="T25" fmla="*/ 104 h 217"/>
                  <a:gd name="T26" fmla="*/ 4 w 128"/>
                  <a:gd name="T27" fmla="*/ 101 h 217"/>
                  <a:gd name="T28" fmla="*/ 1 w 128"/>
                  <a:gd name="T29" fmla="*/ 98 h 217"/>
                  <a:gd name="T30" fmla="*/ 0 w 128"/>
                  <a:gd name="T31" fmla="*/ 95 h 217"/>
                  <a:gd name="T32" fmla="*/ 1 w 128"/>
                  <a:gd name="T33" fmla="*/ 92 h 217"/>
                  <a:gd name="T34" fmla="*/ 7 w 128"/>
                  <a:gd name="T35" fmla="*/ 88 h 217"/>
                  <a:gd name="T36" fmla="*/ 15 w 128"/>
                  <a:gd name="T37" fmla="*/ 83 h 217"/>
                  <a:gd name="T38" fmla="*/ 24 w 128"/>
                  <a:gd name="T39" fmla="*/ 78 h 217"/>
                  <a:gd name="T40" fmla="*/ 33 w 128"/>
                  <a:gd name="T41" fmla="*/ 69 h 217"/>
                  <a:gd name="T42" fmla="*/ 41 w 128"/>
                  <a:gd name="T43" fmla="*/ 58 h 217"/>
                  <a:gd name="T44" fmla="*/ 48 w 128"/>
                  <a:gd name="T45" fmla="*/ 43 h 217"/>
                  <a:gd name="T46" fmla="*/ 51 w 128"/>
                  <a:gd name="T47" fmla="*/ 24 h 217"/>
                  <a:gd name="T48" fmla="*/ 49 w 128"/>
                  <a:gd name="T49" fmla="*/ 0 h 21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28" h="217">
                    <a:moveTo>
                      <a:pt x="94" y="0"/>
                    </a:moveTo>
                    <a:lnTo>
                      <a:pt x="105" y="9"/>
                    </a:lnTo>
                    <a:lnTo>
                      <a:pt x="115" y="27"/>
                    </a:lnTo>
                    <a:lnTo>
                      <a:pt x="123" y="50"/>
                    </a:lnTo>
                    <a:lnTo>
                      <a:pt x="128" y="78"/>
                    </a:lnTo>
                    <a:lnTo>
                      <a:pt x="127" y="111"/>
                    </a:lnTo>
                    <a:lnTo>
                      <a:pt x="116" y="145"/>
                    </a:lnTo>
                    <a:lnTo>
                      <a:pt x="94" y="181"/>
                    </a:lnTo>
                    <a:lnTo>
                      <a:pt x="60" y="217"/>
                    </a:lnTo>
                    <a:lnTo>
                      <a:pt x="49" y="213"/>
                    </a:lnTo>
                    <a:lnTo>
                      <a:pt x="38" y="210"/>
                    </a:lnTo>
                    <a:lnTo>
                      <a:pt x="26" y="205"/>
                    </a:lnTo>
                    <a:lnTo>
                      <a:pt x="16" y="201"/>
                    </a:lnTo>
                    <a:lnTo>
                      <a:pt x="8" y="196"/>
                    </a:lnTo>
                    <a:lnTo>
                      <a:pt x="2" y="190"/>
                    </a:lnTo>
                    <a:lnTo>
                      <a:pt x="0" y="183"/>
                    </a:lnTo>
                    <a:lnTo>
                      <a:pt x="1" y="178"/>
                    </a:lnTo>
                    <a:lnTo>
                      <a:pt x="13" y="171"/>
                    </a:lnTo>
                    <a:lnTo>
                      <a:pt x="29" y="161"/>
                    </a:lnTo>
                    <a:lnTo>
                      <a:pt x="46" y="150"/>
                    </a:lnTo>
                    <a:lnTo>
                      <a:pt x="63" y="134"/>
                    </a:lnTo>
                    <a:lnTo>
                      <a:pt x="79" y="112"/>
                    </a:lnTo>
                    <a:lnTo>
                      <a:pt x="91" y="83"/>
                    </a:lnTo>
                    <a:lnTo>
                      <a:pt x="97" y="46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9" name="Freeform 13"/>
              <p:cNvSpPr>
                <a:spLocks/>
              </p:cNvSpPr>
              <p:nvPr userDrawn="1"/>
            </p:nvSpPr>
            <p:spPr bwMode="ltGray">
              <a:xfrm rot="373331" flipH="1">
                <a:off x="313" y="3110"/>
                <a:ext cx="85" cy="93"/>
              </a:xfrm>
              <a:custGeom>
                <a:avLst/>
                <a:gdLst>
                  <a:gd name="T0" fmla="*/ 39 w 117"/>
                  <a:gd name="T1" fmla="*/ 0 h 132"/>
                  <a:gd name="T2" fmla="*/ 0 w 117"/>
                  <a:gd name="T3" fmla="*/ 13 h 132"/>
                  <a:gd name="T4" fmla="*/ 1 w 117"/>
                  <a:gd name="T5" fmla="*/ 13 h 132"/>
                  <a:gd name="T6" fmla="*/ 7 w 117"/>
                  <a:gd name="T7" fmla="*/ 14 h 132"/>
                  <a:gd name="T8" fmla="*/ 15 w 117"/>
                  <a:gd name="T9" fmla="*/ 18 h 132"/>
                  <a:gd name="T10" fmla="*/ 24 w 117"/>
                  <a:gd name="T11" fmla="*/ 23 h 132"/>
                  <a:gd name="T12" fmla="*/ 35 w 117"/>
                  <a:gd name="T13" fmla="*/ 31 h 132"/>
                  <a:gd name="T14" fmla="*/ 44 w 117"/>
                  <a:gd name="T15" fmla="*/ 39 h 132"/>
                  <a:gd name="T16" fmla="*/ 54 w 117"/>
                  <a:gd name="T17" fmla="*/ 51 h 132"/>
                  <a:gd name="T18" fmla="*/ 61 w 117"/>
                  <a:gd name="T19" fmla="*/ 66 h 132"/>
                  <a:gd name="T20" fmla="*/ 62 w 117"/>
                  <a:gd name="T21" fmla="*/ 60 h 132"/>
                  <a:gd name="T22" fmla="*/ 61 w 117"/>
                  <a:gd name="T23" fmla="*/ 53 h 132"/>
                  <a:gd name="T24" fmla="*/ 57 w 117"/>
                  <a:gd name="T25" fmla="*/ 44 h 132"/>
                  <a:gd name="T26" fmla="*/ 52 w 117"/>
                  <a:gd name="T27" fmla="*/ 37 h 132"/>
                  <a:gd name="T28" fmla="*/ 47 w 117"/>
                  <a:gd name="T29" fmla="*/ 29 h 132"/>
                  <a:gd name="T30" fmla="*/ 41 w 117"/>
                  <a:gd name="T31" fmla="*/ 23 h 132"/>
                  <a:gd name="T32" fmla="*/ 36 w 117"/>
                  <a:gd name="T33" fmla="*/ 18 h 132"/>
                  <a:gd name="T34" fmla="*/ 31 w 117"/>
                  <a:gd name="T35" fmla="*/ 16 h 132"/>
                  <a:gd name="T36" fmla="*/ 36 w 117"/>
                  <a:gd name="T37" fmla="*/ 14 h 132"/>
                  <a:gd name="T38" fmla="*/ 41 w 117"/>
                  <a:gd name="T39" fmla="*/ 14 h 132"/>
                  <a:gd name="T40" fmla="*/ 47 w 117"/>
                  <a:gd name="T41" fmla="*/ 13 h 132"/>
                  <a:gd name="T42" fmla="*/ 52 w 117"/>
                  <a:gd name="T43" fmla="*/ 13 h 132"/>
                  <a:gd name="T44" fmla="*/ 55 w 117"/>
                  <a:gd name="T45" fmla="*/ 12 h 132"/>
                  <a:gd name="T46" fmla="*/ 57 w 117"/>
                  <a:gd name="T47" fmla="*/ 11 h 132"/>
                  <a:gd name="T48" fmla="*/ 60 w 117"/>
                  <a:gd name="T49" fmla="*/ 11 h 132"/>
                  <a:gd name="T50" fmla="*/ 60 w 117"/>
                  <a:gd name="T51" fmla="*/ 11 h 132"/>
                  <a:gd name="T52" fmla="*/ 39 w 117"/>
                  <a:gd name="T53" fmla="*/ 0 h 132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117" h="132">
                    <a:moveTo>
                      <a:pt x="75" y="0"/>
                    </a:moveTo>
                    <a:lnTo>
                      <a:pt x="0" y="25"/>
                    </a:lnTo>
                    <a:lnTo>
                      <a:pt x="3" y="26"/>
                    </a:lnTo>
                    <a:lnTo>
                      <a:pt x="14" y="29"/>
                    </a:lnTo>
                    <a:lnTo>
                      <a:pt x="29" y="36"/>
                    </a:lnTo>
                    <a:lnTo>
                      <a:pt x="46" y="47"/>
                    </a:lnTo>
                    <a:lnTo>
                      <a:pt x="66" y="62"/>
                    </a:lnTo>
                    <a:lnTo>
                      <a:pt x="84" y="80"/>
                    </a:lnTo>
                    <a:lnTo>
                      <a:pt x="102" y="103"/>
                    </a:lnTo>
                    <a:lnTo>
                      <a:pt x="116" y="132"/>
                    </a:lnTo>
                    <a:lnTo>
                      <a:pt x="117" y="120"/>
                    </a:lnTo>
                    <a:lnTo>
                      <a:pt x="115" y="107"/>
                    </a:lnTo>
                    <a:lnTo>
                      <a:pt x="108" y="90"/>
                    </a:lnTo>
                    <a:lnTo>
                      <a:pt x="99" y="74"/>
                    </a:lnTo>
                    <a:lnTo>
                      <a:pt x="89" y="58"/>
                    </a:lnTo>
                    <a:lnTo>
                      <a:pt x="78" y="45"/>
                    </a:lnTo>
                    <a:lnTo>
                      <a:pt x="67" y="36"/>
                    </a:lnTo>
                    <a:lnTo>
                      <a:pt x="58" y="32"/>
                    </a:lnTo>
                    <a:lnTo>
                      <a:pt x="69" y="29"/>
                    </a:lnTo>
                    <a:lnTo>
                      <a:pt x="79" y="28"/>
                    </a:lnTo>
                    <a:lnTo>
                      <a:pt x="89" y="26"/>
                    </a:lnTo>
                    <a:lnTo>
                      <a:pt x="98" y="25"/>
                    </a:lnTo>
                    <a:lnTo>
                      <a:pt x="105" y="24"/>
                    </a:lnTo>
                    <a:lnTo>
                      <a:pt x="109" y="22"/>
                    </a:lnTo>
                    <a:lnTo>
                      <a:pt x="113" y="21"/>
                    </a:lnTo>
                    <a:lnTo>
                      <a:pt x="114" y="21"/>
                    </a:lnTo>
                    <a:lnTo>
                      <a:pt x="75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90" name="Freeform 14"/>
              <p:cNvSpPr>
                <a:spLocks/>
              </p:cNvSpPr>
              <p:nvPr userDrawn="1"/>
            </p:nvSpPr>
            <p:spPr bwMode="ltGray">
              <a:xfrm rot="373331" flipH="1">
                <a:off x="289" y="3133"/>
                <a:ext cx="21" cy="55"/>
              </a:xfrm>
              <a:custGeom>
                <a:avLst/>
                <a:gdLst>
                  <a:gd name="T0" fmla="*/ 15 w 29"/>
                  <a:gd name="T1" fmla="*/ 0 h 77"/>
                  <a:gd name="T2" fmla="*/ 12 w 29"/>
                  <a:gd name="T3" fmla="*/ 0 h 77"/>
                  <a:gd name="T4" fmla="*/ 9 w 29"/>
                  <a:gd name="T5" fmla="*/ 2 h 77"/>
                  <a:gd name="T6" fmla="*/ 5 w 29"/>
                  <a:gd name="T7" fmla="*/ 4 h 77"/>
                  <a:gd name="T8" fmla="*/ 2 w 29"/>
                  <a:gd name="T9" fmla="*/ 10 h 77"/>
                  <a:gd name="T10" fmla="*/ 1 w 29"/>
                  <a:gd name="T11" fmla="*/ 15 h 77"/>
                  <a:gd name="T12" fmla="*/ 0 w 29"/>
                  <a:gd name="T13" fmla="*/ 22 h 77"/>
                  <a:gd name="T14" fmla="*/ 1 w 29"/>
                  <a:gd name="T15" fmla="*/ 31 h 77"/>
                  <a:gd name="T16" fmla="*/ 6 w 29"/>
                  <a:gd name="T17" fmla="*/ 39 h 77"/>
                  <a:gd name="T18" fmla="*/ 8 w 29"/>
                  <a:gd name="T19" fmla="*/ 27 h 77"/>
                  <a:gd name="T20" fmla="*/ 10 w 29"/>
                  <a:gd name="T21" fmla="*/ 19 h 77"/>
                  <a:gd name="T22" fmla="*/ 12 w 29"/>
                  <a:gd name="T23" fmla="*/ 11 h 77"/>
                  <a:gd name="T24" fmla="*/ 15 w 29"/>
                  <a:gd name="T25" fmla="*/ 0 h 7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9" h="77">
                    <a:moveTo>
                      <a:pt x="29" y="0"/>
                    </a:moveTo>
                    <a:lnTo>
                      <a:pt x="23" y="0"/>
                    </a:lnTo>
                    <a:lnTo>
                      <a:pt x="16" y="4"/>
                    </a:lnTo>
                    <a:lnTo>
                      <a:pt x="9" y="9"/>
                    </a:lnTo>
                    <a:lnTo>
                      <a:pt x="4" y="19"/>
                    </a:lnTo>
                    <a:lnTo>
                      <a:pt x="1" y="30"/>
                    </a:lnTo>
                    <a:lnTo>
                      <a:pt x="0" y="44"/>
                    </a:lnTo>
                    <a:lnTo>
                      <a:pt x="3" y="60"/>
                    </a:lnTo>
                    <a:lnTo>
                      <a:pt x="11" y="77"/>
                    </a:lnTo>
                    <a:lnTo>
                      <a:pt x="15" y="53"/>
                    </a:lnTo>
                    <a:lnTo>
                      <a:pt x="19" y="37"/>
                    </a:lnTo>
                    <a:lnTo>
                      <a:pt x="23" y="2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091" name="Group 15"/>
              <p:cNvGrpSpPr>
                <a:grpSpLocks/>
              </p:cNvGrpSpPr>
              <p:nvPr userDrawn="1"/>
            </p:nvGrpSpPr>
            <p:grpSpPr bwMode="auto">
              <a:xfrm rot="10886446" flipH="1">
                <a:off x="335" y="3251"/>
                <a:ext cx="608" cy="369"/>
                <a:chOff x="-366" y="1704"/>
                <a:chExt cx="608" cy="369"/>
              </a:xfrm>
            </p:grpSpPr>
            <p:sp>
              <p:nvSpPr>
                <p:cNvPr id="2092" name="Freeform 16"/>
                <p:cNvSpPr>
                  <a:spLocks/>
                </p:cNvSpPr>
                <p:nvPr userDrawn="1"/>
              </p:nvSpPr>
              <p:spPr bwMode="ltGray">
                <a:xfrm rot="4200091">
                  <a:off x="-243" y="1807"/>
                  <a:ext cx="143" cy="390"/>
                </a:xfrm>
                <a:custGeom>
                  <a:avLst/>
                  <a:gdLst>
                    <a:gd name="T0" fmla="*/ 6 w 207"/>
                    <a:gd name="T1" fmla="*/ 21 h 564"/>
                    <a:gd name="T2" fmla="*/ 3 w 207"/>
                    <a:gd name="T3" fmla="*/ 35 h 564"/>
                    <a:gd name="T4" fmla="*/ 1 w 207"/>
                    <a:gd name="T5" fmla="*/ 47 h 564"/>
                    <a:gd name="T6" fmla="*/ 0 w 207"/>
                    <a:gd name="T7" fmla="*/ 59 h 564"/>
                    <a:gd name="T8" fmla="*/ 0 w 207"/>
                    <a:gd name="T9" fmla="*/ 72 h 564"/>
                    <a:gd name="T10" fmla="*/ 1 w 207"/>
                    <a:gd name="T11" fmla="*/ 86 h 564"/>
                    <a:gd name="T12" fmla="*/ 3 w 207"/>
                    <a:gd name="T13" fmla="*/ 101 h 564"/>
                    <a:gd name="T14" fmla="*/ 8 w 207"/>
                    <a:gd name="T15" fmla="*/ 118 h 564"/>
                    <a:gd name="T16" fmla="*/ 14 w 207"/>
                    <a:gd name="T17" fmla="*/ 137 h 564"/>
                    <a:gd name="T18" fmla="*/ 21 w 207"/>
                    <a:gd name="T19" fmla="*/ 156 h 564"/>
                    <a:gd name="T20" fmla="*/ 29 w 207"/>
                    <a:gd name="T21" fmla="*/ 174 h 564"/>
                    <a:gd name="T22" fmla="*/ 39 w 207"/>
                    <a:gd name="T23" fmla="*/ 194 h 564"/>
                    <a:gd name="T24" fmla="*/ 50 w 207"/>
                    <a:gd name="T25" fmla="*/ 213 h 564"/>
                    <a:gd name="T26" fmla="*/ 63 w 207"/>
                    <a:gd name="T27" fmla="*/ 231 h 564"/>
                    <a:gd name="T28" fmla="*/ 75 w 207"/>
                    <a:gd name="T29" fmla="*/ 247 h 564"/>
                    <a:gd name="T30" fmla="*/ 87 w 207"/>
                    <a:gd name="T31" fmla="*/ 260 h 564"/>
                    <a:gd name="T32" fmla="*/ 99 w 207"/>
                    <a:gd name="T33" fmla="*/ 270 h 564"/>
                    <a:gd name="T34" fmla="*/ 77 w 207"/>
                    <a:gd name="T35" fmla="*/ 239 h 564"/>
                    <a:gd name="T36" fmla="*/ 61 w 207"/>
                    <a:gd name="T37" fmla="*/ 214 h 564"/>
                    <a:gd name="T38" fmla="*/ 49 w 207"/>
                    <a:gd name="T39" fmla="*/ 194 h 564"/>
                    <a:gd name="T40" fmla="*/ 41 w 207"/>
                    <a:gd name="T41" fmla="*/ 176 h 564"/>
                    <a:gd name="T42" fmla="*/ 36 w 207"/>
                    <a:gd name="T43" fmla="*/ 161 h 564"/>
                    <a:gd name="T44" fmla="*/ 32 w 207"/>
                    <a:gd name="T45" fmla="*/ 148 h 564"/>
                    <a:gd name="T46" fmla="*/ 30 w 207"/>
                    <a:gd name="T47" fmla="*/ 136 h 564"/>
                    <a:gd name="T48" fmla="*/ 27 w 207"/>
                    <a:gd name="T49" fmla="*/ 124 h 564"/>
                    <a:gd name="T50" fmla="*/ 21 w 207"/>
                    <a:gd name="T51" fmla="*/ 98 h 564"/>
                    <a:gd name="T52" fmla="*/ 19 w 207"/>
                    <a:gd name="T53" fmla="*/ 67 h 564"/>
                    <a:gd name="T54" fmla="*/ 21 w 207"/>
                    <a:gd name="T55" fmla="*/ 33 h 564"/>
                    <a:gd name="T56" fmla="*/ 24 w 207"/>
                    <a:gd name="T57" fmla="*/ 0 h 564"/>
                    <a:gd name="T58" fmla="*/ 6 w 207"/>
                    <a:gd name="T59" fmla="*/ 21 h 564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0" t="0" r="r" b="b"/>
                  <a:pathLst>
                    <a:path w="207" h="564">
                      <a:moveTo>
                        <a:pt x="12" y="44"/>
                      </a:moveTo>
                      <a:lnTo>
                        <a:pt x="6" y="72"/>
                      </a:lnTo>
                      <a:lnTo>
                        <a:pt x="3" y="99"/>
                      </a:lnTo>
                      <a:lnTo>
                        <a:pt x="0" y="125"/>
                      </a:lnTo>
                      <a:lnTo>
                        <a:pt x="0" y="151"/>
                      </a:lnTo>
                      <a:lnTo>
                        <a:pt x="3" y="180"/>
                      </a:lnTo>
                      <a:lnTo>
                        <a:pt x="7" y="211"/>
                      </a:lnTo>
                      <a:lnTo>
                        <a:pt x="16" y="247"/>
                      </a:lnTo>
                      <a:lnTo>
                        <a:pt x="29" y="287"/>
                      </a:lnTo>
                      <a:lnTo>
                        <a:pt x="43" y="325"/>
                      </a:lnTo>
                      <a:lnTo>
                        <a:pt x="61" y="364"/>
                      </a:lnTo>
                      <a:lnTo>
                        <a:pt x="83" y="406"/>
                      </a:lnTo>
                      <a:lnTo>
                        <a:pt x="106" y="446"/>
                      </a:lnTo>
                      <a:lnTo>
                        <a:pt x="132" y="483"/>
                      </a:lnTo>
                      <a:lnTo>
                        <a:pt x="157" y="516"/>
                      </a:lnTo>
                      <a:lnTo>
                        <a:pt x="182" y="544"/>
                      </a:lnTo>
                      <a:lnTo>
                        <a:pt x="207" y="564"/>
                      </a:lnTo>
                      <a:lnTo>
                        <a:pt x="160" y="501"/>
                      </a:lnTo>
                      <a:lnTo>
                        <a:pt x="127" y="448"/>
                      </a:lnTo>
                      <a:lnTo>
                        <a:pt x="103" y="405"/>
                      </a:lnTo>
                      <a:lnTo>
                        <a:pt x="87" y="368"/>
                      </a:lnTo>
                      <a:lnTo>
                        <a:pt x="75" y="337"/>
                      </a:lnTo>
                      <a:lnTo>
                        <a:pt x="68" y="309"/>
                      </a:lnTo>
                      <a:lnTo>
                        <a:pt x="63" y="285"/>
                      </a:lnTo>
                      <a:lnTo>
                        <a:pt x="56" y="261"/>
                      </a:lnTo>
                      <a:lnTo>
                        <a:pt x="44" y="205"/>
                      </a:lnTo>
                      <a:lnTo>
                        <a:pt x="41" y="140"/>
                      </a:lnTo>
                      <a:lnTo>
                        <a:pt x="43" y="68"/>
                      </a:lnTo>
                      <a:lnTo>
                        <a:pt x="50" y="0"/>
                      </a:lnTo>
                      <a:lnTo>
                        <a:pt x="12" y="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3" name="Freeform 17"/>
                <p:cNvSpPr>
                  <a:spLocks/>
                </p:cNvSpPr>
                <p:nvPr userDrawn="1"/>
              </p:nvSpPr>
              <p:spPr bwMode="ltGray">
                <a:xfrm rot="4200091">
                  <a:off x="124" y="1761"/>
                  <a:ext cx="33" cy="160"/>
                </a:xfrm>
                <a:custGeom>
                  <a:avLst/>
                  <a:gdLst>
                    <a:gd name="T0" fmla="*/ 0 w 47"/>
                    <a:gd name="T1" fmla="*/ 9 h 232"/>
                    <a:gd name="T2" fmla="*/ 7 w 47"/>
                    <a:gd name="T3" fmla="*/ 26 h 232"/>
                    <a:gd name="T4" fmla="*/ 11 w 47"/>
                    <a:gd name="T5" fmla="*/ 48 h 232"/>
                    <a:gd name="T6" fmla="*/ 12 w 47"/>
                    <a:gd name="T7" fmla="*/ 76 h 232"/>
                    <a:gd name="T8" fmla="*/ 9 w 47"/>
                    <a:gd name="T9" fmla="*/ 110 h 232"/>
                    <a:gd name="T10" fmla="*/ 22 w 47"/>
                    <a:gd name="T11" fmla="*/ 103 h 232"/>
                    <a:gd name="T12" fmla="*/ 23 w 47"/>
                    <a:gd name="T13" fmla="*/ 85 h 232"/>
                    <a:gd name="T14" fmla="*/ 23 w 47"/>
                    <a:gd name="T15" fmla="*/ 67 h 232"/>
                    <a:gd name="T16" fmla="*/ 22 w 47"/>
                    <a:gd name="T17" fmla="*/ 49 h 232"/>
                    <a:gd name="T18" fmla="*/ 20 w 47"/>
                    <a:gd name="T19" fmla="*/ 34 h 232"/>
                    <a:gd name="T20" fmla="*/ 18 w 47"/>
                    <a:gd name="T21" fmla="*/ 25 h 232"/>
                    <a:gd name="T22" fmla="*/ 14 w 47"/>
                    <a:gd name="T23" fmla="*/ 16 h 232"/>
                    <a:gd name="T24" fmla="*/ 11 w 47"/>
                    <a:gd name="T25" fmla="*/ 8 h 232"/>
                    <a:gd name="T26" fmla="*/ 6 w 47"/>
                    <a:gd name="T27" fmla="*/ 0 h 232"/>
                    <a:gd name="T28" fmla="*/ 0 w 47"/>
                    <a:gd name="T29" fmla="*/ 9 h 232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0" t="0" r="r" b="b"/>
                  <a:pathLst>
                    <a:path w="47" h="232">
                      <a:moveTo>
                        <a:pt x="0" y="19"/>
                      </a:moveTo>
                      <a:lnTo>
                        <a:pt x="14" y="55"/>
                      </a:lnTo>
                      <a:lnTo>
                        <a:pt x="22" y="101"/>
                      </a:lnTo>
                      <a:lnTo>
                        <a:pt x="24" y="159"/>
                      </a:lnTo>
                      <a:lnTo>
                        <a:pt x="19" y="232"/>
                      </a:lnTo>
                      <a:lnTo>
                        <a:pt x="45" y="217"/>
                      </a:lnTo>
                      <a:lnTo>
                        <a:pt x="47" y="178"/>
                      </a:lnTo>
                      <a:lnTo>
                        <a:pt x="47" y="140"/>
                      </a:lnTo>
                      <a:lnTo>
                        <a:pt x="45" y="103"/>
                      </a:lnTo>
                      <a:lnTo>
                        <a:pt x="41" y="71"/>
                      </a:lnTo>
                      <a:lnTo>
                        <a:pt x="36" y="52"/>
                      </a:lnTo>
                      <a:lnTo>
                        <a:pt x="29" y="34"/>
                      </a:lnTo>
                      <a:lnTo>
                        <a:pt x="22" y="17"/>
                      </a:lnTo>
                      <a:lnTo>
                        <a:pt x="13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4" name="Freeform 18"/>
                <p:cNvSpPr>
                  <a:spLocks/>
                </p:cNvSpPr>
                <p:nvPr userDrawn="1"/>
              </p:nvSpPr>
              <p:spPr bwMode="ltGray">
                <a:xfrm rot="4200091">
                  <a:off x="189" y="1723"/>
                  <a:ext cx="60" cy="27"/>
                </a:xfrm>
                <a:custGeom>
                  <a:avLst/>
                  <a:gdLst>
                    <a:gd name="T0" fmla="*/ 41 w 87"/>
                    <a:gd name="T1" fmla="*/ 10 h 40"/>
                    <a:gd name="T2" fmla="*/ 37 w 87"/>
                    <a:gd name="T3" fmla="*/ 7 h 40"/>
                    <a:gd name="T4" fmla="*/ 32 w 87"/>
                    <a:gd name="T5" fmla="*/ 5 h 40"/>
                    <a:gd name="T6" fmla="*/ 28 w 87"/>
                    <a:gd name="T7" fmla="*/ 3 h 40"/>
                    <a:gd name="T8" fmla="*/ 22 w 87"/>
                    <a:gd name="T9" fmla="*/ 2 h 40"/>
                    <a:gd name="T10" fmla="*/ 18 w 87"/>
                    <a:gd name="T11" fmla="*/ 1 h 40"/>
                    <a:gd name="T12" fmla="*/ 12 w 87"/>
                    <a:gd name="T13" fmla="*/ 1 h 40"/>
                    <a:gd name="T14" fmla="*/ 6 w 87"/>
                    <a:gd name="T15" fmla="*/ 0 h 40"/>
                    <a:gd name="T16" fmla="*/ 0 w 87"/>
                    <a:gd name="T17" fmla="*/ 1 h 40"/>
                    <a:gd name="T18" fmla="*/ 3 w 87"/>
                    <a:gd name="T19" fmla="*/ 3 h 40"/>
                    <a:gd name="T20" fmla="*/ 7 w 87"/>
                    <a:gd name="T21" fmla="*/ 5 h 40"/>
                    <a:gd name="T22" fmla="*/ 10 w 87"/>
                    <a:gd name="T23" fmla="*/ 6 h 40"/>
                    <a:gd name="T24" fmla="*/ 16 w 87"/>
                    <a:gd name="T25" fmla="*/ 8 h 40"/>
                    <a:gd name="T26" fmla="*/ 20 w 87"/>
                    <a:gd name="T27" fmla="*/ 10 h 40"/>
                    <a:gd name="T28" fmla="*/ 25 w 87"/>
                    <a:gd name="T29" fmla="*/ 12 h 40"/>
                    <a:gd name="T30" fmla="*/ 30 w 87"/>
                    <a:gd name="T31" fmla="*/ 15 h 40"/>
                    <a:gd name="T32" fmla="*/ 35 w 87"/>
                    <a:gd name="T33" fmla="*/ 18 h 40"/>
                    <a:gd name="T34" fmla="*/ 41 w 87"/>
                    <a:gd name="T35" fmla="*/ 10 h 40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87" h="40">
                      <a:moveTo>
                        <a:pt x="87" y="22"/>
                      </a:moveTo>
                      <a:lnTo>
                        <a:pt x="77" y="17"/>
                      </a:lnTo>
                      <a:lnTo>
                        <a:pt x="68" y="12"/>
                      </a:lnTo>
                      <a:lnTo>
                        <a:pt x="58" y="7"/>
                      </a:lnTo>
                      <a:lnTo>
                        <a:pt x="47" y="5"/>
                      </a:lnTo>
                      <a:lnTo>
                        <a:pt x="37" y="3"/>
                      </a:lnTo>
                      <a:lnTo>
                        <a:pt x="26" y="2"/>
                      </a:lnTo>
                      <a:lnTo>
                        <a:pt x="13" y="0"/>
                      </a:lnTo>
                      <a:lnTo>
                        <a:pt x="0" y="2"/>
                      </a:lnTo>
                      <a:lnTo>
                        <a:pt x="6" y="6"/>
                      </a:lnTo>
                      <a:lnTo>
                        <a:pt x="14" y="10"/>
                      </a:lnTo>
                      <a:lnTo>
                        <a:pt x="22" y="14"/>
                      </a:lnTo>
                      <a:lnTo>
                        <a:pt x="33" y="18"/>
                      </a:lnTo>
                      <a:lnTo>
                        <a:pt x="42" y="22"/>
                      </a:lnTo>
                      <a:lnTo>
                        <a:pt x="52" y="27"/>
                      </a:lnTo>
                      <a:lnTo>
                        <a:pt x="64" y="33"/>
                      </a:lnTo>
                      <a:lnTo>
                        <a:pt x="74" y="40"/>
                      </a:lnTo>
                      <a:lnTo>
                        <a:pt x="87" y="2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2060" name="Group 19"/>
            <p:cNvGrpSpPr>
              <a:grpSpLocks/>
            </p:cNvGrpSpPr>
            <p:nvPr/>
          </p:nvGrpSpPr>
          <p:grpSpPr bwMode="auto">
            <a:xfrm rot="6248562">
              <a:off x="343" y="3854"/>
              <a:ext cx="392" cy="424"/>
              <a:chOff x="1727" y="866"/>
              <a:chExt cx="129" cy="157"/>
            </a:xfrm>
          </p:grpSpPr>
          <p:sp>
            <p:nvSpPr>
              <p:cNvPr id="2083" name="Freeform 20"/>
              <p:cNvSpPr>
                <a:spLocks/>
              </p:cNvSpPr>
              <p:nvPr userDrawn="1"/>
            </p:nvSpPr>
            <p:spPr bwMode="ltGray">
              <a:xfrm>
                <a:off x="1727" y="868"/>
                <a:ext cx="41" cy="59"/>
              </a:xfrm>
              <a:custGeom>
                <a:avLst/>
                <a:gdLst>
                  <a:gd name="T0" fmla="*/ 20 w 83"/>
                  <a:gd name="T1" fmla="*/ 7 h 117"/>
                  <a:gd name="T2" fmla="*/ 6 w 83"/>
                  <a:gd name="T3" fmla="*/ 0 h 117"/>
                  <a:gd name="T4" fmla="*/ 0 w 83"/>
                  <a:gd name="T5" fmla="*/ 30 h 117"/>
                  <a:gd name="T6" fmla="*/ 20 w 83"/>
                  <a:gd name="T7" fmla="*/ 7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4" name="Freeform 21"/>
              <p:cNvSpPr>
                <a:spLocks/>
              </p:cNvSpPr>
              <p:nvPr userDrawn="1"/>
            </p:nvSpPr>
            <p:spPr bwMode="ltGray">
              <a:xfrm>
                <a:off x="1786" y="896"/>
                <a:ext cx="70" cy="49"/>
              </a:xfrm>
              <a:custGeom>
                <a:avLst/>
                <a:gdLst>
                  <a:gd name="T0" fmla="*/ 0 w 140"/>
                  <a:gd name="T1" fmla="*/ 25 h 98"/>
                  <a:gd name="T2" fmla="*/ 30 w 140"/>
                  <a:gd name="T3" fmla="*/ 0 h 98"/>
                  <a:gd name="T4" fmla="*/ 35 w 140"/>
                  <a:gd name="T5" fmla="*/ 13 h 98"/>
                  <a:gd name="T6" fmla="*/ 0 w 140"/>
                  <a:gd name="T7" fmla="*/ 25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5" name="Freeform 2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2 h 49"/>
                  <a:gd name="T2" fmla="*/ 37 w 145"/>
                  <a:gd name="T3" fmla="*/ 0 h 49"/>
                  <a:gd name="T4" fmla="*/ 33 w 145"/>
                  <a:gd name="T5" fmla="*/ 13 h 49"/>
                  <a:gd name="T6" fmla="*/ 0 w 145"/>
                  <a:gd name="T7" fmla="*/ 2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061" name="Group 23"/>
            <p:cNvGrpSpPr>
              <a:grpSpLocks/>
            </p:cNvGrpSpPr>
            <p:nvPr/>
          </p:nvGrpSpPr>
          <p:grpSpPr bwMode="auto">
            <a:xfrm rot="5003157">
              <a:off x="249" y="1102"/>
              <a:ext cx="412" cy="500"/>
              <a:chOff x="1727" y="866"/>
              <a:chExt cx="129" cy="157"/>
            </a:xfrm>
          </p:grpSpPr>
          <p:sp>
            <p:nvSpPr>
              <p:cNvPr id="2080" name="Freeform 2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20 w 83"/>
                  <a:gd name="T1" fmla="*/ 7 h 117"/>
                  <a:gd name="T2" fmla="*/ 6 w 83"/>
                  <a:gd name="T3" fmla="*/ 0 h 117"/>
                  <a:gd name="T4" fmla="*/ 0 w 83"/>
                  <a:gd name="T5" fmla="*/ 30 h 117"/>
                  <a:gd name="T6" fmla="*/ 20 w 83"/>
                  <a:gd name="T7" fmla="*/ 7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1" name="Freeform 2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25 h 98"/>
                  <a:gd name="T2" fmla="*/ 30 w 140"/>
                  <a:gd name="T3" fmla="*/ 0 h 98"/>
                  <a:gd name="T4" fmla="*/ 35 w 140"/>
                  <a:gd name="T5" fmla="*/ 13 h 98"/>
                  <a:gd name="T6" fmla="*/ 0 w 140"/>
                  <a:gd name="T7" fmla="*/ 25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2" name="Freeform 2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2 h 49"/>
                  <a:gd name="T2" fmla="*/ 37 w 145"/>
                  <a:gd name="T3" fmla="*/ 0 h 49"/>
                  <a:gd name="T4" fmla="*/ 33 w 145"/>
                  <a:gd name="T5" fmla="*/ 13 h 49"/>
                  <a:gd name="T6" fmla="*/ 0 w 145"/>
                  <a:gd name="T7" fmla="*/ 2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062" name="Group 27"/>
            <p:cNvGrpSpPr>
              <a:grpSpLocks/>
            </p:cNvGrpSpPr>
            <p:nvPr/>
          </p:nvGrpSpPr>
          <p:grpSpPr bwMode="auto">
            <a:xfrm>
              <a:off x="815" y="0"/>
              <a:ext cx="345" cy="367"/>
              <a:chOff x="1727" y="866"/>
              <a:chExt cx="129" cy="157"/>
            </a:xfrm>
          </p:grpSpPr>
          <p:sp>
            <p:nvSpPr>
              <p:cNvPr id="2077" name="Freeform 2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20 w 83"/>
                  <a:gd name="T1" fmla="*/ 7 h 117"/>
                  <a:gd name="T2" fmla="*/ 6 w 83"/>
                  <a:gd name="T3" fmla="*/ 0 h 117"/>
                  <a:gd name="T4" fmla="*/ 0 w 83"/>
                  <a:gd name="T5" fmla="*/ 30 h 117"/>
                  <a:gd name="T6" fmla="*/ 20 w 83"/>
                  <a:gd name="T7" fmla="*/ 7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8" name="Freeform 2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25 h 98"/>
                  <a:gd name="T2" fmla="*/ 30 w 140"/>
                  <a:gd name="T3" fmla="*/ 0 h 98"/>
                  <a:gd name="T4" fmla="*/ 35 w 140"/>
                  <a:gd name="T5" fmla="*/ 13 h 98"/>
                  <a:gd name="T6" fmla="*/ 0 w 140"/>
                  <a:gd name="T7" fmla="*/ 25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9" name="Freeform 3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2 h 49"/>
                  <a:gd name="T2" fmla="*/ 37 w 145"/>
                  <a:gd name="T3" fmla="*/ 0 h 49"/>
                  <a:gd name="T4" fmla="*/ 33 w 145"/>
                  <a:gd name="T5" fmla="*/ 13 h 49"/>
                  <a:gd name="T6" fmla="*/ 0 w 145"/>
                  <a:gd name="T7" fmla="*/ 2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063" name="Freeform 31"/>
            <p:cNvSpPr>
              <a:spLocks/>
            </p:cNvSpPr>
            <p:nvPr/>
          </p:nvSpPr>
          <p:spPr bwMode="ltGray">
            <a:xfrm>
              <a:off x="87" y="94"/>
              <a:ext cx="699" cy="756"/>
            </a:xfrm>
            <a:custGeom>
              <a:avLst/>
              <a:gdLst>
                <a:gd name="T0" fmla="*/ 1 w 699"/>
                <a:gd name="T1" fmla="*/ 392 h 756"/>
                <a:gd name="T2" fmla="*/ 3 w 699"/>
                <a:gd name="T3" fmla="*/ 252 h 756"/>
                <a:gd name="T4" fmla="*/ 21 w 699"/>
                <a:gd name="T5" fmla="*/ 210 h 756"/>
                <a:gd name="T6" fmla="*/ 29 w 699"/>
                <a:gd name="T7" fmla="*/ 182 h 756"/>
                <a:gd name="T8" fmla="*/ 39 w 699"/>
                <a:gd name="T9" fmla="*/ 154 h 756"/>
                <a:gd name="T10" fmla="*/ 51 w 699"/>
                <a:gd name="T11" fmla="*/ 138 h 756"/>
                <a:gd name="T12" fmla="*/ 111 w 699"/>
                <a:gd name="T13" fmla="*/ 74 h 756"/>
                <a:gd name="T14" fmla="*/ 169 w 699"/>
                <a:gd name="T15" fmla="*/ 30 h 756"/>
                <a:gd name="T16" fmla="*/ 225 w 699"/>
                <a:gd name="T17" fmla="*/ 10 h 756"/>
                <a:gd name="T18" fmla="*/ 249 w 699"/>
                <a:gd name="T19" fmla="*/ 4 h 756"/>
                <a:gd name="T20" fmla="*/ 265 w 699"/>
                <a:gd name="T21" fmla="*/ 0 h 756"/>
                <a:gd name="T22" fmla="*/ 357 w 699"/>
                <a:gd name="T23" fmla="*/ 2 h 756"/>
                <a:gd name="T24" fmla="*/ 385 w 699"/>
                <a:gd name="T25" fmla="*/ 6 h 756"/>
                <a:gd name="T26" fmla="*/ 489 w 699"/>
                <a:gd name="T27" fmla="*/ 40 h 756"/>
                <a:gd name="T28" fmla="*/ 619 w 699"/>
                <a:gd name="T29" fmla="*/ 128 h 756"/>
                <a:gd name="T30" fmla="*/ 653 w 699"/>
                <a:gd name="T31" fmla="*/ 178 h 756"/>
                <a:gd name="T32" fmla="*/ 693 w 699"/>
                <a:gd name="T33" fmla="*/ 322 h 756"/>
                <a:gd name="T34" fmla="*/ 687 w 699"/>
                <a:gd name="T35" fmla="*/ 434 h 756"/>
                <a:gd name="T36" fmla="*/ 665 w 699"/>
                <a:gd name="T37" fmla="*/ 538 h 756"/>
                <a:gd name="T38" fmla="*/ 639 w 699"/>
                <a:gd name="T39" fmla="*/ 564 h 756"/>
                <a:gd name="T40" fmla="*/ 631 w 699"/>
                <a:gd name="T41" fmla="*/ 580 h 756"/>
                <a:gd name="T42" fmla="*/ 607 w 699"/>
                <a:gd name="T43" fmla="*/ 588 h 756"/>
                <a:gd name="T44" fmla="*/ 473 w 699"/>
                <a:gd name="T45" fmla="*/ 664 h 756"/>
                <a:gd name="T46" fmla="*/ 449 w 699"/>
                <a:gd name="T47" fmla="*/ 678 h 756"/>
                <a:gd name="T48" fmla="*/ 405 w 699"/>
                <a:gd name="T49" fmla="*/ 684 h 756"/>
                <a:gd name="T50" fmla="*/ 375 w 699"/>
                <a:gd name="T51" fmla="*/ 690 h 756"/>
                <a:gd name="T52" fmla="*/ 267 w 699"/>
                <a:gd name="T53" fmla="*/ 684 h 756"/>
                <a:gd name="T54" fmla="*/ 259 w 699"/>
                <a:gd name="T55" fmla="*/ 722 h 756"/>
                <a:gd name="T56" fmla="*/ 241 w 699"/>
                <a:gd name="T57" fmla="*/ 756 h 756"/>
                <a:gd name="T58" fmla="*/ 185 w 699"/>
                <a:gd name="T59" fmla="*/ 728 h 756"/>
                <a:gd name="T60" fmla="*/ 163 w 699"/>
                <a:gd name="T61" fmla="*/ 720 h 756"/>
                <a:gd name="T62" fmla="*/ 151 w 699"/>
                <a:gd name="T63" fmla="*/ 716 h 756"/>
                <a:gd name="T64" fmla="*/ 195 w 699"/>
                <a:gd name="T65" fmla="*/ 674 h 756"/>
                <a:gd name="T66" fmla="*/ 211 w 699"/>
                <a:gd name="T67" fmla="*/ 644 h 756"/>
                <a:gd name="T68" fmla="*/ 209 w 699"/>
                <a:gd name="T69" fmla="*/ 626 h 756"/>
                <a:gd name="T70" fmla="*/ 195 w 699"/>
                <a:gd name="T71" fmla="*/ 620 h 756"/>
                <a:gd name="T72" fmla="*/ 165 w 699"/>
                <a:gd name="T73" fmla="*/ 596 h 756"/>
                <a:gd name="T74" fmla="*/ 99 w 699"/>
                <a:gd name="T75" fmla="*/ 534 h 756"/>
                <a:gd name="T76" fmla="*/ 61 w 699"/>
                <a:gd name="T77" fmla="*/ 506 h 756"/>
                <a:gd name="T78" fmla="*/ 23 w 699"/>
                <a:gd name="T79" fmla="*/ 470 h 756"/>
                <a:gd name="T80" fmla="*/ 7 w 699"/>
                <a:gd name="T81" fmla="*/ 434 h 756"/>
                <a:gd name="T82" fmla="*/ 5 w 699"/>
                <a:gd name="T83" fmla="*/ 396 h 756"/>
                <a:gd name="T84" fmla="*/ 1 w 699"/>
                <a:gd name="T85" fmla="*/ 392 h 75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699" h="756">
                  <a:moveTo>
                    <a:pt x="1" y="392"/>
                  </a:moveTo>
                  <a:cubicBezTo>
                    <a:pt x="2" y="345"/>
                    <a:pt x="2" y="299"/>
                    <a:pt x="3" y="252"/>
                  </a:cubicBezTo>
                  <a:cubicBezTo>
                    <a:pt x="3" y="238"/>
                    <a:pt x="16" y="224"/>
                    <a:pt x="21" y="210"/>
                  </a:cubicBezTo>
                  <a:cubicBezTo>
                    <a:pt x="24" y="202"/>
                    <a:pt x="29" y="182"/>
                    <a:pt x="29" y="182"/>
                  </a:cubicBezTo>
                  <a:cubicBezTo>
                    <a:pt x="32" y="173"/>
                    <a:pt x="34" y="163"/>
                    <a:pt x="39" y="154"/>
                  </a:cubicBezTo>
                  <a:cubicBezTo>
                    <a:pt x="42" y="148"/>
                    <a:pt x="51" y="138"/>
                    <a:pt x="51" y="138"/>
                  </a:cubicBezTo>
                  <a:cubicBezTo>
                    <a:pt x="58" y="116"/>
                    <a:pt x="88" y="82"/>
                    <a:pt x="111" y="74"/>
                  </a:cubicBezTo>
                  <a:cubicBezTo>
                    <a:pt x="128" y="61"/>
                    <a:pt x="149" y="37"/>
                    <a:pt x="169" y="30"/>
                  </a:cubicBezTo>
                  <a:cubicBezTo>
                    <a:pt x="182" y="17"/>
                    <a:pt x="207" y="15"/>
                    <a:pt x="225" y="10"/>
                  </a:cubicBezTo>
                  <a:cubicBezTo>
                    <a:pt x="233" y="8"/>
                    <a:pt x="241" y="6"/>
                    <a:pt x="249" y="4"/>
                  </a:cubicBezTo>
                  <a:cubicBezTo>
                    <a:pt x="254" y="3"/>
                    <a:pt x="265" y="0"/>
                    <a:pt x="265" y="0"/>
                  </a:cubicBezTo>
                  <a:cubicBezTo>
                    <a:pt x="296" y="1"/>
                    <a:pt x="326" y="0"/>
                    <a:pt x="357" y="2"/>
                  </a:cubicBezTo>
                  <a:cubicBezTo>
                    <a:pt x="366" y="2"/>
                    <a:pt x="385" y="6"/>
                    <a:pt x="385" y="6"/>
                  </a:cubicBezTo>
                  <a:cubicBezTo>
                    <a:pt x="417" y="17"/>
                    <a:pt x="463" y="14"/>
                    <a:pt x="489" y="40"/>
                  </a:cubicBezTo>
                  <a:cubicBezTo>
                    <a:pt x="528" y="60"/>
                    <a:pt x="592" y="105"/>
                    <a:pt x="619" y="128"/>
                  </a:cubicBezTo>
                  <a:cubicBezTo>
                    <a:pt x="635" y="134"/>
                    <a:pt x="643" y="164"/>
                    <a:pt x="653" y="178"/>
                  </a:cubicBezTo>
                  <a:cubicBezTo>
                    <a:pt x="667" y="234"/>
                    <a:pt x="687" y="265"/>
                    <a:pt x="693" y="322"/>
                  </a:cubicBezTo>
                  <a:cubicBezTo>
                    <a:pt x="699" y="365"/>
                    <a:pt x="692" y="398"/>
                    <a:pt x="687" y="434"/>
                  </a:cubicBezTo>
                  <a:cubicBezTo>
                    <a:pt x="686" y="469"/>
                    <a:pt x="691" y="510"/>
                    <a:pt x="665" y="538"/>
                  </a:cubicBezTo>
                  <a:cubicBezTo>
                    <a:pt x="657" y="547"/>
                    <a:pt x="644" y="553"/>
                    <a:pt x="639" y="564"/>
                  </a:cubicBezTo>
                  <a:cubicBezTo>
                    <a:pt x="636" y="569"/>
                    <a:pt x="636" y="576"/>
                    <a:pt x="631" y="580"/>
                  </a:cubicBezTo>
                  <a:cubicBezTo>
                    <a:pt x="624" y="585"/>
                    <a:pt x="607" y="588"/>
                    <a:pt x="607" y="588"/>
                  </a:cubicBezTo>
                  <a:cubicBezTo>
                    <a:pt x="581" y="602"/>
                    <a:pt x="499" y="649"/>
                    <a:pt x="473" y="664"/>
                  </a:cubicBezTo>
                  <a:cubicBezTo>
                    <a:pt x="465" y="666"/>
                    <a:pt x="449" y="678"/>
                    <a:pt x="449" y="678"/>
                  </a:cubicBezTo>
                  <a:cubicBezTo>
                    <a:pt x="438" y="685"/>
                    <a:pt x="417" y="679"/>
                    <a:pt x="405" y="684"/>
                  </a:cubicBezTo>
                  <a:cubicBezTo>
                    <a:pt x="396" y="687"/>
                    <a:pt x="385" y="688"/>
                    <a:pt x="375" y="690"/>
                  </a:cubicBezTo>
                  <a:cubicBezTo>
                    <a:pt x="328" y="689"/>
                    <a:pt x="307" y="687"/>
                    <a:pt x="267" y="684"/>
                  </a:cubicBezTo>
                  <a:cubicBezTo>
                    <a:pt x="249" y="690"/>
                    <a:pt x="264" y="683"/>
                    <a:pt x="259" y="722"/>
                  </a:cubicBezTo>
                  <a:cubicBezTo>
                    <a:pt x="258" y="733"/>
                    <a:pt x="250" y="750"/>
                    <a:pt x="241" y="756"/>
                  </a:cubicBezTo>
                  <a:cubicBezTo>
                    <a:pt x="218" y="752"/>
                    <a:pt x="207" y="735"/>
                    <a:pt x="185" y="728"/>
                  </a:cubicBezTo>
                  <a:cubicBezTo>
                    <a:pt x="176" y="725"/>
                    <a:pt x="171" y="724"/>
                    <a:pt x="163" y="720"/>
                  </a:cubicBezTo>
                  <a:cubicBezTo>
                    <a:pt x="159" y="718"/>
                    <a:pt x="151" y="716"/>
                    <a:pt x="151" y="716"/>
                  </a:cubicBezTo>
                  <a:cubicBezTo>
                    <a:pt x="157" y="695"/>
                    <a:pt x="180" y="689"/>
                    <a:pt x="195" y="674"/>
                  </a:cubicBezTo>
                  <a:cubicBezTo>
                    <a:pt x="198" y="665"/>
                    <a:pt x="205" y="652"/>
                    <a:pt x="211" y="644"/>
                  </a:cubicBezTo>
                  <a:cubicBezTo>
                    <a:pt x="210" y="638"/>
                    <a:pt x="212" y="631"/>
                    <a:pt x="209" y="626"/>
                  </a:cubicBezTo>
                  <a:cubicBezTo>
                    <a:pt x="207" y="621"/>
                    <a:pt x="199" y="623"/>
                    <a:pt x="195" y="620"/>
                  </a:cubicBezTo>
                  <a:cubicBezTo>
                    <a:pt x="185" y="612"/>
                    <a:pt x="173" y="606"/>
                    <a:pt x="165" y="596"/>
                  </a:cubicBezTo>
                  <a:cubicBezTo>
                    <a:pt x="146" y="573"/>
                    <a:pt x="123" y="552"/>
                    <a:pt x="99" y="534"/>
                  </a:cubicBezTo>
                  <a:cubicBezTo>
                    <a:pt x="87" y="525"/>
                    <a:pt x="72" y="517"/>
                    <a:pt x="61" y="506"/>
                  </a:cubicBezTo>
                  <a:cubicBezTo>
                    <a:pt x="49" y="494"/>
                    <a:pt x="37" y="480"/>
                    <a:pt x="23" y="470"/>
                  </a:cubicBezTo>
                  <a:cubicBezTo>
                    <a:pt x="13" y="456"/>
                    <a:pt x="10" y="451"/>
                    <a:pt x="7" y="434"/>
                  </a:cubicBezTo>
                  <a:cubicBezTo>
                    <a:pt x="6" y="421"/>
                    <a:pt x="7" y="408"/>
                    <a:pt x="5" y="396"/>
                  </a:cubicBezTo>
                  <a:cubicBezTo>
                    <a:pt x="5" y="394"/>
                    <a:pt x="0" y="391"/>
                    <a:pt x="1" y="392"/>
                  </a:cubicBezTo>
                  <a:close/>
                </a:path>
              </a:pathLst>
            </a:custGeom>
            <a:solidFill>
              <a:schemeClr val="accent1">
                <a:alpha val="50195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4" name="Freeform 32"/>
            <p:cNvSpPr>
              <a:spLocks/>
            </p:cNvSpPr>
            <p:nvPr/>
          </p:nvSpPr>
          <p:spPr bwMode="ltGray">
            <a:xfrm rot="828663">
              <a:off x="242" y="3404"/>
              <a:ext cx="132" cy="167"/>
            </a:xfrm>
            <a:custGeom>
              <a:avLst/>
              <a:gdLst>
                <a:gd name="T0" fmla="*/ 0 w 109"/>
                <a:gd name="T1" fmla="*/ 0 h 156"/>
                <a:gd name="T2" fmla="*/ 7 w 109"/>
                <a:gd name="T3" fmla="*/ 1 h 156"/>
                <a:gd name="T4" fmla="*/ 27 w 109"/>
                <a:gd name="T5" fmla="*/ 5 h 156"/>
                <a:gd name="T6" fmla="*/ 54 w 109"/>
                <a:gd name="T7" fmla="*/ 14 h 156"/>
                <a:gd name="T8" fmla="*/ 85 w 109"/>
                <a:gd name="T9" fmla="*/ 28 h 156"/>
                <a:gd name="T10" fmla="*/ 114 w 109"/>
                <a:gd name="T11" fmla="*/ 50 h 156"/>
                <a:gd name="T12" fmla="*/ 140 w 109"/>
                <a:gd name="T13" fmla="*/ 81 h 156"/>
                <a:gd name="T14" fmla="*/ 157 w 109"/>
                <a:gd name="T15" fmla="*/ 124 h 156"/>
                <a:gd name="T16" fmla="*/ 160 w 109"/>
                <a:gd name="T17" fmla="*/ 179 h 156"/>
                <a:gd name="T18" fmla="*/ 154 w 109"/>
                <a:gd name="T19" fmla="*/ 179 h 156"/>
                <a:gd name="T20" fmla="*/ 145 w 109"/>
                <a:gd name="T21" fmla="*/ 179 h 156"/>
                <a:gd name="T22" fmla="*/ 137 w 109"/>
                <a:gd name="T23" fmla="*/ 179 h 156"/>
                <a:gd name="T24" fmla="*/ 127 w 109"/>
                <a:gd name="T25" fmla="*/ 177 h 156"/>
                <a:gd name="T26" fmla="*/ 119 w 109"/>
                <a:gd name="T27" fmla="*/ 176 h 156"/>
                <a:gd name="T28" fmla="*/ 109 w 109"/>
                <a:gd name="T29" fmla="*/ 172 h 156"/>
                <a:gd name="T30" fmla="*/ 97 w 109"/>
                <a:gd name="T31" fmla="*/ 166 h 156"/>
                <a:gd name="T32" fmla="*/ 85 w 109"/>
                <a:gd name="T33" fmla="*/ 160 h 156"/>
                <a:gd name="T34" fmla="*/ 78 w 109"/>
                <a:gd name="T35" fmla="*/ 145 h 156"/>
                <a:gd name="T36" fmla="*/ 78 w 109"/>
                <a:gd name="T37" fmla="*/ 127 h 156"/>
                <a:gd name="T38" fmla="*/ 82 w 109"/>
                <a:gd name="T39" fmla="*/ 110 h 156"/>
                <a:gd name="T40" fmla="*/ 86 w 109"/>
                <a:gd name="T41" fmla="*/ 92 h 156"/>
                <a:gd name="T42" fmla="*/ 82 w 109"/>
                <a:gd name="T43" fmla="*/ 71 h 156"/>
                <a:gd name="T44" fmla="*/ 70 w 109"/>
                <a:gd name="T45" fmla="*/ 49 h 156"/>
                <a:gd name="T46" fmla="*/ 46 w 109"/>
                <a:gd name="T47" fmla="*/ 27 h 156"/>
                <a:gd name="T48" fmla="*/ 0 w 109"/>
                <a:gd name="T49" fmla="*/ 0 h 15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5" name="Freeform 33"/>
            <p:cNvSpPr>
              <a:spLocks/>
            </p:cNvSpPr>
            <p:nvPr/>
          </p:nvSpPr>
          <p:spPr bwMode="ltGray">
            <a:xfrm rot="828663">
              <a:off x="266" y="3592"/>
              <a:ext cx="66" cy="43"/>
            </a:xfrm>
            <a:custGeom>
              <a:avLst/>
              <a:gdLst>
                <a:gd name="T0" fmla="*/ 0 w 54"/>
                <a:gd name="T1" fmla="*/ 0 h 40"/>
                <a:gd name="T2" fmla="*/ 1 w 54"/>
                <a:gd name="T3" fmla="*/ 1 h 40"/>
                <a:gd name="T4" fmla="*/ 9 w 54"/>
                <a:gd name="T5" fmla="*/ 3 h 40"/>
                <a:gd name="T6" fmla="*/ 20 w 54"/>
                <a:gd name="T7" fmla="*/ 10 h 40"/>
                <a:gd name="T8" fmla="*/ 32 w 54"/>
                <a:gd name="T9" fmla="*/ 14 h 40"/>
                <a:gd name="T10" fmla="*/ 43 w 54"/>
                <a:gd name="T11" fmla="*/ 17 h 40"/>
                <a:gd name="T12" fmla="*/ 56 w 54"/>
                <a:gd name="T13" fmla="*/ 19 h 40"/>
                <a:gd name="T14" fmla="*/ 68 w 54"/>
                <a:gd name="T15" fmla="*/ 20 h 40"/>
                <a:gd name="T16" fmla="*/ 81 w 54"/>
                <a:gd name="T17" fmla="*/ 18 h 40"/>
                <a:gd name="T18" fmla="*/ 79 w 54"/>
                <a:gd name="T19" fmla="*/ 29 h 40"/>
                <a:gd name="T20" fmla="*/ 75 w 54"/>
                <a:gd name="T21" fmla="*/ 38 h 40"/>
                <a:gd name="T22" fmla="*/ 66 w 54"/>
                <a:gd name="T23" fmla="*/ 44 h 40"/>
                <a:gd name="T24" fmla="*/ 55 w 54"/>
                <a:gd name="T25" fmla="*/ 46 h 40"/>
                <a:gd name="T26" fmla="*/ 42 w 54"/>
                <a:gd name="T27" fmla="*/ 45 h 40"/>
                <a:gd name="T28" fmla="*/ 28 w 54"/>
                <a:gd name="T29" fmla="*/ 37 h 40"/>
                <a:gd name="T30" fmla="*/ 15 w 54"/>
                <a:gd name="T31" fmla="*/ 24 h 40"/>
                <a:gd name="T32" fmla="*/ 0 w 54"/>
                <a:gd name="T33" fmla="*/ 0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6" name="Freeform 34"/>
            <p:cNvSpPr>
              <a:spLocks/>
            </p:cNvSpPr>
            <p:nvPr/>
          </p:nvSpPr>
          <p:spPr bwMode="ltGray">
            <a:xfrm>
              <a:off x="11" y="4110"/>
              <a:ext cx="118" cy="209"/>
            </a:xfrm>
            <a:custGeom>
              <a:avLst/>
              <a:gdLst>
                <a:gd name="T0" fmla="*/ 0 w 118"/>
                <a:gd name="T1" fmla="*/ 0 h 209"/>
                <a:gd name="T2" fmla="*/ 6 w 118"/>
                <a:gd name="T3" fmla="*/ 8 h 209"/>
                <a:gd name="T4" fmla="*/ 15 w 118"/>
                <a:gd name="T5" fmla="*/ 19 h 209"/>
                <a:gd name="T6" fmla="*/ 26 w 118"/>
                <a:gd name="T7" fmla="*/ 33 h 209"/>
                <a:gd name="T8" fmla="*/ 38 w 118"/>
                <a:gd name="T9" fmla="*/ 51 h 209"/>
                <a:gd name="T10" fmla="*/ 54 w 118"/>
                <a:gd name="T11" fmla="*/ 72 h 209"/>
                <a:gd name="T12" fmla="*/ 67 w 118"/>
                <a:gd name="T13" fmla="*/ 94 h 209"/>
                <a:gd name="T14" fmla="*/ 79 w 118"/>
                <a:gd name="T15" fmla="*/ 119 h 209"/>
                <a:gd name="T16" fmla="*/ 87 w 118"/>
                <a:gd name="T17" fmla="*/ 146 h 209"/>
                <a:gd name="T18" fmla="*/ 94 w 118"/>
                <a:gd name="T19" fmla="*/ 175 h 209"/>
                <a:gd name="T20" fmla="*/ 91 w 118"/>
                <a:gd name="T21" fmla="*/ 209 h 209"/>
                <a:gd name="T22" fmla="*/ 118 w 118"/>
                <a:gd name="T23" fmla="*/ 209 h 209"/>
                <a:gd name="T24" fmla="*/ 117 w 118"/>
                <a:gd name="T25" fmla="*/ 177 h 209"/>
                <a:gd name="T26" fmla="*/ 104 w 118"/>
                <a:gd name="T27" fmla="*/ 119 h 209"/>
                <a:gd name="T28" fmla="*/ 82 w 118"/>
                <a:gd name="T29" fmla="*/ 69 h 209"/>
                <a:gd name="T30" fmla="*/ 47 w 118"/>
                <a:gd name="T31" fmla="*/ 27 h 209"/>
                <a:gd name="T32" fmla="*/ 0 w 118"/>
                <a:gd name="T33" fmla="*/ 0 h 20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18" h="209">
                  <a:moveTo>
                    <a:pt x="0" y="0"/>
                  </a:moveTo>
                  <a:lnTo>
                    <a:pt x="6" y="8"/>
                  </a:lnTo>
                  <a:lnTo>
                    <a:pt x="15" y="19"/>
                  </a:lnTo>
                  <a:lnTo>
                    <a:pt x="26" y="33"/>
                  </a:lnTo>
                  <a:lnTo>
                    <a:pt x="38" y="51"/>
                  </a:lnTo>
                  <a:lnTo>
                    <a:pt x="54" y="72"/>
                  </a:lnTo>
                  <a:lnTo>
                    <a:pt x="67" y="94"/>
                  </a:lnTo>
                  <a:lnTo>
                    <a:pt x="79" y="119"/>
                  </a:lnTo>
                  <a:lnTo>
                    <a:pt x="87" y="146"/>
                  </a:lnTo>
                  <a:lnTo>
                    <a:pt x="94" y="175"/>
                  </a:lnTo>
                  <a:lnTo>
                    <a:pt x="91" y="209"/>
                  </a:lnTo>
                  <a:lnTo>
                    <a:pt x="118" y="209"/>
                  </a:lnTo>
                  <a:lnTo>
                    <a:pt x="117" y="177"/>
                  </a:lnTo>
                  <a:lnTo>
                    <a:pt x="104" y="119"/>
                  </a:lnTo>
                  <a:lnTo>
                    <a:pt x="82" y="69"/>
                  </a:lnTo>
                  <a:lnTo>
                    <a:pt x="47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7" name="Freeform 35"/>
            <p:cNvSpPr>
              <a:spLocks/>
            </p:cNvSpPr>
            <p:nvPr/>
          </p:nvSpPr>
          <p:spPr bwMode="ltGray">
            <a:xfrm>
              <a:off x="0" y="3968"/>
              <a:ext cx="130" cy="128"/>
            </a:xfrm>
            <a:custGeom>
              <a:avLst/>
              <a:gdLst>
                <a:gd name="T0" fmla="*/ 103 w 130"/>
                <a:gd name="T1" fmla="*/ 0 h 128"/>
                <a:gd name="T2" fmla="*/ 130 w 130"/>
                <a:gd name="T3" fmla="*/ 128 h 128"/>
                <a:gd name="T4" fmla="*/ 125 w 130"/>
                <a:gd name="T5" fmla="*/ 126 h 128"/>
                <a:gd name="T6" fmla="*/ 111 w 130"/>
                <a:gd name="T7" fmla="*/ 121 h 128"/>
                <a:gd name="T8" fmla="*/ 92 w 130"/>
                <a:gd name="T9" fmla="*/ 111 h 128"/>
                <a:gd name="T10" fmla="*/ 68 w 130"/>
                <a:gd name="T11" fmla="*/ 103 h 128"/>
                <a:gd name="T12" fmla="*/ 41 w 130"/>
                <a:gd name="T13" fmla="*/ 94 h 128"/>
                <a:gd name="T14" fmla="*/ 19 w 130"/>
                <a:gd name="T15" fmla="*/ 90 h 128"/>
                <a:gd name="T16" fmla="*/ 0 w 130"/>
                <a:gd name="T17" fmla="*/ 93 h 128"/>
                <a:gd name="T18" fmla="*/ 0 w 130"/>
                <a:gd name="T19" fmla="*/ 72 h 128"/>
                <a:gd name="T20" fmla="*/ 12 w 130"/>
                <a:gd name="T21" fmla="*/ 70 h 128"/>
                <a:gd name="T22" fmla="*/ 24 w 130"/>
                <a:gd name="T23" fmla="*/ 66 h 128"/>
                <a:gd name="T24" fmla="*/ 38 w 130"/>
                <a:gd name="T25" fmla="*/ 66 h 128"/>
                <a:gd name="T26" fmla="*/ 51 w 130"/>
                <a:gd name="T27" fmla="*/ 67 h 128"/>
                <a:gd name="T28" fmla="*/ 65 w 130"/>
                <a:gd name="T29" fmla="*/ 70 h 128"/>
                <a:gd name="T30" fmla="*/ 78 w 130"/>
                <a:gd name="T31" fmla="*/ 78 h 128"/>
                <a:gd name="T32" fmla="*/ 81 w 130"/>
                <a:gd name="T33" fmla="*/ 74 h 128"/>
                <a:gd name="T34" fmla="*/ 81 w 130"/>
                <a:gd name="T35" fmla="*/ 58 h 128"/>
                <a:gd name="T36" fmla="*/ 82 w 130"/>
                <a:gd name="T37" fmla="*/ 37 h 128"/>
                <a:gd name="T38" fmla="*/ 82 w 130"/>
                <a:gd name="T39" fmla="*/ 29 h 128"/>
                <a:gd name="T40" fmla="*/ 80 w 130"/>
                <a:gd name="T41" fmla="*/ 29 h 128"/>
                <a:gd name="T42" fmla="*/ 77 w 130"/>
                <a:gd name="T43" fmla="*/ 27 h 128"/>
                <a:gd name="T44" fmla="*/ 76 w 130"/>
                <a:gd name="T45" fmla="*/ 22 h 128"/>
                <a:gd name="T46" fmla="*/ 75 w 130"/>
                <a:gd name="T47" fmla="*/ 19 h 128"/>
                <a:gd name="T48" fmla="*/ 76 w 130"/>
                <a:gd name="T49" fmla="*/ 15 h 128"/>
                <a:gd name="T50" fmla="*/ 79 w 130"/>
                <a:gd name="T51" fmla="*/ 10 h 128"/>
                <a:gd name="T52" fmla="*/ 89 w 130"/>
                <a:gd name="T53" fmla="*/ 6 h 128"/>
                <a:gd name="T54" fmla="*/ 103 w 130"/>
                <a:gd name="T55" fmla="*/ 0 h 128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0" t="0" r="r" b="b"/>
              <a:pathLst>
                <a:path w="130" h="128">
                  <a:moveTo>
                    <a:pt x="103" y="0"/>
                  </a:moveTo>
                  <a:lnTo>
                    <a:pt x="130" y="128"/>
                  </a:lnTo>
                  <a:lnTo>
                    <a:pt x="125" y="126"/>
                  </a:lnTo>
                  <a:lnTo>
                    <a:pt x="111" y="121"/>
                  </a:lnTo>
                  <a:lnTo>
                    <a:pt x="92" y="111"/>
                  </a:lnTo>
                  <a:lnTo>
                    <a:pt x="68" y="103"/>
                  </a:lnTo>
                  <a:lnTo>
                    <a:pt x="41" y="94"/>
                  </a:lnTo>
                  <a:lnTo>
                    <a:pt x="19" y="90"/>
                  </a:lnTo>
                  <a:lnTo>
                    <a:pt x="0" y="93"/>
                  </a:lnTo>
                  <a:lnTo>
                    <a:pt x="0" y="72"/>
                  </a:lnTo>
                  <a:lnTo>
                    <a:pt x="12" y="70"/>
                  </a:lnTo>
                  <a:lnTo>
                    <a:pt x="24" y="66"/>
                  </a:lnTo>
                  <a:lnTo>
                    <a:pt x="38" y="66"/>
                  </a:lnTo>
                  <a:lnTo>
                    <a:pt x="51" y="67"/>
                  </a:lnTo>
                  <a:lnTo>
                    <a:pt x="65" y="70"/>
                  </a:lnTo>
                  <a:lnTo>
                    <a:pt x="78" y="78"/>
                  </a:lnTo>
                  <a:lnTo>
                    <a:pt x="81" y="74"/>
                  </a:lnTo>
                  <a:lnTo>
                    <a:pt x="81" y="58"/>
                  </a:lnTo>
                  <a:lnTo>
                    <a:pt x="82" y="37"/>
                  </a:lnTo>
                  <a:lnTo>
                    <a:pt x="82" y="29"/>
                  </a:lnTo>
                  <a:lnTo>
                    <a:pt x="80" y="29"/>
                  </a:lnTo>
                  <a:lnTo>
                    <a:pt x="77" y="27"/>
                  </a:lnTo>
                  <a:lnTo>
                    <a:pt x="76" y="22"/>
                  </a:lnTo>
                  <a:lnTo>
                    <a:pt x="75" y="19"/>
                  </a:lnTo>
                  <a:lnTo>
                    <a:pt x="76" y="15"/>
                  </a:lnTo>
                  <a:lnTo>
                    <a:pt x="79" y="10"/>
                  </a:lnTo>
                  <a:lnTo>
                    <a:pt x="89" y="6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8" name="Freeform 36"/>
            <p:cNvSpPr>
              <a:spLocks/>
            </p:cNvSpPr>
            <p:nvPr/>
          </p:nvSpPr>
          <p:spPr bwMode="ltGray">
            <a:xfrm>
              <a:off x="0" y="3949"/>
              <a:ext cx="47" cy="86"/>
            </a:xfrm>
            <a:custGeom>
              <a:avLst/>
              <a:gdLst>
                <a:gd name="T0" fmla="*/ 37 w 47"/>
                <a:gd name="T1" fmla="*/ 0 h 86"/>
                <a:gd name="T2" fmla="*/ 15 w 47"/>
                <a:gd name="T3" fmla="*/ 37 h 86"/>
                <a:gd name="T4" fmla="*/ 0 w 47"/>
                <a:gd name="T5" fmla="*/ 59 h 86"/>
                <a:gd name="T6" fmla="*/ 0 w 47"/>
                <a:gd name="T7" fmla="*/ 86 h 86"/>
                <a:gd name="T8" fmla="*/ 8 w 47"/>
                <a:gd name="T9" fmla="*/ 82 h 86"/>
                <a:gd name="T10" fmla="*/ 20 w 47"/>
                <a:gd name="T11" fmla="*/ 73 h 86"/>
                <a:gd name="T12" fmla="*/ 33 w 47"/>
                <a:gd name="T13" fmla="*/ 63 h 86"/>
                <a:gd name="T14" fmla="*/ 42 w 47"/>
                <a:gd name="T15" fmla="*/ 51 h 86"/>
                <a:gd name="T16" fmla="*/ 47 w 47"/>
                <a:gd name="T17" fmla="*/ 36 h 86"/>
                <a:gd name="T18" fmla="*/ 46 w 47"/>
                <a:gd name="T19" fmla="*/ 19 h 86"/>
                <a:gd name="T20" fmla="*/ 37 w 47"/>
                <a:gd name="T21" fmla="*/ 0 h 8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7" h="86">
                  <a:moveTo>
                    <a:pt x="37" y="0"/>
                  </a:moveTo>
                  <a:lnTo>
                    <a:pt x="15" y="37"/>
                  </a:lnTo>
                  <a:lnTo>
                    <a:pt x="0" y="59"/>
                  </a:lnTo>
                  <a:lnTo>
                    <a:pt x="0" y="86"/>
                  </a:lnTo>
                  <a:lnTo>
                    <a:pt x="8" y="82"/>
                  </a:lnTo>
                  <a:lnTo>
                    <a:pt x="20" y="73"/>
                  </a:lnTo>
                  <a:lnTo>
                    <a:pt x="33" y="63"/>
                  </a:lnTo>
                  <a:lnTo>
                    <a:pt x="42" y="51"/>
                  </a:lnTo>
                  <a:lnTo>
                    <a:pt x="47" y="36"/>
                  </a:lnTo>
                  <a:lnTo>
                    <a:pt x="46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9" name="Freeform 37"/>
            <p:cNvSpPr>
              <a:spLocks/>
            </p:cNvSpPr>
            <p:nvPr/>
          </p:nvSpPr>
          <p:spPr bwMode="ltGray">
            <a:xfrm>
              <a:off x="0" y="3239"/>
              <a:ext cx="497" cy="740"/>
            </a:xfrm>
            <a:custGeom>
              <a:avLst/>
              <a:gdLst>
                <a:gd name="T0" fmla="*/ 0 w 497"/>
                <a:gd name="T1" fmla="*/ 13 h 740"/>
                <a:gd name="T2" fmla="*/ 41 w 497"/>
                <a:gd name="T3" fmla="*/ 4 h 740"/>
                <a:gd name="T4" fmla="*/ 101 w 497"/>
                <a:gd name="T5" fmla="*/ 0 h 740"/>
                <a:gd name="T6" fmla="*/ 170 w 497"/>
                <a:gd name="T7" fmla="*/ 4 h 740"/>
                <a:gd name="T8" fmla="*/ 248 w 497"/>
                <a:gd name="T9" fmla="*/ 21 h 740"/>
                <a:gd name="T10" fmla="*/ 323 w 497"/>
                <a:gd name="T11" fmla="*/ 50 h 740"/>
                <a:gd name="T12" fmla="*/ 382 w 497"/>
                <a:gd name="T13" fmla="*/ 90 h 740"/>
                <a:gd name="T14" fmla="*/ 428 w 497"/>
                <a:gd name="T15" fmla="*/ 141 h 740"/>
                <a:gd name="T16" fmla="*/ 463 w 497"/>
                <a:gd name="T17" fmla="*/ 199 h 740"/>
                <a:gd name="T18" fmla="*/ 485 w 497"/>
                <a:gd name="T19" fmla="*/ 262 h 740"/>
                <a:gd name="T20" fmla="*/ 496 w 497"/>
                <a:gd name="T21" fmla="*/ 327 h 740"/>
                <a:gd name="T22" fmla="*/ 497 w 497"/>
                <a:gd name="T23" fmla="*/ 396 h 740"/>
                <a:gd name="T24" fmla="*/ 487 w 497"/>
                <a:gd name="T25" fmla="*/ 462 h 740"/>
                <a:gd name="T26" fmla="*/ 470 w 497"/>
                <a:gd name="T27" fmla="*/ 527 h 740"/>
                <a:gd name="T28" fmla="*/ 443 w 497"/>
                <a:gd name="T29" fmla="*/ 586 h 740"/>
                <a:gd name="T30" fmla="*/ 406 w 497"/>
                <a:gd name="T31" fmla="*/ 639 h 740"/>
                <a:gd name="T32" fmla="*/ 364 w 497"/>
                <a:gd name="T33" fmla="*/ 683 h 740"/>
                <a:gd name="T34" fmla="*/ 315 w 497"/>
                <a:gd name="T35" fmla="*/ 715 h 740"/>
                <a:gd name="T36" fmla="*/ 259 w 497"/>
                <a:gd name="T37" fmla="*/ 736 h 740"/>
                <a:gd name="T38" fmla="*/ 198 w 497"/>
                <a:gd name="T39" fmla="*/ 740 h 740"/>
                <a:gd name="T40" fmla="*/ 131 w 497"/>
                <a:gd name="T41" fmla="*/ 727 h 740"/>
                <a:gd name="T42" fmla="*/ 167 w 497"/>
                <a:gd name="T43" fmla="*/ 728 h 740"/>
                <a:gd name="T44" fmla="*/ 204 w 497"/>
                <a:gd name="T45" fmla="*/ 718 h 740"/>
                <a:gd name="T46" fmla="*/ 238 w 497"/>
                <a:gd name="T47" fmla="*/ 700 h 740"/>
                <a:gd name="T48" fmla="*/ 272 w 497"/>
                <a:gd name="T49" fmla="*/ 670 h 740"/>
                <a:gd name="T50" fmla="*/ 304 w 497"/>
                <a:gd name="T51" fmla="*/ 635 h 740"/>
                <a:gd name="T52" fmla="*/ 333 w 497"/>
                <a:gd name="T53" fmla="*/ 594 h 740"/>
                <a:gd name="T54" fmla="*/ 358 w 497"/>
                <a:gd name="T55" fmla="*/ 549 h 740"/>
                <a:gd name="T56" fmla="*/ 381 w 497"/>
                <a:gd name="T57" fmla="*/ 500 h 740"/>
                <a:gd name="T58" fmla="*/ 396 w 497"/>
                <a:gd name="T59" fmla="*/ 449 h 740"/>
                <a:gd name="T60" fmla="*/ 408 w 497"/>
                <a:gd name="T61" fmla="*/ 397 h 740"/>
                <a:gd name="T62" fmla="*/ 414 w 497"/>
                <a:gd name="T63" fmla="*/ 346 h 740"/>
                <a:gd name="T64" fmla="*/ 412 w 497"/>
                <a:gd name="T65" fmla="*/ 296 h 740"/>
                <a:gd name="T66" fmla="*/ 402 w 497"/>
                <a:gd name="T67" fmla="*/ 251 h 740"/>
                <a:gd name="T68" fmla="*/ 384 w 497"/>
                <a:gd name="T69" fmla="*/ 208 h 740"/>
                <a:gd name="T70" fmla="*/ 357 w 497"/>
                <a:gd name="T71" fmla="*/ 172 h 740"/>
                <a:gd name="T72" fmla="*/ 320 w 497"/>
                <a:gd name="T73" fmla="*/ 142 h 740"/>
                <a:gd name="T74" fmla="*/ 260 w 497"/>
                <a:gd name="T75" fmla="*/ 107 h 740"/>
                <a:gd name="T76" fmla="*/ 203 w 497"/>
                <a:gd name="T77" fmla="*/ 82 h 740"/>
                <a:gd name="T78" fmla="*/ 154 w 497"/>
                <a:gd name="T79" fmla="*/ 65 h 740"/>
                <a:gd name="T80" fmla="*/ 108 w 497"/>
                <a:gd name="T81" fmla="*/ 56 h 740"/>
                <a:gd name="T82" fmla="*/ 68 w 497"/>
                <a:gd name="T83" fmla="*/ 55 h 740"/>
                <a:gd name="T84" fmla="*/ 32 w 497"/>
                <a:gd name="T85" fmla="*/ 61 h 740"/>
                <a:gd name="T86" fmla="*/ 0 w 497"/>
                <a:gd name="T87" fmla="*/ 70 h 740"/>
                <a:gd name="T88" fmla="*/ 0 w 497"/>
                <a:gd name="T89" fmla="*/ 13 h 740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497" h="740">
                  <a:moveTo>
                    <a:pt x="0" y="13"/>
                  </a:moveTo>
                  <a:lnTo>
                    <a:pt x="41" y="4"/>
                  </a:lnTo>
                  <a:lnTo>
                    <a:pt x="101" y="0"/>
                  </a:lnTo>
                  <a:lnTo>
                    <a:pt x="170" y="4"/>
                  </a:lnTo>
                  <a:lnTo>
                    <a:pt x="248" y="21"/>
                  </a:lnTo>
                  <a:lnTo>
                    <a:pt x="323" y="50"/>
                  </a:lnTo>
                  <a:lnTo>
                    <a:pt x="382" y="90"/>
                  </a:lnTo>
                  <a:lnTo>
                    <a:pt x="428" y="141"/>
                  </a:lnTo>
                  <a:lnTo>
                    <a:pt x="463" y="199"/>
                  </a:lnTo>
                  <a:lnTo>
                    <a:pt x="485" y="262"/>
                  </a:lnTo>
                  <a:lnTo>
                    <a:pt x="496" y="327"/>
                  </a:lnTo>
                  <a:lnTo>
                    <a:pt x="497" y="396"/>
                  </a:lnTo>
                  <a:lnTo>
                    <a:pt x="487" y="462"/>
                  </a:lnTo>
                  <a:lnTo>
                    <a:pt x="470" y="527"/>
                  </a:lnTo>
                  <a:lnTo>
                    <a:pt x="443" y="586"/>
                  </a:lnTo>
                  <a:lnTo>
                    <a:pt x="406" y="639"/>
                  </a:lnTo>
                  <a:lnTo>
                    <a:pt x="364" y="683"/>
                  </a:lnTo>
                  <a:lnTo>
                    <a:pt x="315" y="715"/>
                  </a:lnTo>
                  <a:lnTo>
                    <a:pt x="259" y="736"/>
                  </a:lnTo>
                  <a:lnTo>
                    <a:pt x="198" y="740"/>
                  </a:lnTo>
                  <a:lnTo>
                    <a:pt x="131" y="727"/>
                  </a:lnTo>
                  <a:lnTo>
                    <a:pt x="167" y="728"/>
                  </a:lnTo>
                  <a:lnTo>
                    <a:pt x="204" y="718"/>
                  </a:lnTo>
                  <a:lnTo>
                    <a:pt x="238" y="700"/>
                  </a:lnTo>
                  <a:lnTo>
                    <a:pt x="272" y="670"/>
                  </a:lnTo>
                  <a:lnTo>
                    <a:pt x="304" y="635"/>
                  </a:lnTo>
                  <a:lnTo>
                    <a:pt x="333" y="594"/>
                  </a:lnTo>
                  <a:lnTo>
                    <a:pt x="358" y="549"/>
                  </a:lnTo>
                  <a:lnTo>
                    <a:pt x="381" y="500"/>
                  </a:lnTo>
                  <a:lnTo>
                    <a:pt x="396" y="449"/>
                  </a:lnTo>
                  <a:lnTo>
                    <a:pt x="408" y="397"/>
                  </a:lnTo>
                  <a:lnTo>
                    <a:pt x="414" y="346"/>
                  </a:lnTo>
                  <a:lnTo>
                    <a:pt x="412" y="296"/>
                  </a:lnTo>
                  <a:lnTo>
                    <a:pt x="402" y="251"/>
                  </a:lnTo>
                  <a:lnTo>
                    <a:pt x="384" y="208"/>
                  </a:lnTo>
                  <a:lnTo>
                    <a:pt x="357" y="172"/>
                  </a:lnTo>
                  <a:lnTo>
                    <a:pt x="320" y="142"/>
                  </a:lnTo>
                  <a:lnTo>
                    <a:pt x="260" y="107"/>
                  </a:lnTo>
                  <a:lnTo>
                    <a:pt x="203" y="82"/>
                  </a:lnTo>
                  <a:lnTo>
                    <a:pt x="154" y="65"/>
                  </a:lnTo>
                  <a:lnTo>
                    <a:pt x="108" y="56"/>
                  </a:lnTo>
                  <a:lnTo>
                    <a:pt x="68" y="55"/>
                  </a:lnTo>
                  <a:lnTo>
                    <a:pt x="32" y="61"/>
                  </a:lnTo>
                  <a:lnTo>
                    <a:pt x="0" y="7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0" name="Freeform 38"/>
            <p:cNvSpPr>
              <a:spLocks/>
            </p:cNvSpPr>
            <p:nvPr/>
          </p:nvSpPr>
          <p:spPr bwMode="ltGray">
            <a:xfrm rot="1584153">
              <a:off x="20" y="410"/>
              <a:ext cx="344" cy="245"/>
            </a:xfrm>
            <a:custGeom>
              <a:avLst/>
              <a:gdLst>
                <a:gd name="T0" fmla="*/ 0 w 257"/>
                <a:gd name="T1" fmla="*/ 0 h 237"/>
                <a:gd name="T2" fmla="*/ 0 w 257"/>
                <a:gd name="T3" fmla="*/ 27 h 237"/>
                <a:gd name="T4" fmla="*/ 5 w 257"/>
                <a:gd name="T5" fmla="*/ 54 h 237"/>
                <a:gd name="T6" fmla="*/ 11 w 257"/>
                <a:gd name="T7" fmla="*/ 81 h 237"/>
                <a:gd name="T8" fmla="*/ 20 w 257"/>
                <a:gd name="T9" fmla="*/ 104 h 237"/>
                <a:gd name="T10" fmla="*/ 32 w 257"/>
                <a:gd name="T11" fmla="*/ 127 h 237"/>
                <a:gd name="T12" fmla="*/ 48 w 257"/>
                <a:gd name="T13" fmla="*/ 151 h 237"/>
                <a:gd name="T14" fmla="*/ 68 w 257"/>
                <a:gd name="T15" fmla="*/ 172 h 237"/>
                <a:gd name="T16" fmla="*/ 91 w 257"/>
                <a:gd name="T17" fmla="*/ 190 h 237"/>
                <a:gd name="T18" fmla="*/ 120 w 257"/>
                <a:gd name="T19" fmla="*/ 208 h 237"/>
                <a:gd name="T20" fmla="*/ 154 w 257"/>
                <a:gd name="T21" fmla="*/ 222 h 237"/>
                <a:gd name="T22" fmla="*/ 190 w 257"/>
                <a:gd name="T23" fmla="*/ 234 h 237"/>
                <a:gd name="T24" fmla="*/ 234 w 257"/>
                <a:gd name="T25" fmla="*/ 244 h 237"/>
                <a:gd name="T26" fmla="*/ 282 w 257"/>
                <a:gd name="T27" fmla="*/ 250 h 237"/>
                <a:gd name="T28" fmla="*/ 337 w 257"/>
                <a:gd name="T29" fmla="*/ 253 h 237"/>
                <a:gd name="T30" fmla="*/ 394 w 257"/>
                <a:gd name="T31" fmla="*/ 252 h 237"/>
                <a:gd name="T32" fmla="*/ 460 w 257"/>
                <a:gd name="T33" fmla="*/ 248 h 237"/>
                <a:gd name="T34" fmla="*/ 402 w 257"/>
                <a:gd name="T35" fmla="*/ 243 h 237"/>
                <a:gd name="T36" fmla="*/ 349 w 257"/>
                <a:gd name="T37" fmla="*/ 235 h 237"/>
                <a:gd name="T38" fmla="*/ 305 w 257"/>
                <a:gd name="T39" fmla="*/ 226 h 237"/>
                <a:gd name="T40" fmla="*/ 265 w 257"/>
                <a:gd name="T41" fmla="*/ 218 h 237"/>
                <a:gd name="T42" fmla="*/ 229 w 257"/>
                <a:gd name="T43" fmla="*/ 207 h 237"/>
                <a:gd name="T44" fmla="*/ 201 w 257"/>
                <a:gd name="T45" fmla="*/ 194 h 237"/>
                <a:gd name="T46" fmla="*/ 174 w 257"/>
                <a:gd name="T47" fmla="*/ 181 h 237"/>
                <a:gd name="T48" fmla="*/ 150 w 257"/>
                <a:gd name="T49" fmla="*/ 165 h 237"/>
                <a:gd name="T50" fmla="*/ 128 w 257"/>
                <a:gd name="T51" fmla="*/ 151 h 237"/>
                <a:gd name="T52" fmla="*/ 110 w 257"/>
                <a:gd name="T53" fmla="*/ 133 h 237"/>
                <a:gd name="T54" fmla="*/ 94 w 257"/>
                <a:gd name="T55" fmla="*/ 115 h 237"/>
                <a:gd name="T56" fmla="*/ 78 w 257"/>
                <a:gd name="T57" fmla="*/ 94 h 237"/>
                <a:gd name="T58" fmla="*/ 59 w 257"/>
                <a:gd name="T59" fmla="*/ 73 h 237"/>
                <a:gd name="T60" fmla="*/ 41 w 257"/>
                <a:gd name="T61" fmla="*/ 51 h 237"/>
                <a:gd name="T62" fmla="*/ 21 w 257"/>
                <a:gd name="T63" fmla="*/ 26 h 237"/>
                <a:gd name="T64" fmla="*/ 0 w 257"/>
                <a:gd name="T65" fmla="*/ 0 h 23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1" name="Freeform 39"/>
            <p:cNvSpPr>
              <a:spLocks/>
            </p:cNvSpPr>
            <p:nvPr/>
          </p:nvSpPr>
          <p:spPr bwMode="ltGray">
            <a:xfrm rot="1584153">
              <a:off x="242" y="756"/>
              <a:ext cx="167" cy="115"/>
            </a:xfrm>
            <a:custGeom>
              <a:avLst/>
              <a:gdLst>
                <a:gd name="T0" fmla="*/ 140 w 124"/>
                <a:gd name="T1" fmla="*/ 0 h 110"/>
                <a:gd name="T2" fmla="*/ 225 w 124"/>
                <a:gd name="T3" fmla="*/ 118 h 110"/>
                <a:gd name="T4" fmla="*/ 218 w 124"/>
                <a:gd name="T5" fmla="*/ 117 h 110"/>
                <a:gd name="T6" fmla="*/ 194 w 124"/>
                <a:gd name="T7" fmla="*/ 115 h 110"/>
                <a:gd name="T8" fmla="*/ 162 w 124"/>
                <a:gd name="T9" fmla="*/ 111 h 110"/>
                <a:gd name="T10" fmla="*/ 124 w 124"/>
                <a:gd name="T11" fmla="*/ 109 h 110"/>
                <a:gd name="T12" fmla="*/ 82 w 124"/>
                <a:gd name="T13" fmla="*/ 106 h 110"/>
                <a:gd name="T14" fmla="*/ 46 w 124"/>
                <a:gd name="T15" fmla="*/ 107 h 110"/>
                <a:gd name="T16" fmla="*/ 16 w 124"/>
                <a:gd name="T17" fmla="*/ 112 h 110"/>
                <a:gd name="T18" fmla="*/ 0 w 124"/>
                <a:gd name="T19" fmla="*/ 120 h 110"/>
                <a:gd name="T20" fmla="*/ 7 w 124"/>
                <a:gd name="T21" fmla="*/ 107 h 110"/>
                <a:gd name="T22" fmla="*/ 15 w 124"/>
                <a:gd name="T23" fmla="*/ 97 h 110"/>
                <a:gd name="T24" fmla="*/ 30 w 124"/>
                <a:gd name="T25" fmla="*/ 90 h 110"/>
                <a:gd name="T26" fmla="*/ 46 w 124"/>
                <a:gd name="T27" fmla="*/ 83 h 110"/>
                <a:gd name="T28" fmla="*/ 65 w 124"/>
                <a:gd name="T29" fmla="*/ 78 h 110"/>
                <a:gd name="T30" fmla="*/ 85 w 124"/>
                <a:gd name="T31" fmla="*/ 77 h 110"/>
                <a:gd name="T32" fmla="*/ 106 w 124"/>
                <a:gd name="T33" fmla="*/ 77 h 110"/>
                <a:gd name="T34" fmla="*/ 131 w 124"/>
                <a:gd name="T35" fmla="*/ 81 h 110"/>
                <a:gd name="T36" fmla="*/ 132 w 124"/>
                <a:gd name="T37" fmla="*/ 77 h 110"/>
                <a:gd name="T38" fmla="*/ 127 w 124"/>
                <a:gd name="T39" fmla="*/ 62 h 110"/>
                <a:gd name="T40" fmla="*/ 121 w 124"/>
                <a:gd name="T41" fmla="*/ 42 h 110"/>
                <a:gd name="T42" fmla="*/ 119 w 124"/>
                <a:gd name="T43" fmla="*/ 32 h 110"/>
                <a:gd name="T44" fmla="*/ 114 w 124"/>
                <a:gd name="T45" fmla="*/ 32 h 110"/>
                <a:gd name="T46" fmla="*/ 110 w 124"/>
                <a:gd name="T47" fmla="*/ 31 h 110"/>
                <a:gd name="T48" fmla="*/ 106 w 124"/>
                <a:gd name="T49" fmla="*/ 28 h 110"/>
                <a:gd name="T50" fmla="*/ 104 w 124"/>
                <a:gd name="T51" fmla="*/ 25 h 110"/>
                <a:gd name="T52" fmla="*/ 104 w 124"/>
                <a:gd name="T53" fmla="*/ 21 h 110"/>
                <a:gd name="T54" fmla="*/ 106 w 124"/>
                <a:gd name="T55" fmla="*/ 16 h 110"/>
                <a:gd name="T56" fmla="*/ 120 w 124"/>
                <a:gd name="T57" fmla="*/ 8 h 110"/>
                <a:gd name="T58" fmla="*/ 140 w 124"/>
                <a:gd name="T59" fmla="*/ 0 h 11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2" name="Freeform 40"/>
            <p:cNvSpPr>
              <a:spLocks/>
            </p:cNvSpPr>
            <p:nvPr/>
          </p:nvSpPr>
          <p:spPr bwMode="ltGray">
            <a:xfrm rot="1584153">
              <a:off x="574" y="286"/>
              <a:ext cx="147" cy="160"/>
            </a:xfrm>
            <a:custGeom>
              <a:avLst/>
              <a:gdLst>
                <a:gd name="T0" fmla="*/ 0 w 109"/>
                <a:gd name="T1" fmla="*/ 0 h 156"/>
                <a:gd name="T2" fmla="*/ 9 w 109"/>
                <a:gd name="T3" fmla="*/ 1 h 156"/>
                <a:gd name="T4" fmla="*/ 32 w 109"/>
                <a:gd name="T5" fmla="*/ 5 h 156"/>
                <a:gd name="T6" fmla="*/ 67 w 109"/>
                <a:gd name="T7" fmla="*/ 12 h 156"/>
                <a:gd name="T8" fmla="*/ 105 w 109"/>
                <a:gd name="T9" fmla="*/ 26 h 156"/>
                <a:gd name="T10" fmla="*/ 142 w 109"/>
                <a:gd name="T11" fmla="*/ 46 h 156"/>
                <a:gd name="T12" fmla="*/ 174 w 109"/>
                <a:gd name="T13" fmla="*/ 75 h 156"/>
                <a:gd name="T14" fmla="*/ 194 w 109"/>
                <a:gd name="T15" fmla="*/ 114 h 156"/>
                <a:gd name="T16" fmla="*/ 198 w 109"/>
                <a:gd name="T17" fmla="*/ 164 h 156"/>
                <a:gd name="T18" fmla="*/ 192 w 109"/>
                <a:gd name="T19" fmla="*/ 164 h 156"/>
                <a:gd name="T20" fmla="*/ 181 w 109"/>
                <a:gd name="T21" fmla="*/ 164 h 156"/>
                <a:gd name="T22" fmla="*/ 169 w 109"/>
                <a:gd name="T23" fmla="*/ 164 h 156"/>
                <a:gd name="T24" fmla="*/ 158 w 109"/>
                <a:gd name="T25" fmla="*/ 162 h 156"/>
                <a:gd name="T26" fmla="*/ 147 w 109"/>
                <a:gd name="T27" fmla="*/ 161 h 156"/>
                <a:gd name="T28" fmla="*/ 135 w 109"/>
                <a:gd name="T29" fmla="*/ 158 h 156"/>
                <a:gd name="T30" fmla="*/ 120 w 109"/>
                <a:gd name="T31" fmla="*/ 153 h 156"/>
                <a:gd name="T32" fmla="*/ 105 w 109"/>
                <a:gd name="T33" fmla="*/ 147 h 156"/>
                <a:gd name="T34" fmla="*/ 96 w 109"/>
                <a:gd name="T35" fmla="*/ 132 h 156"/>
                <a:gd name="T36" fmla="*/ 96 w 109"/>
                <a:gd name="T37" fmla="*/ 117 h 156"/>
                <a:gd name="T38" fmla="*/ 102 w 109"/>
                <a:gd name="T39" fmla="*/ 101 h 156"/>
                <a:gd name="T40" fmla="*/ 108 w 109"/>
                <a:gd name="T41" fmla="*/ 84 h 156"/>
                <a:gd name="T42" fmla="*/ 102 w 109"/>
                <a:gd name="T43" fmla="*/ 66 h 156"/>
                <a:gd name="T44" fmla="*/ 88 w 109"/>
                <a:gd name="T45" fmla="*/ 45 h 156"/>
                <a:gd name="T46" fmla="*/ 57 w 109"/>
                <a:gd name="T47" fmla="*/ 25 h 156"/>
                <a:gd name="T48" fmla="*/ 0 w 109"/>
                <a:gd name="T49" fmla="*/ 0 h 15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3" name="Freeform 41"/>
            <p:cNvSpPr>
              <a:spLocks/>
            </p:cNvSpPr>
            <p:nvPr/>
          </p:nvSpPr>
          <p:spPr bwMode="ltGray">
            <a:xfrm rot="1584153">
              <a:off x="236" y="721"/>
              <a:ext cx="62" cy="97"/>
            </a:xfrm>
            <a:custGeom>
              <a:avLst/>
              <a:gdLst>
                <a:gd name="T0" fmla="*/ 57 w 46"/>
                <a:gd name="T1" fmla="*/ 0 h 94"/>
                <a:gd name="T2" fmla="*/ 36 w 46"/>
                <a:gd name="T3" fmla="*/ 40 h 94"/>
                <a:gd name="T4" fmla="*/ 27 w 46"/>
                <a:gd name="T5" fmla="*/ 66 h 94"/>
                <a:gd name="T6" fmla="*/ 20 w 46"/>
                <a:gd name="T7" fmla="*/ 85 h 94"/>
                <a:gd name="T8" fmla="*/ 0 w 46"/>
                <a:gd name="T9" fmla="*/ 100 h 94"/>
                <a:gd name="T10" fmla="*/ 22 w 46"/>
                <a:gd name="T11" fmla="*/ 94 h 94"/>
                <a:gd name="T12" fmla="*/ 42 w 46"/>
                <a:gd name="T13" fmla="*/ 86 h 94"/>
                <a:gd name="T14" fmla="*/ 58 w 46"/>
                <a:gd name="T15" fmla="*/ 73 h 94"/>
                <a:gd name="T16" fmla="*/ 73 w 46"/>
                <a:gd name="T17" fmla="*/ 61 h 94"/>
                <a:gd name="T18" fmla="*/ 82 w 46"/>
                <a:gd name="T19" fmla="*/ 46 h 94"/>
                <a:gd name="T20" fmla="*/ 84 w 46"/>
                <a:gd name="T21" fmla="*/ 32 h 94"/>
                <a:gd name="T22" fmla="*/ 77 w 46"/>
                <a:gd name="T23" fmla="*/ 15 h 94"/>
                <a:gd name="T24" fmla="*/ 57 w 46"/>
                <a:gd name="T25" fmla="*/ 0 h 9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4" name="Freeform 42"/>
            <p:cNvSpPr>
              <a:spLocks/>
            </p:cNvSpPr>
            <p:nvPr/>
          </p:nvSpPr>
          <p:spPr bwMode="ltGray">
            <a:xfrm rot="1584153">
              <a:off x="585" y="466"/>
              <a:ext cx="72" cy="41"/>
            </a:xfrm>
            <a:custGeom>
              <a:avLst/>
              <a:gdLst>
                <a:gd name="T0" fmla="*/ 0 w 54"/>
                <a:gd name="T1" fmla="*/ 0 h 40"/>
                <a:gd name="T2" fmla="*/ 1 w 54"/>
                <a:gd name="T3" fmla="*/ 1 h 40"/>
                <a:gd name="T4" fmla="*/ 11 w 54"/>
                <a:gd name="T5" fmla="*/ 3 h 40"/>
                <a:gd name="T6" fmla="*/ 23 w 54"/>
                <a:gd name="T7" fmla="*/ 8 h 40"/>
                <a:gd name="T8" fmla="*/ 37 w 54"/>
                <a:gd name="T9" fmla="*/ 12 h 40"/>
                <a:gd name="T10" fmla="*/ 52 w 54"/>
                <a:gd name="T11" fmla="*/ 15 h 40"/>
                <a:gd name="T12" fmla="*/ 68 w 54"/>
                <a:gd name="T13" fmla="*/ 17 h 40"/>
                <a:gd name="T14" fmla="*/ 81 w 54"/>
                <a:gd name="T15" fmla="*/ 18 h 40"/>
                <a:gd name="T16" fmla="*/ 96 w 54"/>
                <a:gd name="T17" fmla="*/ 16 h 40"/>
                <a:gd name="T18" fmla="*/ 95 w 54"/>
                <a:gd name="T19" fmla="*/ 27 h 40"/>
                <a:gd name="T20" fmla="*/ 89 w 54"/>
                <a:gd name="T21" fmla="*/ 35 h 40"/>
                <a:gd name="T22" fmla="*/ 79 w 54"/>
                <a:gd name="T23" fmla="*/ 40 h 40"/>
                <a:gd name="T24" fmla="*/ 65 w 54"/>
                <a:gd name="T25" fmla="*/ 42 h 40"/>
                <a:gd name="T26" fmla="*/ 49 w 54"/>
                <a:gd name="T27" fmla="*/ 41 h 40"/>
                <a:gd name="T28" fmla="*/ 33 w 54"/>
                <a:gd name="T29" fmla="*/ 34 h 40"/>
                <a:gd name="T30" fmla="*/ 17 w 54"/>
                <a:gd name="T31" fmla="*/ 22 h 40"/>
                <a:gd name="T32" fmla="*/ 0 w 54"/>
                <a:gd name="T33" fmla="*/ 0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5" name="Freeform 43"/>
            <p:cNvSpPr>
              <a:spLocks/>
            </p:cNvSpPr>
            <p:nvPr/>
          </p:nvSpPr>
          <p:spPr bwMode="ltGray">
            <a:xfrm>
              <a:off x="0" y="886"/>
              <a:ext cx="360" cy="650"/>
            </a:xfrm>
            <a:custGeom>
              <a:avLst/>
              <a:gdLst>
                <a:gd name="T0" fmla="*/ 264 w 360"/>
                <a:gd name="T1" fmla="*/ 0 h 650"/>
                <a:gd name="T2" fmla="*/ 269 w 360"/>
                <a:gd name="T3" fmla="*/ 9 h 650"/>
                <a:gd name="T4" fmla="*/ 277 w 360"/>
                <a:gd name="T5" fmla="*/ 22 h 650"/>
                <a:gd name="T6" fmla="*/ 286 w 360"/>
                <a:gd name="T7" fmla="*/ 39 h 650"/>
                <a:gd name="T8" fmla="*/ 297 w 360"/>
                <a:gd name="T9" fmla="*/ 58 h 650"/>
                <a:gd name="T10" fmla="*/ 309 w 360"/>
                <a:gd name="T11" fmla="*/ 83 h 650"/>
                <a:gd name="T12" fmla="*/ 319 w 360"/>
                <a:gd name="T13" fmla="*/ 108 h 650"/>
                <a:gd name="T14" fmla="*/ 329 w 360"/>
                <a:gd name="T15" fmla="*/ 136 h 650"/>
                <a:gd name="T16" fmla="*/ 333 w 360"/>
                <a:gd name="T17" fmla="*/ 163 h 650"/>
                <a:gd name="T18" fmla="*/ 336 w 360"/>
                <a:gd name="T19" fmla="*/ 193 h 650"/>
                <a:gd name="T20" fmla="*/ 332 w 360"/>
                <a:gd name="T21" fmla="*/ 223 h 650"/>
                <a:gd name="T22" fmla="*/ 323 w 360"/>
                <a:gd name="T23" fmla="*/ 255 h 650"/>
                <a:gd name="T24" fmla="*/ 310 w 360"/>
                <a:gd name="T25" fmla="*/ 285 h 650"/>
                <a:gd name="T26" fmla="*/ 287 w 360"/>
                <a:gd name="T27" fmla="*/ 315 h 650"/>
                <a:gd name="T28" fmla="*/ 257 w 360"/>
                <a:gd name="T29" fmla="*/ 343 h 650"/>
                <a:gd name="T30" fmla="*/ 218 w 360"/>
                <a:gd name="T31" fmla="*/ 370 h 650"/>
                <a:gd name="T32" fmla="*/ 167 w 360"/>
                <a:gd name="T33" fmla="*/ 396 h 650"/>
                <a:gd name="T34" fmla="*/ 111 w 360"/>
                <a:gd name="T35" fmla="*/ 425 h 650"/>
                <a:gd name="T36" fmla="*/ 69 w 360"/>
                <a:gd name="T37" fmla="*/ 457 h 650"/>
                <a:gd name="T38" fmla="*/ 35 w 360"/>
                <a:gd name="T39" fmla="*/ 490 h 650"/>
                <a:gd name="T40" fmla="*/ 12 w 360"/>
                <a:gd name="T41" fmla="*/ 526 h 650"/>
                <a:gd name="T42" fmla="*/ 0 w 360"/>
                <a:gd name="T43" fmla="*/ 553 h 650"/>
                <a:gd name="T44" fmla="*/ 0 w 360"/>
                <a:gd name="T45" fmla="*/ 650 h 650"/>
                <a:gd name="T46" fmla="*/ 6 w 360"/>
                <a:gd name="T47" fmla="*/ 628 h 650"/>
                <a:gd name="T48" fmla="*/ 19 w 360"/>
                <a:gd name="T49" fmla="*/ 594 h 650"/>
                <a:gd name="T50" fmla="*/ 43 w 360"/>
                <a:gd name="T51" fmla="*/ 551 h 650"/>
                <a:gd name="T52" fmla="*/ 76 w 360"/>
                <a:gd name="T53" fmla="*/ 503 h 650"/>
                <a:gd name="T54" fmla="*/ 125 w 360"/>
                <a:gd name="T55" fmla="*/ 454 h 650"/>
                <a:gd name="T56" fmla="*/ 190 w 360"/>
                <a:gd name="T57" fmla="*/ 408 h 650"/>
                <a:gd name="T58" fmla="*/ 275 w 360"/>
                <a:gd name="T59" fmla="*/ 365 h 650"/>
                <a:gd name="T60" fmla="*/ 308 w 360"/>
                <a:gd name="T61" fmla="*/ 342 h 650"/>
                <a:gd name="T62" fmla="*/ 335 w 360"/>
                <a:gd name="T63" fmla="*/ 305 h 650"/>
                <a:gd name="T64" fmla="*/ 352 w 360"/>
                <a:gd name="T65" fmla="*/ 255 h 650"/>
                <a:gd name="T66" fmla="*/ 360 w 360"/>
                <a:gd name="T67" fmla="*/ 201 h 650"/>
                <a:gd name="T68" fmla="*/ 356 w 360"/>
                <a:gd name="T69" fmla="*/ 144 h 650"/>
                <a:gd name="T70" fmla="*/ 341 w 360"/>
                <a:gd name="T71" fmla="*/ 88 h 650"/>
                <a:gd name="T72" fmla="*/ 311 w 360"/>
                <a:gd name="T73" fmla="*/ 39 h 650"/>
                <a:gd name="T74" fmla="*/ 264 w 360"/>
                <a:gd name="T75" fmla="*/ 0 h 650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360" h="650">
                  <a:moveTo>
                    <a:pt x="264" y="0"/>
                  </a:moveTo>
                  <a:lnTo>
                    <a:pt x="269" y="9"/>
                  </a:lnTo>
                  <a:lnTo>
                    <a:pt x="277" y="22"/>
                  </a:lnTo>
                  <a:lnTo>
                    <a:pt x="286" y="39"/>
                  </a:lnTo>
                  <a:lnTo>
                    <a:pt x="297" y="58"/>
                  </a:lnTo>
                  <a:lnTo>
                    <a:pt x="309" y="83"/>
                  </a:lnTo>
                  <a:lnTo>
                    <a:pt x="319" y="108"/>
                  </a:lnTo>
                  <a:lnTo>
                    <a:pt x="329" y="136"/>
                  </a:lnTo>
                  <a:lnTo>
                    <a:pt x="333" y="163"/>
                  </a:lnTo>
                  <a:lnTo>
                    <a:pt x="336" y="193"/>
                  </a:lnTo>
                  <a:lnTo>
                    <a:pt x="332" y="223"/>
                  </a:lnTo>
                  <a:lnTo>
                    <a:pt x="323" y="255"/>
                  </a:lnTo>
                  <a:lnTo>
                    <a:pt x="310" y="285"/>
                  </a:lnTo>
                  <a:lnTo>
                    <a:pt x="287" y="315"/>
                  </a:lnTo>
                  <a:lnTo>
                    <a:pt x="257" y="343"/>
                  </a:lnTo>
                  <a:lnTo>
                    <a:pt x="218" y="370"/>
                  </a:lnTo>
                  <a:lnTo>
                    <a:pt x="167" y="396"/>
                  </a:lnTo>
                  <a:lnTo>
                    <a:pt x="111" y="425"/>
                  </a:lnTo>
                  <a:lnTo>
                    <a:pt x="69" y="457"/>
                  </a:lnTo>
                  <a:lnTo>
                    <a:pt x="35" y="490"/>
                  </a:lnTo>
                  <a:lnTo>
                    <a:pt x="12" y="526"/>
                  </a:lnTo>
                  <a:lnTo>
                    <a:pt x="0" y="553"/>
                  </a:lnTo>
                  <a:lnTo>
                    <a:pt x="0" y="650"/>
                  </a:lnTo>
                  <a:lnTo>
                    <a:pt x="6" y="628"/>
                  </a:lnTo>
                  <a:lnTo>
                    <a:pt x="19" y="594"/>
                  </a:lnTo>
                  <a:lnTo>
                    <a:pt x="43" y="551"/>
                  </a:lnTo>
                  <a:lnTo>
                    <a:pt x="76" y="503"/>
                  </a:lnTo>
                  <a:lnTo>
                    <a:pt x="125" y="454"/>
                  </a:lnTo>
                  <a:lnTo>
                    <a:pt x="190" y="408"/>
                  </a:lnTo>
                  <a:lnTo>
                    <a:pt x="275" y="365"/>
                  </a:lnTo>
                  <a:lnTo>
                    <a:pt x="308" y="342"/>
                  </a:lnTo>
                  <a:lnTo>
                    <a:pt x="335" y="305"/>
                  </a:lnTo>
                  <a:lnTo>
                    <a:pt x="352" y="255"/>
                  </a:lnTo>
                  <a:lnTo>
                    <a:pt x="360" y="201"/>
                  </a:lnTo>
                  <a:lnTo>
                    <a:pt x="356" y="144"/>
                  </a:lnTo>
                  <a:lnTo>
                    <a:pt x="341" y="88"/>
                  </a:lnTo>
                  <a:lnTo>
                    <a:pt x="311" y="39"/>
                  </a:lnTo>
                  <a:lnTo>
                    <a:pt x="264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6" name="Freeform 44"/>
            <p:cNvSpPr>
              <a:spLocks/>
            </p:cNvSpPr>
            <p:nvPr/>
          </p:nvSpPr>
          <p:spPr bwMode="ltGray">
            <a:xfrm rot="1584153">
              <a:off x="56" y="84"/>
              <a:ext cx="804" cy="686"/>
            </a:xfrm>
            <a:custGeom>
              <a:avLst/>
              <a:gdLst>
                <a:gd name="T0" fmla="*/ 30 w 596"/>
                <a:gd name="T1" fmla="*/ 392 h 666"/>
                <a:gd name="T2" fmla="*/ 11 w 596"/>
                <a:gd name="T3" fmla="*/ 362 h 666"/>
                <a:gd name="T4" fmla="*/ 0 w 596"/>
                <a:gd name="T5" fmla="*/ 307 h 666"/>
                <a:gd name="T6" fmla="*/ 7 w 596"/>
                <a:gd name="T7" fmla="*/ 236 h 666"/>
                <a:gd name="T8" fmla="*/ 46 w 596"/>
                <a:gd name="T9" fmla="*/ 161 h 666"/>
                <a:gd name="T10" fmla="*/ 125 w 596"/>
                <a:gd name="T11" fmla="*/ 90 h 666"/>
                <a:gd name="T12" fmla="*/ 259 w 596"/>
                <a:gd name="T13" fmla="*/ 33 h 666"/>
                <a:gd name="T14" fmla="*/ 449 w 596"/>
                <a:gd name="T15" fmla="*/ 2 h 666"/>
                <a:gd name="T16" fmla="*/ 692 w 596"/>
                <a:gd name="T17" fmla="*/ 9 h 666"/>
                <a:gd name="T18" fmla="*/ 881 w 596"/>
                <a:gd name="T19" fmla="*/ 72 h 666"/>
                <a:gd name="T20" fmla="*/ 1008 w 596"/>
                <a:gd name="T21" fmla="*/ 175 h 666"/>
                <a:gd name="T22" fmla="*/ 1075 w 596"/>
                <a:gd name="T23" fmla="*/ 302 h 666"/>
                <a:gd name="T24" fmla="*/ 1083 w 596"/>
                <a:gd name="T25" fmla="*/ 434 h 666"/>
                <a:gd name="T26" fmla="*/ 1031 w 596"/>
                <a:gd name="T27" fmla="*/ 557 h 666"/>
                <a:gd name="T28" fmla="*/ 923 w 596"/>
                <a:gd name="T29" fmla="*/ 652 h 666"/>
                <a:gd name="T30" fmla="*/ 759 w 596"/>
                <a:gd name="T31" fmla="*/ 704 h 666"/>
                <a:gd name="T32" fmla="*/ 708 w 596"/>
                <a:gd name="T33" fmla="*/ 699 h 666"/>
                <a:gd name="T34" fmla="*/ 803 w 596"/>
                <a:gd name="T35" fmla="*/ 655 h 666"/>
                <a:gd name="T36" fmla="*/ 877 w 596"/>
                <a:gd name="T37" fmla="*/ 577 h 666"/>
                <a:gd name="T38" fmla="*/ 927 w 596"/>
                <a:gd name="T39" fmla="*/ 482 h 666"/>
                <a:gd name="T40" fmla="*/ 946 w 596"/>
                <a:gd name="T41" fmla="*/ 377 h 666"/>
                <a:gd name="T42" fmla="*/ 935 w 596"/>
                <a:gd name="T43" fmla="*/ 274 h 666"/>
                <a:gd name="T44" fmla="*/ 882 w 596"/>
                <a:gd name="T45" fmla="*/ 184 h 666"/>
                <a:gd name="T46" fmla="*/ 788 w 596"/>
                <a:gd name="T47" fmla="*/ 118 h 666"/>
                <a:gd name="T48" fmla="*/ 621 w 596"/>
                <a:gd name="T49" fmla="*/ 79 h 666"/>
                <a:gd name="T50" fmla="*/ 448 w 596"/>
                <a:gd name="T51" fmla="*/ 65 h 666"/>
                <a:gd name="T52" fmla="*/ 317 w 596"/>
                <a:gd name="T53" fmla="*/ 75 h 666"/>
                <a:gd name="T54" fmla="*/ 220 w 596"/>
                <a:gd name="T55" fmla="*/ 107 h 666"/>
                <a:gd name="T56" fmla="*/ 152 w 596"/>
                <a:gd name="T57" fmla="*/ 158 h 666"/>
                <a:gd name="T58" fmla="*/ 104 w 596"/>
                <a:gd name="T59" fmla="*/ 218 h 666"/>
                <a:gd name="T60" fmla="*/ 73 w 596"/>
                <a:gd name="T61" fmla="*/ 288 h 666"/>
                <a:gd name="T62" fmla="*/ 51 w 596"/>
                <a:gd name="T63" fmla="*/ 359 h 66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596" h="666">
                  <a:moveTo>
                    <a:pt x="22" y="372"/>
                  </a:moveTo>
                  <a:lnTo>
                    <a:pt x="16" y="370"/>
                  </a:lnTo>
                  <a:lnTo>
                    <a:pt x="10" y="360"/>
                  </a:lnTo>
                  <a:lnTo>
                    <a:pt x="6" y="341"/>
                  </a:lnTo>
                  <a:lnTo>
                    <a:pt x="1" y="318"/>
                  </a:lnTo>
                  <a:lnTo>
                    <a:pt x="0" y="289"/>
                  </a:lnTo>
                  <a:lnTo>
                    <a:pt x="0" y="257"/>
                  </a:lnTo>
                  <a:lnTo>
                    <a:pt x="4" y="222"/>
                  </a:lnTo>
                  <a:lnTo>
                    <a:pt x="13" y="187"/>
                  </a:lnTo>
                  <a:lnTo>
                    <a:pt x="25" y="151"/>
                  </a:lnTo>
                  <a:lnTo>
                    <a:pt x="45" y="116"/>
                  </a:lnTo>
                  <a:lnTo>
                    <a:pt x="69" y="84"/>
                  </a:lnTo>
                  <a:lnTo>
                    <a:pt x="101" y="55"/>
                  </a:lnTo>
                  <a:lnTo>
                    <a:pt x="142" y="31"/>
                  </a:lnTo>
                  <a:lnTo>
                    <a:pt x="190" y="13"/>
                  </a:lnTo>
                  <a:lnTo>
                    <a:pt x="247" y="2"/>
                  </a:lnTo>
                  <a:lnTo>
                    <a:pt x="314" y="0"/>
                  </a:lnTo>
                  <a:lnTo>
                    <a:pt x="380" y="9"/>
                  </a:lnTo>
                  <a:lnTo>
                    <a:pt x="436" y="33"/>
                  </a:lnTo>
                  <a:lnTo>
                    <a:pt x="484" y="68"/>
                  </a:lnTo>
                  <a:lnTo>
                    <a:pt x="524" y="113"/>
                  </a:lnTo>
                  <a:lnTo>
                    <a:pt x="554" y="165"/>
                  </a:lnTo>
                  <a:lnTo>
                    <a:pt x="577" y="222"/>
                  </a:lnTo>
                  <a:lnTo>
                    <a:pt x="591" y="284"/>
                  </a:lnTo>
                  <a:lnTo>
                    <a:pt x="596" y="347"/>
                  </a:lnTo>
                  <a:lnTo>
                    <a:pt x="595" y="409"/>
                  </a:lnTo>
                  <a:lnTo>
                    <a:pt x="585" y="469"/>
                  </a:lnTo>
                  <a:lnTo>
                    <a:pt x="566" y="525"/>
                  </a:lnTo>
                  <a:lnTo>
                    <a:pt x="540" y="574"/>
                  </a:lnTo>
                  <a:lnTo>
                    <a:pt x="507" y="615"/>
                  </a:lnTo>
                  <a:lnTo>
                    <a:pt x="465" y="645"/>
                  </a:lnTo>
                  <a:lnTo>
                    <a:pt x="417" y="663"/>
                  </a:lnTo>
                  <a:lnTo>
                    <a:pt x="360" y="666"/>
                  </a:lnTo>
                  <a:lnTo>
                    <a:pt x="389" y="659"/>
                  </a:lnTo>
                  <a:lnTo>
                    <a:pt x="417" y="642"/>
                  </a:lnTo>
                  <a:lnTo>
                    <a:pt x="441" y="617"/>
                  </a:lnTo>
                  <a:lnTo>
                    <a:pt x="463" y="583"/>
                  </a:lnTo>
                  <a:lnTo>
                    <a:pt x="482" y="544"/>
                  </a:lnTo>
                  <a:lnTo>
                    <a:pt x="497" y="501"/>
                  </a:lnTo>
                  <a:lnTo>
                    <a:pt x="509" y="454"/>
                  </a:lnTo>
                  <a:lnTo>
                    <a:pt x="517" y="404"/>
                  </a:lnTo>
                  <a:lnTo>
                    <a:pt x="520" y="355"/>
                  </a:lnTo>
                  <a:lnTo>
                    <a:pt x="519" y="305"/>
                  </a:lnTo>
                  <a:lnTo>
                    <a:pt x="514" y="258"/>
                  </a:lnTo>
                  <a:lnTo>
                    <a:pt x="502" y="213"/>
                  </a:lnTo>
                  <a:lnTo>
                    <a:pt x="485" y="174"/>
                  </a:lnTo>
                  <a:lnTo>
                    <a:pt x="462" y="139"/>
                  </a:lnTo>
                  <a:lnTo>
                    <a:pt x="433" y="112"/>
                  </a:lnTo>
                  <a:lnTo>
                    <a:pt x="397" y="93"/>
                  </a:lnTo>
                  <a:lnTo>
                    <a:pt x="341" y="75"/>
                  </a:lnTo>
                  <a:lnTo>
                    <a:pt x="290" y="65"/>
                  </a:lnTo>
                  <a:lnTo>
                    <a:pt x="246" y="61"/>
                  </a:lnTo>
                  <a:lnTo>
                    <a:pt x="207" y="63"/>
                  </a:lnTo>
                  <a:lnTo>
                    <a:pt x="174" y="71"/>
                  </a:lnTo>
                  <a:lnTo>
                    <a:pt x="146" y="84"/>
                  </a:lnTo>
                  <a:lnTo>
                    <a:pt x="121" y="101"/>
                  </a:lnTo>
                  <a:lnTo>
                    <a:pt x="101" y="123"/>
                  </a:lnTo>
                  <a:lnTo>
                    <a:pt x="84" y="149"/>
                  </a:lnTo>
                  <a:lnTo>
                    <a:pt x="69" y="176"/>
                  </a:lnTo>
                  <a:lnTo>
                    <a:pt x="57" y="206"/>
                  </a:lnTo>
                  <a:lnTo>
                    <a:pt x="48" y="239"/>
                  </a:lnTo>
                  <a:lnTo>
                    <a:pt x="40" y="272"/>
                  </a:lnTo>
                  <a:lnTo>
                    <a:pt x="33" y="305"/>
                  </a:lnTo>
                  <a:lnTo>
                    <a:pt x="28" y="339"/>
                  </a:lnTo>
                  <a:lnTo>
                    <a:pt x="22" y="372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2989" name="Rectangle 45"/>
          <p:cNvSpPr>
            <a:spLocks noGrp="1" noChangeArrowheads="1"/>
          </p:cNvSpPr>
          <p:nvPr>
            <p:ph type="title"/>
          </p:nvPr>
        </p:nvSpPr>
        <p:spPr bwMode="auto">
          <a:xfrm>
            <a:off x="442913" y="103188"/>
            <a:ext cx="8243887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2" name="Rectangle 4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5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2991" name="Rectangle 4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2992" name="Rectangle 4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2993" name="Rectangle 4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fld id="{9D4B0390-CE8E-403B-8813-8E2D9EECD7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524" r:id="rId1"/>
    <p:sldLayoutId id="2147485483" r:id="rId2"/>
    <p:sldLayoutId id="2147485484" r:id="rId3"/>
    <p:sldLayoutId id="2147485485" r:id="rId4"/>
    <p:sldLayoutId id="2147485486" r:id="rId5"/>
    <p:sldLayoutId id="2147485487" r:id="rId6"/>
    <p:sldLayoutId id="2147485488" r:id="rId7"/>
    <p:sldLayoutId id="2147485489" r:id="rId8"/>
    <p:sldLayoutId id="2147485490" r:id="rId9"/>
    <p:sldLayoutId id="2147485491" r:id="rId10"/>
    <p:sldLayoutId id="2147485492" r:id="rId11"/>
  </p:sldLayoutIdLst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Freeform 2"/>
          <p:cNvSpPr>
            <a:spLocks/>
          </p:cNvSpPr>
          <p:nvPr/>
        </p:nvSpPr>
        <p:spPr bwMode="hidden">
          <a:xfrm>
            <a:off x="6627813" y="6429375"/>
            <a:ext cx="285750" cy="209550"/>
          </a:xfrm>
          <a:custGeom>
            <a:avLst/>
            <a:gdLst/>
            <a:ahLst/>
            <a:cxnLst>
              <a:cxn ang="0">
                <a:pos x="0" y="132"/>
              </a:cxn>
              <a:cxn ang="0">
                <a:pos x="29" y="132"/>
              </a:cxn>
              <a:cxn ang="0">
                <a:pos x="77" y="108"/>
              </a:cxn>
              <a:cxn ang="0">
                <a:pos x="119" y="78"/>
              </a:cxn>
              <a:cxn ang="0">
                <a:pos x="155" y="48"/>
              </a:cxn>
              <a:cxn ang="0">
                <a:pos x="179" y="12"/>
              </a:cxn>
              <a:cxn ang="0">
                <a:pos x="173" y="6"/>
              </a:cxn>
              <a:cxn ang="0">
                <a:pos x="167" y="0"/>
              </a:cxn>
              <a:cxn ang="0">
                <a:pos x="137" y="42"/>
              </a:cxn>
              <a:cxn ang="0">
                <a:pos x="101" y="78"/>
              </a:cxn>
              <a:cxn ang="0">
                <a:pos x="53" y="108"/>
              </a:cxn>
              <a:cxn ang="0">
                <a:pos x="0" y="132"/>
              </a:cxn>
              <a:cxn ang="0">
                <a:pos x="0" y="132"/>
              </a:cxn>
            </a:cxnLst>
            <a:rect l="0" t="0" r="r" b="b"/>
            <a:pathLst>
              <a:path w="179" h="132">
                <a:moveTo>
                  <a:pt x="0" y="132"/>
                </a:moveTo>
                <a:lnTo>
                  <a:pt x="29" y="132"/>
                </a:lnTo>
                <a:lnTo>
                  <a:pt x="77" y="108"/>
                </a:lnTo>
                <a:lnTo>
                  <a:pt x="119" y="78"/>
                </a:lnTo>
                <a:lnTo>
                  <a:pt x="155" y="48"/>
                </a:lnTo>
                <a:lnTo>
                  <a:pt x="179" y="12"/>
                </a:lnTo>
                <a:lnTo>
                  <a:pt x="173" y="6"/>
                </a:lnTo>
                <a:lnTo>
                  <a:pt x="167" y="0"/>
                </a:lnTo>
                <a:lnTo>
                  <a:pt x="137" y="42"/>
                </a:lnTo>
                <a:lnTo>
                  <a:pt x="101" y="78"/>
                </a:lnTo>
                <a:lnTo>
                  <a:pt x="53" y="108"/>
                </a:lnTo>
                <a:lnTo>
                  <a:pt x="0" y="132"/>
                </a:lnTo>
                <a:lnTo>
                  <a:pt x="0" y="132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87843"/>
                  <a:invGamma/>
                </a:schemeClr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grpSp>
        <p:nvGrpSpPr>
          <p:cNvPr id="3075" name="Group 3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3081" name="Freeform 4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>
                <a:gd name="T0" fmla="*/ 5776 w 5740"/>
                <a:gd name="T1" fmla="*/ 617 h 4316"/>
                <a:gd name="T2" fmla="*/ 0 w 5740"/>
                <a:gd name="T3" fmla="*/ 617 h 4316"/>
                <a:gd name="T4" fmla="*/ 0 w 5740"/>
                <a:gd name="T5" fmla="*/ 0 h 4316"/>
                <a:gd name="T6" fmla="*/ 5776 w 5740"/>
                <a:gd name="T7" fmla="*/ 0 h 4316"/>
                <a:gd name="T8" fmla="*/ 5776 w 5740"/>
                <a:gd name="T9" fmla="*/ 617 h 4316"/>
                <a:gd name="T10" fmla="*/ 5776 w 5740"/>
                <a:gd name="T11" fmla="*/ 617 h 43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082" name="Group 5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102406" name="Oval 6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  <p:sp>
            <p:nvSpPr>
              <p:cNvPr id="102407" name="Oval 7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  <p:sp>
            <p:nvSpPr>
              <p:cNvPr id="102408" name="Oval 8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  <p:sp>
            <p:nvSpPr>
              <p:cNvPr id="102409" name="Oval 9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  <p:sp>
            <p:nvSpPr>
              <p:cNvPr id="102410" name="Oval 10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  <p:sp>
            <p:nvSpPr>
              <p:cNvPr id="102411" name="Freeform 11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  <p:sp>
            <p:nvSpPr>
              <p:cNvPr id="102412" name="Freeform 12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  <p:sp>
            <p:nvSpPr>
              <p:cNvPr id="102413" name="Freeform 13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  <p:sp>
            <p:nvSpPr>
              <p:cNvPr id="102414" name="Freeform 14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  <p:sp>
            <p:nvSpPr>
              <p:cNvPr id="102415" name="Freeform 15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  <p:sp>
            <p:nvSpPr>
              <p:cNvPr id="102416" name="Oval 16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</p:grpSp>
        <p:grpSp>
          <p:nvGrpSpPr>
            <p:cNvPr id="3083" name="Group 17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102418" name="Oval 18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  <p:sp>
            <p:nvSpPr>
              <p:cNvPr id="102419" name="Oval 19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  <p:sp>
            <p:nvSpPr>
              <p:cNvPr id="102420" name="Oval 20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  <p:sp>
            <p:nvSpPr>
              <p:cNvPr id="102421" name="Oval 21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  <p:sp>
            <p:nvSpPr>
              <p:cNvPr id="102422" name="Oval 22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  <p:sp>
            <p:nvSpPr>
              <p:cNvPr id="102423" name="Oval 23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  <p:sp>
            <p:nvSpPr>
              <p:cNvPr id="102424" name="Oval 24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  <p:sp>
            <p:nvSpPr>
              <p:cNvPr id="102425" name="Oval 25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  <p:sp>
            <p:nvSpPr>
              <p:cNvPr id="102426" name="Freeform 26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  <p:sp>
            <p:nvSpPr>
              <p:cNvPr id="102427" name="Freeform 27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  <p:sp>
            <p:nvSpPr>
              <p:cNvPr id="102428" name="Freeform 28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  <p:sp>
            <p:nvSpPr>
              <p:cNvPr id="102429" name="Freeform 29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  <p:sp>
            <p:nvSpPr>
              <p:cNvPr id="3127" name="Freeform 30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>
                  <a:gd name="T0" fmla="*/ 518 w 835"/>
                  <a:gd name="T1" fmla="*/ 18 h 150"/>
                  <a:gd name="T2" fmla="*/ 597 w 835"/>
                  <a:gd name="T3" fmla="*/ 24 h 150"/>
                  <a:gd name="T4" fmla="*/ 682 w 835"/>
                  <a:gd name="T5" fmla="*/ 30 h 150"/>
                  <a:gd name="T6" fmla="*/ 755 w 835"/>
                  <a:gd name="T7" fmla="*/ 42 h 150"/>
                  <a:gd name="T8" fmla="*/ 828 w 835"/>
                  <a:gd name="T9" fmla="*/ 60 h 150"/>
                  <a:gd name="T10" fmla="*/ 835 w 835"/>
                  <a:gd name="T11" fmla="*/ 42 h 150"/>
                  <a:gd name="T12" fmla="*/ 761 w 835"/>
                  <a:gd name="T13" fmla="*/ 24 h 150"/>
                  <a:gd name="T14" fmla="*/ 688 w 835"/>
                  <a:gd name="T15" fmla="*/ 12 h 150"/>
                  <a:gd name="T16" fmla="*/ 603 w 835"/>
                  <a:gd name="T17" fmla="*/ 6 h 150"/>
                  <a:gd name="T18" fmla="*/ 518 w 835"/>
                  <a:gd name="T19" fmla="*/ 0 h 150"/>
                  <a:gd name="T20" fmla="*/ 372 w 835"/>
                  <a:gd name="T21" fmla="*/ 12 h 150"/>
                  <a:gd name="T22" fmla="*/ 232 w 835"/>
                  <a:gd name="T23" fmla="*/ 36 h 150"/>
                  <a:gd name="T24" fmla="*/ 110 w 835"/>
                  <a:gd name="T25" fmla="*/ 78 h 150"/>
                  <a:gd name="T26" fmla="*/ 0 w 835"/>
                  <a:gd name="T27" fmla="*/ 132 h 150"/>
                  <a:gd name="T28" fmla="*/ 19 w 835"/>
                  <a:gd name="T29" fmla="*/ 150 h 150"/>
                  <a:gd name="T30" fmla="*/ 122 w 835"/>
                  <a:gd name="T31" fmla="*/ 96 h 150"/>
                  <a:gd name="T32" fmla="*/ 244 w 835"/>
                  <a:gd name="T33" fmla="*/ 54 h 150"/>
                  <a:gd name="T34" fmla="*/ 378 w 835"/>
                  <a:gd name="T35" fmla="*/ 30 h 150"/>
                  <a:gd name="T36" fmla="*/ 518 w 835"/>
                  <a:gd name="T37" fmla="*/ 18 h 150"/>
                  <a:gd name="T38" fmla="*/ 518 w 835"/>
                  <a:gd name="T39" fmla="*/ 18 h 150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28" name="Freeform 31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>
                  <a:gd name="T0" fmla="*/ 31 w 171"/>
                  <a:gd name="T1" fmla="*/ 263 h 461"/>
                  <a:gd name="T2" fmla="*/ 43 w 171"/>
                  <a:gd name="T3" fmla="*/ 191 h 461"/>
                  <a:gd name="T4" fmla="*/ 67 w 171"/>
                  <a:gd name="T5" fmla="*/ 131 h 461"/>
                  <a:gd name="T6" fmla="*/ 116 w 171"/>
                  <a:gd name="T7" fmla="*/ 72 h 461"/>
                  <a:gd name="T8" fmla="*/ 171 w 171"/>
                  <a:gd name="T9" fmla="*/ 18 h 461"/>
                  <a:gd name="T10" fmla="*/ 153 w 171"/>
                  <a:gd name="T11" fmla="*/ 0 h 461"/>
                  <a:gd name="T12" fmla="*/ 86 w 171"/>
                  <a:gd name="T13" fmla="*/ 60 h 461"/>
                  <a:gd name="T14" fmla="*/ 43 w 171"/>
                  <a:gd name="T15" fmla="*/ 120 h 461"/>
                  <a:gd name="T16" fmla="*/ 13 w 171"/>
                  <a:gd name="T17" fmla="*/ 191 h 461"/>
                  <a:gd name="T18" fmla="*/ 0 w 171"/>
                  <a:gd name="T19" fmla="*/ 263 h 461"/>
                  <a:gd name="T20" fmla="*/ 6 w 171"/>
                  <a:gd name="T21" fmla="*/ 317 h 461"/>
                  <a:gd name="T22" fmla="*/ 25 w 171"/>
                  <a:gd name="T23" fmla="*/ 365 h 461"/>
                  <a:gd name="T24" fmla="*/ 49 w 171"/>
                  <a:gd name="T25" fmla="*/ 413 h 461"/>
                  <a:gd name="T26" fmla="*/ 86 w 171"/>
                  <a:gd name="T27" fmla="*/ 461 h 461"/>
                  <a:gd name="T28" fmla="*/ 122 w 171"/>
                  <a:gd name="T29" fmla="*/ 461 h 461"/>
                  <a:gd name="T30" fmla="*/ 86 w 171"/>
                  <a:gd name="T31" fmla="*/ 413 h 461"/>
                  <a:gd name="T32" fmla="*/ 55 w 171"/>
                  <a:gd name="T33" fmla="*/ 365 h 461"/>
                  <a:gd name="T34" fmla="*/ 37 w 171"/>
                  <a:gd name="T35" fmla="*/ 317 h 461"/>
                  <a:gd name="T36" fmla="*/ 31 w 171"/>
                  <a:gd name="T37" fmla="*/ 263 h 461"/>
                  <a:gd name="T38" fmla="*/ 31 w 171"/>
                  <a:gd name="T39" fmla="*/ 263 h 461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432" name="Freeform 32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  <p:sp>
            <p:nvSpPr>
              <p:cNvPr id="102433" name="Freeform 33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  <p:sp>
            <p:nvSpPr>
              <p:cNvPr id="102434" name="Freeform 34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  <p:sp>
            <p:nvSpPr>
              <p:cNvPr id="3132" name="Freeform 35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>
                  <a:gd name="T0" fmla="*/ 18 w 481"/>
                  <a:gd name="T1" fmla="*/ 443 h 641"/>
                  <a:gd name="T2" fmla="*/ 24 w 481"/>
                  <a:gd name="T3" fmla="*/ 371 h 641"/>
                  <a:gd name="T4" fmla="*/ 55 w 481"/>
                  <a:gd name="T5" fmla="*/ 305 h 641"/>
                  <a:gd name="T6" fmla="*/ 91 w 481"/>
                  <a:gd name="T7" fmla="*/ 246 h 641"/>
                  <a:gd name="T8" fmla="*/ 146 w 481"/>
                  <a:gd name="T9" fmla="*/ 186 h 641"/>
                  <a:gd name="T10" fmla="*/ 213 w 481"/>
                  <a:gd name="T11" fmla="*/ 132 h 641"/>
                  <a:gd name="T12" fmla="*/ 292 w 481"/>
                  <a:gd name="T13" fmla="*/ 84 h 641"/>
                  <a:gd name="T14" fmla="*/ 384 w 481"/>
                  <a:gd name="T15" fmla="*/ 48 h 641"/>
                  <a:gd name="T16" fmla="*/ 481 w 481"/>
                  <a:gd name="T17" fmla="*/ 12 h 641"/>
                  <a:gd name="T18" fmla="*/ 457 w 481"/>
                  <a:gd name="T19" fmla="*/ 0 h 641"/>
                  <a:gd name="T20" fmla="*/ 359 w 481"/>
                  <a:gd name="T21" fmla="*/ 36 h 641"/>
                  <a:gd name="T22" fmla="*/ 274 w 481"/>
                  <a:gd name="T23" fmla="*/ 78 h 641"/>
                  <a:gd name="T24" fmla="*/ 195 w 481"/>
                  <a:gd name="T25" fmla="*/ 126 h 641"/>
                  <a:gd name="T26" fmla="*/ 128 w 481"/>
                  <a:gd name="T27" fmla="*/ 180 h 641"/>
                  <a:gd name="T28" fmla="*/ 73 w 481"/>
                  <a:gd name="T29" fmla="*/ 240 h 641"/>
                  <a:gd name="T30" fmla="*/ 37 w 481"/>
                  <a:gd name="T31" fmla="*/ 305 h 641"/>
                  <a:gd name="T32" fmla="*/ 6 w 481"/>
                  <a:gd name="T33" fmla="*/ 371 h 641"/>
                  <a:gd name="T34" fmla="*/ 0 w 481"/>
                  <a:gd name="T35" fmla="*/ 443 h 641"/>
                  <a:gd name="T36" fmla="*/ 6 w 481"/>
                  <a:gd name="T37" fmla="*/ 497 h 641"/>
                  <a:gd name="T38" fmla="*/ 18 w 481"/>
                  <a:gd name="T39" fmla="*/ 545 h 641"/>
                  <a:gd name="T40" fmla="*/ 43 w 481"/>
                  <a:gd name="T41" fmla="*/ 593 h 641"/>
                  <a:gd name="T42" fmla="*/ 73 w 481"/>
                  <a:gd name="T43" fmla="*/ 641 h 641"/>
                  <a:gd name="T44" fmla="*/ 97 w 481"/>
                  <a:gd name="T45" fmla="*/ 641 h 641"/>
                  <a:gd name="T46" fmla="*/ 67 w 481"/>
                  <a:gd name="T47" fmla="*/ 593 h 641"/>
                  <a:gd name="T48" fmla="*/ 43 w 481"/>
                  <a:gd name="T49" fmla="*/ 545 h 641"/>
                  <a:gd name="T50" fmla="*/ 24 w 481"/>
                  <a:gd name="T51" fmla="*/ 497 h 641"/>
                  <a:gd name="T52" fmla="*/ 18 w 481"/>
                  <a:gd name="T53" fmla="*/ 443 h 641"/>
                  <a:gd name="T54" fmla="*/ 18 w 481"/>
                  <a:gd name="T55" fmla="*/ 443 h 641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084" name="Group 36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102437" name="Freeform 37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  <p:sp>
            <p:nvSpPr>
              <p:cNvPr id="102438" name="Freeform 38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  <p:sp>
            <p:nvSpPr>
              <p:cNvPr id="102439" name="Freeform 39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  <p:sp>
            <p:nvSpPr>
              <p:cNvPr id="102440" name="Freeform 40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  <p:sp>
            <p:nvSpPr>
              <p:cNvPr id="102441" name="Freeform 41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  <p:sp>
            <p:nvSpPr>
              <p:cNvPr id="102442" name="Freeform 42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  <p:sp>
            <p:nvSpPr>
              <p:cNvPr id="102443" name="Freeform 43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  <p:sp>
            <p:nvSpPr>
              <p:cNvPr id="3105" name="Freeform 44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>
                  <a:gd name="T0" fmla="*/ 693 w 717"/>
                  <a:gd name="T1" fmla="*/ 216 h 431"/>
                  <a:gd name="T2" fmla="*/ 687 w 717"/>
                  <a:gd name="T3" fmla="*/ 257 h 431"/>
                  <a:gd name="T4" fmla="*/ 669 w 717"/>
                  <a:gd name="T5" fmla="*/ 293 h 431"/>
                  <a:gd name="T6" fmla="*/ 633 w 717"/>
                  <a:gd name="T7" fmla="*/ 329 h 431"/>
                  <a:gd name="T8" fmla="*/ 598 w 717"/>
                  <a:gd name="T9" fmla="*/ 359 h 431"/>
                  <a:gd name="T10" fmla="*/ 544 w 717"/>
                  <a:gd name="T11" fmla="*/ 383 h 431"/>
                  <a:gd name="T12" fmla="*/ 490 w 717"/>
                  <a:gd name="T13" fmla="*/ 401 h 431"/>
                  <a:gd name="T14" fmla="*/ 424 w 717"/>
                  <a:gd name="T15" fmla="*/ 413 h 431"/>
                  <a:gd name="T16" fmla="*/ 359 w 717"/>
                  <a:gd name="T17" fmla="*/ 419 h 431"/>
                  <a:gd name="T18" fmla="*/ 293 w 717"/>
                  <a:gd name="T19" fmla="*/ 413 h 431"/>
                  <a:gd name="T20" fmla="*/ 227 w 717"/>
                  <a:gd name="T21" fmla="*/ 401 h 431"/>
                  <a:gd name="T22" fmla="*/ 173 w 717"/>
                  <a:gd name="T23" fmla="*/ 383 h 431"/>
                  <a:gd name="T24" fmla="*/ 119 w 717"/>
                  <a:gd name="T25" fmla="*/ 359 h 431"/>
                  <a:gd name="T26" fmla="*/ 84 w 717"/>
                  <a:gd name="T27" fmla="*/ 329 h 431"/>
                  <a:gd name="T28" fmla="*/ 48 w 717"/>
                  <a:gd name="T29" fmla="*/ 293 h 431"/>
                  <a:gd name="T30" fmla="*/ 30 w 717"/>
                  <a:gd name="T31" fmla="*/ 257 h 431"/>
                  <a:gd name="T32" fmla="*/ 24 w 717"/>
                  <a:gd name="T33" fmla="*/ 216 h 431"/>
                  <a:gd name="T34" fmla="*/ 30 w 717"/>
                  <a:gd name="T35" fmla="*/ 174 h 431"/>
                  <a:gd name="T36" fmla="*/ 48 w 717"/>
                  <a:gd name="T37" fmla="*/ 138 h 431"/>
                  <a:gd name="T38" fmla="*/ 84 w 717"/>
                  <a:gd name="T39" fmla="*/ 102 h 431"/>
                  <a:gd name="T40" fmla="*/ 119 w 717"/>
                  <a:gd name="T41" fmla="*/ 72 h 431"/>
                  <a:gd name="T42" fmla="*/ 173 w 717"/>
                  <a:gd name="T43" fmla="*/ 48 h 431"/>
                  <a:gd name="T44" fmla="*/ 227 w 717"/>
                  <a:gd name="T45" fmla="*/ 30 h 431"/>
                  <a:gd name="T46" fmla="*/ 293 w 717"/>
                  <a:gd name="T47" fmla="*/ 18 h 431"/>
                  <a:gd name="T48" fmla="*/ 359 w 717"/>
                  <a:gd name="T49" fmla="*/ 12 h 431"/>
                  <a:gd name="T50" fmla="*/ 418 w 717"/>
                  <a:gd name="T51" fmla="*/ 18 h 431"/>
                  <a:gd name="T52" fmla="*/ 478 w 717"/>
                  <a:gd name="T53" fmla="*/ 30 h 431"/>
                  <a:gd name="T54" fmla="*/ 532 w 717"/>
                  <a:gd name="T55" fmla="*/ 48 h 431"/>
                  <a:gd name="T56" fmla="*/ 580 w 717"/>
                  <a:gd name="T57" fmla="*/ 66 h 431"/>
                  <a:gd name="T58" fmla="*/ 586 w 717"/>
                  <a:gd name="T59" fmla="*/ 48 h 431"/>
                  <a:gd name="T60" fmla="*/ 478 w 717"/>
                  <a:gd name="T61" fmla="*/ 12 h 431"/>
                  <a:gd name="T62" fmla="*/ 418 w 717"/>
                  <a:gd name="T63" fmla="*/ 6 h 431"/>
                  <a:gd name="T64" fmla="*/ 359 w 717"/>
                  <a:gd name="T65" fmla="*/ 0 h 431"/>
                  <a:gd name="T66" fmla="*/ 287 w 717"/>
                  <a:gd name="T67" fmla="*/ 6 h 431"/>
                  <a:gd name="T68" fmla="*/ 221 w 717"/>
                  <a:gd name="T69" fmla="*/ 18 h 431"/>
                  <a:gd name="T70" fmla="*/ 161 w 717"/>
                  <a:gd name="T71" fmla="*/ 36 h 431"/>
                  <a:gd name="T72" fmla="*/ 107 w 717"/>
                  <a:gd name="T73" fmla="*/ 66 h 431"/>
                  <a:gd name="T74" fmla="*/ 60 w 717"/>
                  <a:gd name="T75" fmla="*/ 96 h 431"/>
                  <a:gd name="T76" fmla="*/ 30 w 717"/>
                  <a:gd name="T77" fmla="*/ 132 h 431"/>
                  <a:gd name="T78" fmla="*/ 6 w 717"/>
                  <a:gd name="T79" fmla="*/ 174 h 431"/>
                  <a:gd name="T80" fmla="*/ 0 w 717"/>
                  <a:gd name="T81" fmla="*/ 216 h 431"/>
                  <a:gd name="T82" fmla="*/ 6 w 717"/>
                  <a:gd name="T83" fmla="*/ 257 h 431"/>
                  <a:gd name="T84" fmla="*/ 30 w 717"/>
                  <a:gd name="T85" fmla="*/ 299 h 431"/>
                  <a:gd name="T86" fmla="*/ 60 w 717"/>
                  <a:gd name="T87" fmla="*/ 335 h 431"/>
                  <a:gd name="T88" fmla="*/ 107 w 717"/>
                  <a:gd name="T89" fmla="*/ 371 h 431"/>
                  <a:gd name="T90" fmla="*/ 161 w 717"/>
                  <a:gd name="T91" fmla="*/ 395 h 431"/>
                  <a:gd name="T92" fmla="*/ 221 w 717"/>
                  <a:gd name="T93" fmla="*/ 413 h 431"/>
                  <a:gd name="T94" fmla="*/ 287 w 717"/>
                  <a:gd name="T95" fmla="*/ 425 h 431"/>
                  <a:gd name="T96" fmla="*/ 359 w 717"/>
                  <a:gd name="T97" fmla="*/ 431 h 431"/>
                  <a:gd name="T98" fmla="*/ 430 w 717"/>
                  <a:gd name="T99" fmla="*/ 425 h 431"/>
                  <a:gd name="T100" fmla="*/ 496 w 717"/>
                  <a:gd name="T101" fmla="*/ 413 h 431"/>
                  <a:gd name="T102" fmla="*/ 562 w 717"/>
                  <a:gd name="T103" fmla="*/ 395 h 431"/>
                  <a:gd name="T104" fmla="*/ 610 w 717"/>
                  <a:gd name="T105" fmla="*/ 371 h 431"/>
                  <a:gd name="T106" fmla="*/ 657 w 717"/>
                  <a:gd name="T107" fmla="*/ 335 h 431"/>
                  <a:gd name="T108" fmla="*/ 687 w 717"/>
                  <a:gd name="T109" fmla="*/ 299 h 431"/>
                  <a:gd name="T110" fmla="*/ 711 w 717"/>
                  <a:gd name="T111" fmla="*/ 257 h 431"/>
                  <a:gd name="T112" fmla="*/ 717 w 717"/>
                  <a:gd name="T113" fmla="*/ 216 h 431"/>
                  <a:gd name="T114" fmla="*/ 717 w 717"/>
                  <a:gd name="T115" fmla="*/ 204 h 431"/>
                  <a:gd name="T116" fmla="*/ 711 w 717"/>
                  <a:gd name="T117" fmla="*/ 192 h 431"/>
                  <a:gd name="T118" fmla="*/ 687 w 717"/>
                  <a:gd name="T119" fmla="*/ 198 h 431"/>
                  <a:gd name="T120" fmla="*/ 693 w 717"/>
                  <a:gd name="T121" fmla="*/ 210 h 431"/>
                  <a:gd name="T122" fmla="*/ 693 w 717"/>
                  <a:gd name="T123" fmla="*/ 216 h 431"/>
                  <a:gd name="T124" fmla="*/ 693 w 717"/>
                  <a:gd name="T125" fmla="*/ 216 h 431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445" name="Freeform 45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  <p:sp>
            <p:nvSpPr>
              <p:cNvPr id="102446" name="Freeform 46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  <p:sp>
            <p:nvSpPr>
              <p:cNvPr id="102447" name="Freeform 47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  <p:sp>
            <p:nvSpPr>
              <p:cNvPr id="102448" name="Oval 48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  <p:sp>
            <p:nvSpPr>
              <p:cNvPr id="102449" name="Oval 49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  <p:sp>
            <p:nvSpPr>
              <p:cNvPr id="102450" name="Oval 50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  <p:sp>
            <p:nvSpPr>
              <p:cNvPr id="102451" name="Oval 51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  <p:sp>
            <p:nvSpPr>
              <p:cNvPr id="102452" name="Oval 52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  <p:sp>
            <p:nvSpPr>
              <p:cNvPr id="102453" name="Oval 53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</p:grpSp>
        <p:grpSp>
          <p:nvGrpSpPr>
            <p:cNvPr id="3085" name="Group 54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3086" name="Freeform 55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>
                  <a:gd name="T0" fmla="*/ 211 w 382"/>
                  <a:gd name="T1" fmla="*/ 96 h 96"/>
                  <a:gd name="T2" fmla="*/ 143 w 382"/>
                  <a:gd name="T3" fmla="*/ 90 h 96"/>
                  <a:gd name="T4" fmla="*/ 83 w 382"/>
                  <a:gd name="T5" fmla="*/ 66 h 96"/>
                  <a:gd name="T6" fmla="*/ 35 w 382"/>
                  <a:gd name="T7" fmla="*/ 36 h 96"/>
                  <a:gd name="T8" fmla="*/ 6 w 382"/>
                  <a:gd name="T9" fmla="*/ 0 h 96"/>
                  <a:gd name="T10" fmla="*/ 0 w 382"/>
                  <a:gd name="T11" fmla="*/ 6 h 96"/>
                  <a:gd name="T12" fmla="*/ 29 w 382"/>
                  <a:gd name="T13" fmla="*/ 42 h 96"/>
                  <a:gd name="T14" fmla="*/ 77 w 382"/>
                  <a:gd name="T15" fmla="*/ 72 h 96"/>
                  <a:gd name="T16" fmla="*/ 137 w 382"/>
                  <a:gd name="T17" fmla="*/ 90 h 96"/>
                  <a:gd name="T18" fmla="*/ 211 w 382"/>
                  <a:gd name="T19" fmla="*/ 96 h 96"/>
                  <a:gd name="T20" fmla="*/ 265 w 382"/>
                  <a:gd name="T21" fmla="*/ 90 h 96"/>
                  <a:gd name="T22" fmla="*/ 313 w 382"/>
                  <a:gd name="T23" fmla="*/ 84 h 96"/>
                  <a:gd name="T24" fmla="*/ 354 w 382"/>
                  <a:gd name="T25" fmla="*/ 66 h 96"/>
                  <a:gd name="T26" fmla="*/ 384 w 382"/>
                  <a:gd name="T27" fmla="*/ 42 h 96"/>
                  <a:gd name="T28" fmla="*/ 378 w 382"/>
                  <a:gd name="T29" fmla="*/ 42 h 96"/>
                  <a:gd name="T30" fmla="*/ 348 w 382"/>
                  <a:gd name="T31" fmla="*/ 66 h 96"/>
                  <a:gd name="T32" fmla="*/ 307 w 382"/>
                  <a:gd name="T33" fmla="*/ 78 h 96"/>
                  <a:gd name="T34" fmla="*/ 265 w 382"/>
                  <a:gd name="T35" fmla="*/ 90 h 96"/>
                  <a:gd name="T36" fmla="*/ 211 w 382"/>
                  <a:gd name="T37" fmla="*/ 96 h 96"/>
                  <a:gd name="T38" fmla="*/ 211 w 382"/>
                  <a:gd name="T39" fmla="*/ 96 h 9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7" name="Freeform 56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>
                  <a:gd name="T0" fmla="*/ 174 w 258"/>
                  <a:gd name="T1" fmla="*/ 0 h 54"/>
                  <a:gd name="T2" fmla="*/ 216 w 258"/>
                  <a:gd name="T3" fmla="*/ 6 h 54"/>
                  <a:gd name="T4" fmla="*/ 258 w 258"/>
                  <a:gd name="T5" fmla="*/ 12 h 54"/>
                  <a:gd name="T6" fmla="*/ 252 w 258"/>
                  <a:gd name="T7" fmla="*/ 6 h 54"/>
                  <a:gd name="T8" fmla="*/ 216 w 258"/>
                  <a:gd name="T9" fmla="*/ 0 h 54"/>
                  <a:gd name="T10" fmla="*/ 174 w 258"/>
                  <a:gd name="T11" fmla="*/ 0 h 54"/>
                  <a:gd name="T12" fmla="*/ 120 w 258"/>
                  <a:gd name="T13" fmla="*/ 6 h 54"/>
                  <a:gd name="T14" fmla="*/ 78 w 258"/>
                  <a:gd name="T15" fmla="*/ 12 h 54"/>
                  <a:gd name="T16" fmla="*/ 36 w 258"/>
                  <a:gd name="T17" fmla="*/ 30 h 54"/>
                  <a:gd name="T18" fmla="*/ 0 w 258"/>
                  <a:gd name="T19" fmla="*/ 48 h 54"/>
                  <a:gd name="T20" fmla="*/ 6 w 258"/>
                  <a:gd name="T21" fmla="*/ 54 h 54"/>
                  <a:gd name="T22" fmla="*/ 36 w 258"/>
                  <a:gd name="T23" fmla="*/ 36 h 54"/>
                  <a:gd name="T24" fmla="*/ 78 w 258"/>
                  <a:gd name="T25" fmla="*/ 18 h 54"/>
                  <a:gd name="T26" fmla="*/ 120 w 258"/>
                  <a:gd name="T27" fmla="*/ 6 h 54"/>
                  <a:gd name="T28" fmla="*/ 174 w 258"/>
                  <a:gd name="T29" fmla="*/ 0 h 54"/>
                  <a:gd name="T30" fmla="*/ 174 w 258"/>
                  <a:gd name="T31" fmla="*/ 0 h 54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8" name="Freeform 57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>
                  <a:gd name="T0" fmla="*/ 54 w 60"/>
                  <a:gd name="T1" fmla="*/ 90 h 156"/>
                  <a:gd name="T2" fmla="*/ 48 w 60"/>
                  <a:gd name="T3" fmla="*/ 126 h 156"/>
                  <a:gd name="T4" fmla="*/ 24 w 60"/>
                  <a:gd name="T5" fmla="*/ 156 h 156"/>
                  <a:gd name="T6" fmla="*/ 30 w 60"/>
                  <a:gd name="T7" fmla="*/ 156 h 156"/>
                  <a:gd name="T8" fmla="*/ 54 w 60"/>
                  <a:gd name="T9" fmla="*/ 126 h 156"/>
                  <a:gd name="T10" fmla="*/ 60 w 60"/>
                  <a:gd name="T11" fmla="*/ 90 h 156"/>
                  <a:gd name="T12" fmla="*/ 54 w 60"/>
                  <a:gd name="T13" fmla="*/ 66 h 156"/>
                  <a:gd name="T14" fmla="*/ 48 w 60"/>
                  <a:gd name="T15" fmla="*/ 42 h 156"/>
                  <a:gd name="T16" fmla="*/ 30 w 60"/>
                  <a:gd name="T17" fmla="*/ 18 h 156"/>
                  <a:gd name="T18" fmla="*/ 6 w 60"/>
                  <a:gd name="T19" fmla="*/ 0 h 156"/>
                  <a:gd name="T20" fmla="*/ 0 w 60"/>
                  <a:gd name="T21" fmla="*/ 6 h 156"/>
                  <a:gd name="T22" fmla="*/ 24 w 60"/>
                  <a:gd name="T23" fmla="*/ 24 h 156"/>
                  <a:gd name="T24" fmla="*/ 42 w 60"/>
                  <a:gd name="T25" fmla="*/ 42 h 156"/>
                  <a:gd name="T26" fmla="*/ 48 w 60"/>
                  <a:gd name="T27" fmla="*/ 66 h 156"/>
                  <a:gd name="T28" fmla="*/ 54 w 60"/>
                  <a:gd name="T29" fmla="*/ 90 h 156"/>
                  <a:gd name="T30" fmla="*/ 54 w 60"/>
                  <a:gd name="T31" fmla="*/ 90 h 15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9" name="Freeform 58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>
                  <a:gd name="T0" fmla="*/ 114 w 192"/>
                  <a:gd name="T1" fmla="*/ 12 h 18"/>
                  <a:gd name="T2" fmla="*/ 72 w 192"/>
                  <a:gd name="T3" fmla="*/ 6 h 18"/>
                  <a:gd name="T4" fmla="*/ 30 w 192"/>
                  <a:gd name="T5" fmla="*/ 0 h 18"/>
                  <a:gd name="T6" fmla="*/ 0 w 192"/>
                  <a:gd name="T7" fmla="*/ 0 h 18"/>
                  <a:gd name="T8" fmla="*/ 54 w 192"/>
                  <a:gd name="T9" fmla="*/ 12 h 18"/>
                  <a:gd name="T10" fmla="*/ 114 w 192"/>
                  <a:gd name="T11" fmla="*/ 18 h 18"/>
                  <a:gd name="T12" fmla="*/ 156 w 192"/>
                  <a:gd name="T13" fmla="*/ 18 h 18"/>
                  <a:gd name="T14" fmla="*/ 192 w 192"/>
                  <a:gd name="T15" fmla="*/ 12 h 18"/>
                  <a:gd name="T16" fmla="*/ 186 w 192"/>
                  <a:gd name="T17" fmla="*/ 0 h 18"/>
                  <a:gd name="T18" fmla="*/ 150 w 192"/>
                  <a:gd name="T19" fmla="*/ 6 h 18"/>
                  <a:gd name="T20" fmla="*/ 114 w 192"/>
                  <a:gd name="T21" fmla="*/ 12 h 18"/>
                  <a:gd name="T22" fmla="*/ 114 w 192"/>
                  <a:gd name="T23" fmla="*/ 12 h 18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90" name="Freeform 59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>
                  <a:gd name="T0" fmla="*/ 11 w 161"/>
                  <a:gd name="T1" fmla="*/ 114 h 186"/>
                  <a:gd name="T2" fmla="*/ 17 w 161"/>
                  <a:gd name="T3" fmla="*/ 96 h 186"/>
                  <a:gd name="T4" fmla="*/ 23 w 161"/>
                  <a:gd name="T5" fmla="*/ 78 h 186"/>
                  <a:gd name="T6" fmla="*/ 53 w 161"/>
                  <a:gd name="T7" fmla="*/ 42 h 186"/>
                  <a:gd name="T8" fmla="*/ 101 w 161"/>
                  <a:gd name="T9" fmla="*/ 18 h 186"/>
                  <a:gd name="T10" fmla="*/ 155 w 161"/>
                  <a:gd name="T11" fmla="*/ 6 h 186"/>
                  <a:gd name="T12" fmla="*/ 161 w 161"/>
                  <a:gd name="T13" fmla="*/ 0 h 186"/>
                  <a:gd name="T14" fmla="*/ 95 w 161"/>
                  <a:gd name="T15" fmla="*/ 12 h 186"/>
                  <a:gd name="T16" fmla="*/ 47 w 161"/>
                  <a:gd name="T17" fmla="*/ 36 h 186"/>
                  <a:gd name="T18" fmla="*/ 11 w 161"/>
                  <a:gd name="T19" fmla="*/ 72 h 186"/>
                  <a:gd name="T20" fmla="*/ 5 w 161"/>
                  <a:gd name="T21" fmla="*/ 90 h 186"/>
                  <a:gd name="T22" fmla="*/ 0 w 161"/>
                  <a:gd name="T23" fmla="*/ 114 h 186"/>
                  <a:gd name="T24" fmla="*/ 11 w 161"/>
                  <a:gd name="T25" fmla="*/ 150 h 186"/>
                  <a:gd name="T26" fmla="*/ 23 w 161"/>
                  <a:gd name="T27" fmla="*/ 168 h 186"/>
                  <a:gd name="T28" fmla="*/ 41 w 161"/>
                  <a:gd name="T29" fmla="*/ 186 h 186"/>
                  <a:gd name="T30" fmla="*/ 65 w 161"/>
                  <a:gd name="T31" fmla="*/ 186 h 186"/>
                  <a:gd name="T32" fmla="*/ 41 w 161"/>
                  <a:gd name="T33" fmla="*/ 168 h 186"/>
                  <a:gd name="T34" fmla="*/ 23 w 161"/>
                  <a:gd name="T35" fmla="*/ 150 h 186"/>
                  <a:gd name="T36" fmla="*/ 17 w 161"/>
                  <a:gd name="T37" fmla="*/ 132 h 186"/>
                  <a:gd name="T38" fmla="*/ 11 w 161"/>
                  <a:gd name="T39" fmla="*/ 114 h 186"/>
                  <a:gd name="T40" fmla="*/ 11 w 161"/>
                  <a:gd name="T41" fmla="*/ 114 h 18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91" name="Freeform 60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>
                  <a:gd name="T0" fmla="*/ 0 w 185"/>
                  <a:gd name="T1" fmla="*/ 6 h 210"/>
                  <a:gd name="T2" fmla="*/ 66 w 185"/>
                  <a:gd name="T3" fmla="*/ 12 h 210"/>
                  <a:gd name="T4" fmla="*/ 121 w 185"/>
                  <a:gd name="T5" fmla="*/ 36 h 210"/>
                  <a:gd name="T6" fmla="*/ 157 w 185"/>
                  <a:gd name="T7" fmla="*/ 72 h 210"/>
                  <a:gd name="T8" fmla="*/ 163 w 185"/>
                  <a:gd name="T9" fmla="*/ 90 h 210"/>
                  <a:gd name="T10" fmla="*/ 169 w 185"/>
                  <a:gd name="T11" fmla="*/ 114 h 210"/>
                  <a:gd name="T12" fmla="*/ 163 w 185"/>
                  <a:gd name="T13" fmla="*/ 138 h 210"/>
                  <a:gd name="T14" fmla="*/ 151 w 185"/>
                  <a:gd name="T15" fmla="*/ 162 h 210"/>
                  <a:gd name="T16" fmla="*/ 121 w 185"/>
                  <a:gd name="T17" fmla="*/ 180 h 210"/>
                  <a:gd name="T18" fmla="*/ 90 w 185"/>
                  <a:gd name="T19" fmla="*/ 198 h 210"/>
                  <a:gd name="T20" fmla="*/ 98 w 185"/>
                  <a:gd name="T21" fmla="*/ 210 h 210"/>
                  <a:gd name="T22" fmla="*/ 133 w 185"/>
                  <a:gd name="T23" fmla="*/ 192 h 210"/>
                  <a:gd name="T24" fmla="*/ 163 w 185"/>
                  <a:gd name="T25" fmla="*/ 168 h 210"/>
                  <a:gd name="T26" fmla="*/ 181 w 185"/>
                  <a:gd name="T27" fmla="*/ 144 h 210"/>
                  <a:gd name="T28" fmla="*/ 187 w 185"/>
                  <a:gd name="T29" fmla="*/ 114 h 210"/>
                  <a:gd name="T30" fmla="*/ 181 w 185"/>
                  <a:gd name="T31" fmla="*/ 90 h 210"/>
                  <a:gd name="T32" fmla="*/ 175 w 185"/>
                  <a:gd name="T33" fmla="*/ 66 h 210"/>
                  <a:gd name="T34" fmla="*/ 157 w 185"/>
                  <a:gd name="T35" fmla="*/ 48 h 210"/>
                  <a:gd name="T36" fmla="*/ 133 w 185"/>
                  <a:gd name="T37" fmla="*/ 30 h 210"/>
                  <a:gd name="T38" fmla="*/ 72 w 185"/>
                  <a:gd name="T39" fmla="*/ 6 h 210"/>
                  <a:gd name="T40" fmla="*/ 0 w 185"/>
                  <a:gd name="T41" fmla="*/ 0 h 210"/>
                  <a:gd name="T42" fmla="*/ 0 w 185"/>
                  <a:gd name="T43" fmla="*/ 6 h 210"/>
                  <a:gd name="T44" fmla="*/ 0 w 185"/>
                  <a:gd name="T45" fmla="*/ 6 h 210"/>
                  <a:gd name="T46" fmla="*/ 0 w 185"/>
                  <a:gd name="T47" fmla="*/ 6 h 210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92" name="Freeform 61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>
                  <a:gd name="T0" fmla="*/ 150 w 299"/>
                  <a:gd name="T1" fmla="*/ 0 h 186"/>
                  <a:gd name="T2" fmla="*/ 90 w 299"/>
                  <a:gd name="T3" fmla="*/ 6 h 186"/>
                  <a:gd name="T4" fmla="*/ 42 w 299"/>
                  <a:gd name="T5" fmla="*/ 30 h 186"/>
                  <a:gd name="T6" fmla="*/ 12 w 299"/>
                  <a:gd name="T7" fmla="*/ 54 h 186"/>
                  <a:gd name="T8" fmla="*/ 6 w 299"/>
                  <a:gd name="T9" fmla="*/ 72 h 186"/>
                  <a:gd name="T10" fmla="*/ 0 w 299"/>
                  <a:gd name="T11" fmla="*/ 90 h 186"/>
                  <a:gd name="T12" fmla="*/ 6 w 299"/>
                  <a:gd name="T13" fmla="*/ 108 h 186"/>
                  <a:gd name="T14" fmla="*/ 12 w 299"/>
                  <a:gd name="T15" fmla="*/ 126 h 186"/>
                  <a:gd name="T16" fmla="*/ 42 w 299"/>
                  <a:gd name="T17" fmla="*/ 156 h 186"/>
                  <a:gd name="T18" fmla="*/ 90 w 299"/>
                  <a:gd name="T19" fmla="*/ 180 h 186"/>
                  <a:gd name="T20" fmla="*/ 150 w 299"/>
                  <a:gd name="T21" fmla="*/ 186 h 186"/>
                  <a:gd name="T22" fmla="*/ 209 w 299"/>
                  <a:gd name="T23" fmla="*/ 180 h 186"/>
                  <a:gd name="T24" fmla="*/ 257 w 299"/>
                  <a:gd name="T25" fmla="*/ 156 h 186"/>
                  <a:gd name="T26" fmla="*/ 287 w 299"/>
                  <a:gd name="T27" fmla="*/ 126 h 186"/>
                  <a:gd name="T28" fmla="*/ 299 w 299"/>
                  <a:gd name="T29" fmla="*/ 108 h 186"/>
                  <a:gd name="T30" fmla="*/ 299 w 299"/>
                  <a:gd name="T31" fmla="*/ 90 h 186"/>
                  <a:gd name="T32" fmla="*/ 299 w 299"/>
                  <a:gd name="T33" fmla="*/ 72 h 186"/>
                  <a:gd name="T34" fmla="*/ 287 w 299"/>
                  <a:gd name="T35" fmla="*/ 54 h 186"/>
                  <a:gd name="T36" fmla="*/ 257 w 299"/>
                  <a:gd name="T37" fmla="*/ 30 h 186"/>
                  <a:gd name="T38" fmla="*/ 209 w 299"/>
                  <a:gd name="T39" fmla="*/ 6 h 186"/>
                  <a:gd name="T40" fmla="*/ 150 w 299"/>
                  <a:gd name="T41" fmla="*/ 0 h 186"/>
                  <a:gd name="T42" fmla="*/ 150 w 299"/>
                  <a:gd name="T43" fmla="*/ 0 h 186"/>
                  <a:gd name="T44" fmla="*/ 150 w 299"/>
                  <a:gd name="T45" fmla="*/ 180 h 186"/>
                  <a:gd name="T46" fmla="*/ 96 w 299"/>
                  <a:gd name="T47" fmla="*/ 174 h 186"/>
                  <a:gd name="T48" fmla="*/ 48 w 299"/>
                  <a:gd name="T49" fmla="*/ 156 h 186"/>
                  <a:gd name="T50" fmla="*/ 18 w 299"/>
                  <a:gd name="T51" fmla="*/ 126 h 186"/>
                  <a:gd name="T52" fmla="*/ 12 w 299"/>
                  <a:gd name="T53" fmla="*/ 108 h 186"/>
                  <a:gd name="T54" fmla="*/ 6 w 299"/>
                  <a:gd name="T55" fmla="*/ 90 h 186"/>
                  <a:gd name="T56" fmla="*/ 12 w 299"/>
                  <a:gd name="T57" fmla="*/ 72 h 186"/>
                  <a:gd name="T58" fmla="*/ 18 w 299"/>
                  <a:gd name="T59" fmla="*/ 54 h 186"/>
                  <a:gd name="T60" fmla="*/ 48 w 299"/>
                  <a:gd name="T61" fmla="*/ 30 h 186"/>
                  <a:gd name="T62" fmla="*/ 96 w 299"/>
                  <a:gd name="T63" fmla="*/ 12 h 186"/>
                  <a:gd name="T64" fmla="*/ 150 w 299"/>
                  <a:gd name="T65" fmla="*/ 6 h 186"/>
                  <a:gd name="T66" fmla="*/ 203 w 299"/>
                  <a:gd name="T67" fmla="*/ 12 h 186"/>
                  <a:gd name="T68" fmla="*/ 251 w 299"/>
                  <a:gd name="T69" fmla="*/ 30 h 186"/>
                  <a:gd name="T70" fmla="*/ 281 w 299"/>
                  <a:gd name="T71" fmla="*/ 54 h 186"/>
                  <a:gd name="T72" fmla="*/ 293 w 299"/>
                  <a:gd name="T73" fmla="*/ 72 h 186"/>
                  <a:gd name="T74" fmla="*/ 293 w 299"/>
                  <a:gd name="T75" fmla="*/ 90 h 186"/>
                  <a:gd name="T76" fmla="*/ 293 w 299"/>
                  <a:gd name="T77" fmla="*/ 108 h 186"/>
                  <a:gd name="T78" fmla="*/ 281 w 299"/>
                  <a:gd name="T79" fmla="*/ 126 h 186"/>
                  <a:gd name="T80" fmla="*/ 251 w 299"/>
                  <a:gd name="T81" fmla="*/ 156 h 186"/>
                  <a:gd name="T82" fmla="*/ 203 w 299"/>
                  <a:gd name="T83" fmla="*/ 174 h 186"/>
                  <a:gd name="T84" fmla="*/ 150 w 299"/>
                  <a:gd name="T85" fmla="*/ 180 h 186"/>
                  <a:gd name="T86" fmla="*/ 150 w 299"/>
                  <a:gd name="T87" fmla="*/ 180 h 18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3093" name="Group 62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3094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d-ID"/>
                </a:p>
              </p:txBody>
            </p:sp>
            <p:sp>
              <p:nvSpPr>
                <p:cNvPr id="3095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d-ID"/>
                </a:p>
              </p:txBody>
            </p:sp>
            <p:sp>
              <p:nvSpPr>
                <p:cNvPr id="3096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d-ID"/>
                </a:p>
              </p:txBody>
            </p:sp>
            <p:sp>
              <p:nvSpPr>
                <p:cNvPr id="3097" name="Oval 66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d-ID"/>
                </a:p>
              </p:txBody>
            </p:sp>
          </p:grpSp>
        </p:grpSp>
      </p:grpSp>
      <p:sp>
        <p:nvSpPr>
          <p:cNvPr id="102467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468" name="Rectangle 6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469" name="Rectangle 6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70" name="Rectangle 7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71" name="Rectangle 7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fld id="{FBF694D5-541A-4DCF-90B4-E601ACE2BE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5525" r:id="rId1"/>
    <p:sldLayoutId id="2147485493" r:id="rId2"/>
    <p:sldLayoutId id="2147485494" r:id="rId3"/>
    <p:sldLayoutId id="2147485495" r:id="rId4"/>
    <p:sldLayoutId id="2147485496" r:id="rId5"/>
    <p:sldLayoutId id="2147485497" r:id="rId6"/>
    <p:sldLayoutId id="2147485498" r:id="rId7"/>
    <p:sldLayoutId id="2147485499" r:id="rId8"/>
    <p:sldLayoutId id="2147485500" r:id="rId9"/>
    <p:sldLayoutId id="2147485501" r:id="rId10"/>
    <p:sldLayoutId id="2147485502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Ø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319088" y="1828800"/>
            <a:ext cx="8824912" cy="5029200"/>
            <a:chOff x="201" y="1152"/>
            <a:chExt cx="5559" cy="3168"/>
          </a:xfrm>
        </p:grpSpPr>
        <p:sp>
          <p:nvSpPr>
            <p:cNvPr id="4104" name="Freeform 3"/>
            <p:cNvSpPr>
              <a:spLocks/>
            </p:cNvSpPr>
            <p:nvPr/>
          </p:nvSpPr>
          <p:spPr bwMode="ltGray">
            <a:xfrm>
              <a:off x="528" y="2909"/>
              <a:ext cx="5232" cy="1411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912 h 2182"/>
                <a:gd name="T4" fmla="*/ 5590 w 4897"/>
                <a:gd name="T5" fmla="*/ 912 h 2182"/>
                <a:gd name="T6" fmla="*/ 5590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196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5" name="Freeform 4"/>
            <p:cNvSpPr>
              <a:spLocks/>
            </p:cNvSpPr>
            <p:nvPr/>
          </p:nvSpPr>
          <p:spPr bwMode="ltGray">
            <a:xfrm>
              <a:off x="210" y="1152"/>
              <a:ext cx="5550" cy="3168"/>
            </a:xfrm>
            <a:custGeom>
              <a:avLst/>
              <a:gdLst>
                <a:gd name="T0" fmla="*/ 330 w 5550"/>
                <a:gd name="T1" fmla="*/ 1764 h 3168"/>
                <a:gd name="T2" fmla="*/ 0 w 5550"/>
                <a:gd name="T3" fmla="*/ 1764 h 3168"/>
                <a:gd name="T4" fmla="*/ 0 w 5550"/>
                <a:gd name="T5" fmla="*/ 3168 h 3168"/>
                <a:gd name="T6" fmla="*/ 5550 w 5550"/>
                <a:gd name="T7" fmla="*/ 3168 h 3168"/>
                <a:gd name="T8" fmla="*/ 5550 w 5550"/>
                <a:gd name="T9" fmla="*/ 0 h 3168"/>
                <a:gd name="T10" fmla="*/ 330 w 5550"/>
                <a:gd name="T11" fmla="*/ 0 h 3168"/>
                <a:gd name="T12" fmla="*/ 330 w 5550"/>
                <a:gd name="T13" fmla="*/ 1764 h 316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550" h="3168">
                  <a:moveTo>
                    <a:pt x="330" y="1764"/>
                  </a:moveTo>
                  <a:lnTo>
                    <a:pt x="0" y="1764"/>
                  </a:lnTo>
                  <a:lnTo>
                    <a:pt x="0" y="3168"/>
                  </a:lnTo>
                  <a:lnTo>
                    <a:pt x="5550" y="3168"/>
                  </a:lnTo>
                  <a:lnTo>
                    <a:pt x="5550" y="0"/>
                  </a:lnTo>
                  <a:lnTo>
                    <a:pt x="330" y="0"/>
                  </a:lnTo>
                  <a:lnTo>
                    <a:pt x="330" y="1764"/>
                  </a:lnTo>
                  <a:close/>
                </a:path>
              </a:pathLst>
            </a:custGeom>
            <a:solidFill>
              <a:schemeClr val="bg2">
                <a:alpha val="30196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6" name="Freeform 5"/>
            <p:cNvSpPr>
              <a:spLocks/>
            </p:cNvSpPr>
            <p:nvPr/>
          </p:nvSpPr>
          <p:spPr bwMode="ltGray">
            <a:xfrm>
              <a:off x="528" y="2932"/>
              <a:ext cx="5232" cy="1388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883 h 2182"/>
                <a:gd name="T4" fmla="*/ 5590 w 4897"/>
                <a:gd name="T5" fmla="*/ 883 h 2182"/>
                <a:gd name="T6" fmla="*/ 5590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alpha val="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4694" name="Freeform 6"/>
            <p:cNvSpPr>
              <a:spLocks/>
            </p:cNvSpPr>
            <p:nvPr/>
          </p:nvSpPr>
          <p:spPr bwMode="ltGray">
            <a:xfrm>
              <a:off x="528" y="1152"/>
              <a:ext cx="4607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114695" name="Freeform 7"/>
            <p:cNvSpPr>
              <a:spLocks/>
            </p:cNvSpPr>
            <p:nvPr/>
          </p:nvSpPr>
          <p:spPr bwMode="ltGray">
            <a:xfrm>
              <a:off x="528" y="1152"/>
              <a:ext cx="29" cy="178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114696" name="Freeform 8"/>
            <p:cNvSpPr>
              <a:spLocks/>
            </p:cNvSpPr>
            <p:nvPr/>
          </p:nvSpPr>
          <p:spPr bwMode="ltGray">
            <a:xfrm>
              <a:off x="527" y="2904"/>
              <a:ext cx="29" cy="1416"/>
            </a:xfrm>
            <a:custGeom>
              <a:avLst/>
              <a:gdLst/>
              <a:ahLst/>
              <a:cxnLst>
                <a:cxn ang="0">
                  <a:pos x="0" y="1416"/>
                </a:cxn>
                <a:cxn ang="0">
                  <a:pos x="29" y="1416"/>
                </a:cxn>
                <a:cxn ang="0">
                  <a:pos x="28" y="24"/>
                </a:cxn>
                <a:cxn ang="0">
                  <a:pos x="0" y="0"/>
                </a:cxn>
                <a:cxn ang="0">
                  <a:pos x="0" y="1416"/>
                </a:cxn>
              </a:cxnLst>
              <a:rect l="0" t="0" r="r" b="b"/>
              <a:pathLst>
                <a:path w="29" h="1416">
                  <a:moveTo>
                    <a:pt x="0" y="1416"/>
                  </a:moveTo>
                  <a:lnTo>
                    <a:pt x="29" y="1416"/>
                  </a:lnTo>
                  <a:lnTo>
                    <a:pt x="28" y="24"/>
                  </a:lnTo>
                  <a:lnTo>
                    <a:pt x="0" y="0"/>
                  </a:lnTo>
                  <a:lnTo>
                    <a:pt x="0" y="1416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114697" name="Freeform 9"/>
            <p:cNvSpPr>
              <a:spLocks/>
            </p:cNvSpPr>
            <p:nvPr/>
          </p:nvSpPr>
          <p:spPr bwMode="ltGray">
            <a:xfrm>
              <a:off x="201" y="2904"/>
              <a:ext cx="2879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114698" name="Freeform 10"/>
            <p:cNvSpPr>
              <a:spLocks/>
            </p:cNvSpPr>
            <p:nvPr/>
          </p:nvSpPr>
          <p:spPr bwMode="ltGray">
            <a:xfrm>
              <a:off x="201" y="2904"/>
              <a:ext cx="30" cy="141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10001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</p:grpSp>
      <p:sp>
        <p:nvSpPr>
          <p:cNvPr id="114699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4700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4701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7375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fld id="{593D28ED-FD2E-4F83-99B8-7B0651A1E0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4702" name="Rectangle 14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44475"/>
            <a:ext cx="8385175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14703" name="Rectangle 15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838200" y="1905000"/>
            <a:ext cx="800735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5526" r:id="rId1"/>
    <p:sldLayoutId id="2147485503" r:id="rId2"/>
    <p:sldLayoutId id="2147485504" r:id="rId3"/>
    <p:sldLayoutId id="2147485505" r:id="rId4"/>
    <p:sldLayoutId id="2147485506" r:id="rId5"/>
    <p:sldLayoutId id="2147485507" r:id="rId6"/>
    <p:sldLayoutId id="2147485508" r:id="rId7"/>
    <p:sldLayoutId id="2147485509" r:id="rId8"/>
    <p:sldLayoutId id="2147485510" r:id="rId9"/>
    <p:sldLayoutId id="2147485511" r:id="rId10"/>
    <p:sldLayoutId id="214748551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128003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128004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128005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128006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5132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5133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5134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</p:grpSp>
      <p:sp>
        <p:nvSpPr>
          <p:cNvPr id="128010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8011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28012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8013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8014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fld id="{5F72F6A8-F723-418C-9E12-C947BAADD5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5527" r:id="rId1"/>
    <p:sldLayoutId id="2147485513" r:id="rId2"/>
    <p:sldLayoutId id="2147485514" r:id="rId3"/>
    <p:sldLayoutId id="2147485515" r:id="rId4"/>
    <p:sldLayoutId id="2147485516" r:id="rId5"/>
    <p:sldLayoutId id="2147485517" r:id="rId6"/>
    <p:sldLayoutId id="2147485518" r:id="rId7"/>
    <p:sldLayoutId id="2147485519" r:id="rId8"/>
    <p:sldLayoutId id="2147485520" r:id="rId9"/>
    <p:sldLayoutId id="2147485521" r:id="rId10"/>
    <p:sldLayoutId id="2147485522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4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4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2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oleObject" Target="../embeddings/oleObject1.bin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0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4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MOTIVASI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43000" y="4800600"/>
            <a:ext cx="7848600" cy="685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i="1" dirty="0" smtClean="0">
                <a:solidFill>
                  <a:srgbClr val="CC0000"/>
                </a:solidFill>
              </a:rPr>
              <a:t>LAILI ALFITA, </a:t>
            </a:r>
            <a:r>
              <a:rPr lang="en-US" i="1" dirty="0" err="1" smtClean="0">
                <a:solidFill>
                  <a:srgbClr val="CC0000"/>
                </a:solidFill>
              </a:rPr>
              <a:t>S.Psi</a:t>
            </a:r>
            <a:r>
              <a:rPr lang="en-US" i="1" dirty="0" smtClean="0">
                <a:solidFill>
                  <a:srgbClr val="CC0000"/>
                </a:solidFill>
              </a:rPr>
              <a:t>, MM,</a:t>
            </a:r>
            <a:r>
              <a:rPr lang="id-ID" i="1" dirty="0" smtClean="0">
                <a:solidFill>
                  <a:srgbClr val="CC0000"/>
                </a:solidFill>
              </a:rPr>
              <a:t> M. Psi.</a:t>
            </a:r>
            <a:r>
              <a:rPr lang="en-US" i="1" dirty="0" smtClean="0">
                <a:solidFill>
                  <a:srgbClr val="CC0000"/>
                </a:solidFill>
              </a:rPr>
              <a:t> </a:t>
            </a:r>
            <a:r>
              <a:rPr lang="en-US" i="1" dirty="0" err="1" smtClean="0">
                <a:solidFill>
                  <a:srgbClr val="CC0000"/>
                </a:solidFill>
              </a:rPr>
              <a:t>Psikolog</a:t>
            </a:r>
            <a:endParaRPr lang="en-US" i="1" dirty="0" smtClean="0">
              <a:solidFill>
                <a:srgbClr val="CC0000"/>
              </a:solidFill>
            </a:endParaRP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6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943600"/>
          </a:xfr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/>
          <a:lstStyle/>
          <a:p>
            <a:pPr>
              <a:defRPr/>
            </a:pPr>
            <a:r>
              <a:rPr lang="en-US" b="1" i="1" dirty="0" smtClean="0">
                <a:solidFill>
                  <a:srgbClr val="002060"/>
                </a:solidFill>
              </a:rPr>
              <a:t>1. </a:t>
            </a:r>
            <a:r>
              <a:rPr lang="en-US" b="1" i="1" dirty="0" err="1" smtClean="0">
                <a:solidFill>
                  <a:srgbClr val="002060"/>
                </a:solidFill>
              </a:rPr>
              <a:t>Tujuan</a:t>
            </a:r>
            <a:r>
              <a:rPr lang="en-US" b="1" i="1" dirty="0" smtClean="0">
                <a:solidFill>
                  <a:srgbClr val="002060"/>
                </a:solidFill>
              </a:rPr>
              <a:t> </a:t>
            </a:r>
            <a:r>
              <a:rPr lang="en-US" b="1" i="1" dirty="0" err="1" smtClean="0">
                <a:solidFill>
                  <a:srgbClr val="002060"/>
                </a:solidFill>
              </a:rPr>
              <a:t>bersifat</a:t>
            </a:r>
            <a:r>
              <a:rPr lang="en-US" b="1" i="1" dirty="0" smtClean="0">
                <a:solidFill>
                  <a:srgbClr val="002060"/>
                </a:solidFill>
              </a:rPr>
              <a:t> </a:t>
            </a:r>
            <a:r>
              <a:rPr lang="en-US" b="1" i="1" dirty="0" err="1" smtClean="0">
                <a:solidFill>
                  <a:srgbClr val="002060"/>
                </a:solidFill>
              </a:rPr>
              <a:t>spesifik</a:t>
            </a:r>
            <a:r>
              <a:rPr lang="en-US" b="1" i="1" dirty="0" smtClean="0">
                <a:solidFill>
                  <a:srgbClr val="002060"/>
                </a:solidFill>
              </a:rPr>
              <a:t>.</a:t>
            </a:r>
          </a:p>
          <a:p>
            <a:pPr>
              <a:defRPr/>
            </a:pPr>
            <a:r>
              <a:rPr lang="en-US" dirty="0" err="1" smtClean="0"/>
              <a:t>Yakni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dikerjakan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pengerjaannya</a:t>
            </a:r>
            <a:r>
              <a:rPr lang="en-US" dirty="0" smtClean="0"/>
              <a:t>.</a:t>
            </a:r>
          </a:p>
          <a:p>
            <a:pPr>
              <a:defRPr/>
            </a:pPr>
            <a:r>
              <a:rPr lang="en-US" b="1" i="1" dirty="0" smtClean="0">
                <a:solidFill>
                  <a:srgbClr val="002060"/>
                </a:solidFill>
              </a:rPr>
              <a:t>2. </a:t>
            </a:r>
            <a:r>
              <a:rPr lang="en-US" b="1" i="1" dirty="0" err="1" smtClean="0">
                <a:solidFill>
                  <a:srgbClr val="002060"/>
                </a:solidFill>
              </a:rPr>
              <a:t>Tujuan</a:t>
            </a:r>
            <a:r>
              <a:rPr lang="en-US" b="1" i="1" dirty="0" smtClean="0">
                <a:solidFill>
                  <a:srgbClr val="002060"/>
                </a:solidFill>
              </a:rPr>
              <a:t> </a:t>
            </a:r>
            <a:r>
              <a:rPr lang="en-US" b="1" i="1" dirty="0" err="1" smtClean="0">
                <a:solidFill>
                  <a:srgbClr val="002060"/>
                </a:solidFill>
              </a:rPr>
              <a:t>harus</a:t>
            </a:r>
            <a:r>
              <a:rPr lang="en-US" b="1" i="1" dirty="0" smtClean="0">
                <a:solidFill>
                  <a:srgbClr val="002060"/>
                </a:solidFill>
              </a:rPr>
              <a:t> </a:t>
            </a:r>
            <a:r>
              <a:rPr lang="en-US" b="1" i="1" dirty="0" err="1" smtClean="0">
                <a:solidFill>
                  <a:srgbClr val="002060"/>
                </a:solidFill>
              </a:rPr>
              <a:t>menantang</a:t>
            </a:r>
            <a:r>
              <a:rPr lang="en-US" b="1" i="1" dirty="0" smtClean="0">
                <a:solidFill>
                  <a:srgbClr val="002060"/>
                </a:solidFill>
              </a:rPr>
              <a:t>, </a:t>
            </a:r>
            <a:r>
              <a:rPr lang="en-US" b="1" i="1" dirty="0" err="1" smtClean="0">
                <a:solidFill>
                  <a:srgbClr val="002060"/>
                </a:solidFill>
              </a:rPr>
              <a:t>namun</a:t>
            </a:r>
            <a:r>
              <a:rPr lang="en-US" b="1" i="1" dirty="0" smtClean="0">
                <a:solidFill>
                  <a:srgbClr val="002060"/>
                </a:solidFill>
              </a:rPr>
              <a:t> </a:t>
            </a:r>
            <a:r>
              <a:rPr lang="en-US" b="1" i="1" dirty="0" err="1" smtClean="0">
                <a:solidFill>
                  <a:srgbClr val="002060"/>
                </a:solidFill>
              </a:rPr>
              <a:t>dapat</a:t>
            </a:r>
            <a:r>
              <a:rPr lang="en-US" b="1" i="1" dirty="0" smtClean="0">
                <a:solidFill>
                  <a:srgbClr val="002060"/>
                </a:solidFill>
              </a:rPr>
              <a:t> </a:t>
            </a:r>
            <a:r>
              <a:rPr lang="en-US" b="1" i="1" dirty="0" err="1" smtClean="0">
                <a:solidFill>
                  <a:srgbClr val="002060"/>
                </a:solidFill>
              </a:rPr>
              <a:t>di</a:t>
            </a:r>
            <a:r>
              <a:rPr lang="en-US" b="1" i="1" dirty="0" smtClean="0">
                <a:solidFill>
                  <a:srgbClr val="002060"/>
                </a:solidFill>
              </a:rPr>
              <a:t> </a:t>
            </a:r>
            <a:r>
              <a:rPr lang="en-US" b="1" i="1" dirty="0" err="1" smtClean="0">
                <a:solidFill>
                  <a:srgbClr val="002060"/>
                </a:solidFill>
              </a:rPr>
              <a:t>capai</a:t>
            </a:r>
            <a:endParaRPr lang="en-US" b="1" i="1" dirty="0" smtClean="0">
              <a:solidFill>
                <a:srgbClr val="002060"/>
              </a:solidFill>
            </a:endParaRPr>
          </a:p>
          <a:p>
            <a:pPr>
              <a:defRPr/>
            </a:pPr>
            <a:r>
              <a:rPr lang="en-US" dirty="0" err="1" smtClean="0"/>
              <a:t>Yakni</a:t>
            </a:r>
            <a:r>
              <a:rPr lang="en-US" dirty="0" smtClean="0"/>
              <a:t> 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disesuaikan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memunculkan</a:t>
            </a:r>
            <a:r>
              <a:rPr lang="en-US" dirty="0" smtClean="0"/>
              <a:t> </a:t>
            </a:r>
            <a:r>
              <a:rPr lang="en-US" dirty="0" err="1" smtClean="0"/>
              <a:t>kekecewaan</a:t>
            </a:r>
            <a:endParaRPr lang="en-US" dirty="0"/>
          </a:p>
        </p:txBody>
      </p:sp>
    </p:spTree>
  </p:cSld>
  <p:clrMapOvr>
    <a:masterClrMapping/>
  </p:clrMapOvr>
  <p:transition>
    <p:strips dir="ru"/>
    <p:sndAc>
      <p:stSnd>
        <p:snd r:embed="rId2" name="suction.wav" builtIn="1"/>
      </p:stSnd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762000"/>
            <a:ext cx="8534400" cy="5867400"/>
          </a:xfr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t="100000" r="100000"/>
            </a:path>
            <a:tileRect l="-100000" b="-100000"/>
          </a:gradFill>
        </p:spPr>
        <p:txBody>
          <a:bodyPr/>
          <a:lstStyle/>
          <a:p>
            <a:pPr>
              <a:defRPr/>
            </a:pPr>
            <a:r>
              <a:rPr lang="en-US" b="1" i="1" dirty="0" smtClean="0">
                <a:solidFill>
                  <a:srgbClr val="002060"/>
                </a:solidFill>
              </a:rPr>
              <a:t>3. </a:t>
            </a:r>
            <a:r>
              <a:rPr lang="en-US" b="1" i="1" dirty="0" err="1" smtClean="0">
                <a:solidFill>
                  <a:srgbClr val="002060"/>
                </a:solidFill>
              </a:rPr>
              <a:t>Tujuan</a:t>
            </a:r>
            <a:r>
              <a:rPr lang="en-US" b="1" i="1" dirty="0" smtClean="0">
                <a:solidFill>
                  <a:srgbClr val="002060"/>
                </a:solidFill>
              </a:rPr>
              <a:t> </a:t>
            </a:r>
            <a:r>
              <a:rPr lang="en-US" b="1" i="1" dirty="0" err="1" smtClean="0">
                <a:solidFill>
                  <a:srgbClr val="002060"/>
                </a:solidFill>
              </a:rPr>
              <a:t>kita</a:t>
            </a:r>
            <a:r>
              <a:rPr lang="en-US" b="1" i="1" dirty="0" smtClean="0">
                <a:solidFill>
                  <a:srgbClr val="002060"/>
                </a:solidFill>
              </a:rPr>
              <a:t> </a:t>
            </a:r>
            <a:r>
              <a:rPr lang="en-US" b="1" i="1" dirty="0" err="1" smtClean="0">
                <a:solidFill>
                  <a:srgbClr val="002060"/>
                </a:solidFill>
              </a:rPr>
              <a:t>dibatasi</a:t>
            </a:r>
            <a:r>
              <a:rPr lang="en-US" b="1" i="1" dirty="0" smtClean="0">
                <a:solidFill>
                  <a:srgbClr val="002060"/>
                </a:solidFill>
              </a:rPr>
              <a:t> </a:t>
            </a:r>
            <a:r>
              <a:rPr lang="en-US" b="1" i="1" dirty="0" err="1" smtClean="0">
                <a:solidFill>
                  <a:srgbClr val="002060"/>
                </a:solidFill>
              </a:rPr>
              <a:t>pada</a:t>
            </a:r>
            <a:r>
              <a:rPr lang="en-US" b="1" i="1" dirty="0" smtClean="0">
                <a:solidFill>
                  <a:srgbClr val="002060"/>
                </a:solidFill>
              </a:rPr>
              <a:t> </a:t>
            </a:r>
            <a:r>
              <a:rPr lang="en-US" b="1" i="1" dirty="0" err="1" smtClean="0">
                <a:solidFill>
                  <a:srgbClr val="002060"/>
                </a:solidFill>
              </a:rPr>
              <a:t>mendapatkan</a:t>
            </a:r>
            <a:r>
              <a:rPr lang="en-US" b="1" i="1" dirty="0" smtClean="0">
                <a:solidFill>
                  <a:srgbClr val="002060"/>
                </a:solidFill>
              </a:rPr>
              <a:t> </a:t>
            </a:r>
            <a:r>
              <a:rPr lang="en-US" b="1" i="1" dirty="0" err="1" smtClean="0">
                <a:solidFill>
                  <a:srgbClr val="002060"/>
                </a:solidFill>
              </a:rPr>
              <a:t>apa</a:t>
            </a:r>
            <a:r>
              <a:rPr lang="en-US" b="1" i="1" dirty="0" smtClean="0">
                <a:solidFill>
                  <a:srgbClr val="002060"/>
                </a:solidFill>
              </a:rPr>
              <a:t> yang </a:t>
            </a:r>
            <a:r>
              <a:rPr lang="en-US" b="1" i="1" dirty="0" err="1" smtClean="0">
                <a:solidFill>
                  <a:srgbClr val="002060"/>
                </a:solidFill>
              </a:rPr>
              <a:t>kita</a:t>
            </a:r>
            <a:r>
              <a:rPr lang="en-US" b="1" i="1" dirty="0" smtClean="0">
                <a:solidFill>
                  <a:srgbClr val="002060"/>
                </a:solidFill>
              </a:rPr>
              <a:t> </a:t>
            </a:r>
            <a:r>
              <a:rPr lang="en-US" b="1" i="1" dirty="0" err="1" smtClean="0">
                <a:solidFill>
                  <a:srgbClr val="002060"/>
                </a:solidFill>
              </a:rPr>
              <a:t>inginkan</a:t>
            </a:r>
            <a:r>
              <a:rPr lang="en-US" b="1" i="1" dirty="0" smtClean="0">
                <a:solidFill>
                  <a:srgbClr val="002060"/>
                </a:solidFill>
              </a:rPr>
              <a:t>, </a:t>
            </a:r>
            <a:r>
              <a:rPr lang="en-US" b="1" i="1" dirty="0" err="1" smtClean="0">
                <a:solidFill>
                  <a:srgbClr val="002060"/>
                </a:solidFill>
              </a:rPr>
              <a:t>bukannya</a:t>
            </a:r>
            <a:r>
              <a:rPr lang="en-US" b="1" i="1" dirty="0" smtClean="0">
                <a:solidFill>
                  <a:srgbClr val="002060"/>
                </a:solidFill>
              </a:rPr>
              <a:t> </a:t>
            </a:r>
            <a:r>
              <a:rPr lang="en-US" b="1" i="1" dirty="0" err="1" smtClean="0">
                <a:solidFill>
                  <a:srgbClr val="002060"/>
                </a:solidFill>
              </a:rPr>
              <a:t>menghindari</a:t>
            </a:r>
            <a:r>
              <a:rPr lang="en-US" b="1" i="1" dirty="0" smtClean="0">
                <a:solidFill>
                  <a:srgbClr val="002060"/>
                </a:solidFill>
              </a:rPr>
              <a:t> </a:t>
            </a:r>
            <a:r>
              <a:rPr lang="en-US" b="1" i="1" dirty="0" err="1" smtClean="0">
                <a:solidFill>
                  <a:srgbClr val="002060"/>
                </a:solidFill>
              </a:rPr>
              <a:t>apa</a:t>
            </a:r>
            <a:r>
              <a:rPr lang="en-US" b="1" i="1" dirty="0" smtClean="0">
                <a:solidFill>
                  <a:srgbClr val="002060"/>
                </a:solidFill>
              </a:rPr>
              <a:t> yang </a:t>
            </a:r>
            <a:r>
              <a:rPr lang="en-US" b="1" i="1" dirty="0" err="1" smtClean="0">
                <a:solidFill>
                  <a:srgbClr val="002060"/>
                </a:solidFill>
              </a:rPr>
              <a:t>tidak</a:t>
            </a:r>
            <a:r>
              <a:rPr lang="en-US" b="1" i="1" dirty="0" smtClean="0">
                <a:solidFill>
                  <a:srgbClr val="002060"/>
                </a:solidFill>
              </a:rPr>
              <a:t> </a:t>
            </a:r>
            <a:r>
              <a:rPr lang="en-US" b="1" i="1" dirty="0" err="1" smtClean="0">
                <a:solidFill>
                  <a:srgbClr val="002060"/>
                </a:solidFill>
              </a:rPr>
              <a:t>kita</a:t>
            </a:r>
            <a:r>
              <a:rPr lang="en-US" b="1" i="1" dirty="0" smtClean="0">
                <a:solidFill>
                  <a:srgbClr val="002060"/>
                </a:solidFill>
              </a:rPr>
              <a:t> </a:t>
            </a:r>
            <a:r>
              <a:rPr lang="en-US" b="1" i="1" dirty="0" err="1" smtClean="0">
                <a:solidFill>
                  <a:srgbClr val="002060"/>
                </a:solidFill>
              </a:rPr>
              <a:t>inginkan</a:t>
            </a:r>
            <a:r>
              <a:rPr lang="en-US" b="1" i="1" dirty="0" smtClean="0">
                <a:solidFill>
                  <a:srgbClr val="002060"/>
                </a:solidFill>
              </a:rPr>
              <a:t>.</a:t>
            </a:r>
          </a:p>
          <a:p>
            <a:pPr>
              <a:defRPr/>
            </a:pPr>
            <a:r>
              <a:rPr lang="en-US" dirty="0" err="1" smtClean="0"/>
              <a:t>Yakni</a:t>
            </a:r>
            <a:r>
              <a:rPr lang="en-US" dirty="0" smtClean="0"/>
              <a:t> 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jelas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kerjakan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mengerjakan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keinginan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.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,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keinginan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selalu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yang </a:t>
            </a:r>
            <a:r>
              <a:rPr lang="en-US" dirty="0" err="1" smtClean="0"/>
              <a:t>terbaik</a:t>
            </a:r>
            <a:r>
              <a:rPr lang="en-US" dirty="0" smtClean="0"/>
              <a:t>,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 yang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lakukan</a:t>
            </a:r>
            <a:r>
              <a:rPr lang="en-US" dirty="0" smtClean="0"/>
              <a:t>.</a:t>
            </a:r>
          </a:p>
          <a:p>
            <a:pPr>
              <a:buFont typeface="Wingdings" pitchFamily="2" charset="2"/>
              <a:buNone/>
              <a:defRPr/>
            </a:pPr>
            <a:r>
              <a:rPr lang="en-US" dirty="0" smtClean="0"/>
              <a:t>(Higgins,1998;Locke </a:t>
            </a:r>
            <a:r>
              <a:rPr lang="en-US" dirty="0" err="1" smtClean="0"/>
              <a:t>dan</a:t>
            </a:r>
            <a:r>
              <a:rPr lang="en-US" dirty="0" smtClean="0"/>
              <a:t> Latham,2002)</a:t>
            </a: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ransition>
    <p:circle/>
    <p:sndAc>
      <p:stSnd>
        <p:snd r:embed="rId2" name="whoosh.wav" builtIn="1"/>
      </p:stSnd>
    </p:sndAc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243888" cy="131445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solidFill>
                  <a:srgbClr val="0070C0"/>
                </a:solidFill>
              </a:rPr>
              <a:t>TIGA JENIS KONFLIK MOTIVASI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3998913"/>
          </a:xfrm>
        </p:spPr>
        <p:txBody>
          <a:bodyPr/>
          <a:lstStyle/>
          <a:p>
            <a:pPr>
              <a:buFontTx/>
              <a:buNone/>
            </a:pPr>
            <a:r>
              <a:rPr lang="en-US" b="1" i="1" smtClean="0">
                <a:solidFill>
                  <a:srgbClr val="6600CC"/>
                </a:solidFill>
              </a:rPr>
              <a:t>1. Konflik mendekati-mendekati (approach-approach conflict), </a:t>
            </a:r>
            <a:r>
              <a:rPr lang="en-US" smtClean="0"/>
              <a:t>yakni apabila dalam diri kita mempunyai kertarikan yang sama dan dalam waktu yang bersamaan yang ingin kita lakukan. Misalnya : </a:t>
            </a:r>
            <a:r>
              <a:rPr lang="en-US" i="1" smtClean="0">
                <a:solidFill>
                  <a:srgbClr val="FF0000"/>
                </a:solidFill>
              </a:rPr>
              <a:t>ingin melihat konser, tapi ingin juga belajar karena besok akan ujian.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382000" cy="5141913"/>
          </a:xfrm>
        </p:spPr>
        <p:txBody>
          <a:bodyPr/>
          <a:lstStyle/>
          <a:p>
            <a:pPr>
              <a:buFontTx/>
              <a:buNone/>
            </a:pPr>
            <a:r>
              <a:rPr lang="en-US" smtClean="0"/>
              <a:t>2. </a:t>
            </a:r>
            <a:r>
              <a:rPr lang="en-US" b="1" i="1" smtClean="0">
                <a:solidFill>
                  <a:srgbClr val="6600CC"/>
                </a:solidFill>
              </a:rPr>
              <a:t>Konflik menghindari-menghindari (avoidance-avoidance conflict), </a:t>
            </a:r>
            <a:r>
              <a:rPr lang="en-US" smtClean="0"/>
              <a:t>yakni kita harus memilih salah satu dari dua pilihan yang tidak kita sukai. Misalnya ; </a:t>
            </a:r>
            <a:r>
              <a:rPr lang="en-US" i="1" smtClean="0">
                <a:solidFill>
                  <a:srgbClr val="FF0000"/>
                </a:solidFill>
              </a:rPr>
              <a:t>seorang wanita yang dijodohkan pada seorang pria yang terlalu pendiam, akan tetapi ada seorang pria lagi yang terlalu egois yang juga sedang melakukan lamaran pada wanita tersebut.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22913"/>
          </a:xfrm>
        </p:spPr>
        <p:txBody>
          <a:bodyPr/>
          <a:lstStyle/>
          <a:p>
            <a:pPr>
              <a:buFontTx/>
              <a:buNone/>
            </a:pPr>
            <a:r>
              <a:rPr lang="en-US" smtClean="0"/>
              <a:t>3. </a:t>
            </a:r>
            <a:r>
              <a:rPr lang="en-US" i="1" smtClean="0">
                <a:solidFill>
                  <a:srgbClr val="6600CC"/>
                </a:solidFill>
              </a:rPr>
              <a:t>Konflik mendekati- menghindar (approach- avoidance conflict), </a:t>
            </a:r>
            <a:r>
              <a:rPr lang="en-US" smtClean="0"/>
              <a:t>yakni apabila suatu aktifitas atau tujuan tunggal memiliki aspek positif dan negatif sekaligus. Misalnya : </a:t>
            </a:r>
            <a:r>
              <a:rPr lang="en-US" i="1" smtClean="0">
                <a:solidFill>
                  <a:srgbClr val="FF0000"/>
                </a:solidFill>
              </a:rPr>
              <a:t>Kita dipilih menjadi pimpinan tertinggi pada tempat kerja, otomatis sikap kita kepada teman-teman yang dulu menjadi karyawan harus berubahmenjadi atasan dan bawahan.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457200"/>
            <a:ext cx="8382000" cy="6096000"/>
          </a:xfrm>
        </p:spPr>
        <p:txBody>
          <a:bodyPr/>
          <a:lstStyle/>
          <a:p>
            <a:pPr algn="l" eaLnBrk="1" hangingPunct="1">
              <a:lnSpc>
                <a:spcPct val="90000"/>
              </a:lnSpc>
              <a:defRPr/>
            </a:pPr>
            <a:r>
              <a:rPr lang="sv-SE" sz="2800" b="1" dirty="0" smtClean="0"/>
              <a:t>Amabile</a:t>
            </a:r>
            <a:r>
              <a:rPr lang="sv-SE" sz="2800" dirty="0" smtClean="0"/>
              <a:t> mengadakan riset yang menyimpulkan</a:t>
            </a:r>
          </a:p>
          <a:p>
            <a:pPr algn="l" eaLnBrk="1" hangingPunct="1">
              <a:lnSpc>
                <a:spcPct val="90000"/>
              </a:lnSpc>
              <a:defRPr/>
            </a:pPr>
            <a:r>
              <a:rPr lang="sv-SE" sz="3600" b="1" dirty="0" smtClean="0">
                <a:solidFill>
                  <a:srgbClr val="FFFF00"/>
                </a:solidFill>
              </a:rPr>
              <a:t>motivasi terkuat untuk memacu pikiran kreatif adalah motivasi intrinsik.</a:t>
            </a:r>
            <a:r>
              <a:rPr lang="sv-SE" sz="3600" dirty="0" smtClean="0">
                <a:solidFill>
                  <a:srgbClr val="FFFF00"/>
                </a:solidFill>
              </a:rPr>
              <a:t> </a:t>
            </a:r>
          </a:p>
          <a:p>
            <a:pPr algn="l" eaLnBrk="1" hangingPunct="1">
              <a:lnSpc>
                <a:spcPct val="90000"/>
              </a:lnSpc>
              <a:defRPr/>
            </a:pPr>
            <a:endParaRPr lang="sv-SE" sz="2800" dirty="0" smtClean="0"/>
          </a:p>
          <a:p>
            <a:pPr algn="l" eaLnBrk="1" hangingPunct="1">
              <a:lnSpc>
                <a:spcPct val="90000"/>
              </a:lnSpc>
              <a:defRPr/>
            </a:pPr>
            <a:r>
              <a:rPr lang="sv-SE" dirty="0" smtClean="0"/>
              <a:t>Ketika kita termotivasi secara intrinsik, </a:t>
            </a:r>
          </a:p>
          <a:p>
            <a:pPr algn="l" eaLnBrk="1" hangingPunct="1">
              <a:lnSpc>
                <a:spcPct val="90000"/>
              </a:lnSpc>
              <a:defRPr/>
            </a:pPr>
            <a:endParaRPr lang="sv-SE" dirty="0" smtClean="0"/>
          </a:p>
          <a:p>
            <a:pPr algn="l" eaLnBrk="1" hangingPunct="1">
              <a:lnSpc>
                <a:spcPct val="90000"/>
              </a:lnSpc>
              <a:defRPr/>
            </a:pPr>
            <a:r>
              <a:rPr lang="sv-SE" dirty="0" smtClean="0"/>
              <a:t>kita </a:t>
            </a:r>
            <a:r>
              <a:rPr lang="sv-SE" b="1" dirty="0" smtClean="0">
                <a:solidFill>
                  <a:srgbClr val="FFFF00"/>
                </a:solidFill>
              </a:rPr>
              <a:t>tidak mencari pengakuan dari luar</a:t>
            </a:r>
            <a:r>
              <a:rPr lang="sv-SE" dirty="0" smtClean="0"/>
              <a:t> dalam bentuk </a:t>
            </a:r>
            <a:r>
              <a:rPr lang="sv-SE" b="1" dirty="0" smtClean="0">
                <a:solidFill>
                  <a:srgbClr val="FF3399"/>
                </a:solidFill>
              </a:rPr>
              <a:t>pujian</a:t>
            </a:r>
            <a:r>
              <a:rPr lang="sv-SE" dirty="0" smtClean="0"/>
              <a:t> atau </a:t>
            </a:r>
            <a:r>
              <a:rPr lang="sv-SE" b="1" dirty="0" smtClean="0">
                <a:solidFill>
                  <a:srgbClr val="FF3399"/>
                </a:solidFill>
              </a:rPr>
              <a:t>materi</a:t>
            </a:r>
            <a:r>
              <a:rPr lang="sv-SE" dirty="0" smtClean="0">
                <a:solidFill>
                  <a:srgbClr val="FF3399"/>
                </a:solidFill>
              </a:rPr>
              <a:t>.</a:t>
            </a:r>
            <a:r>
              <a:rPr lang="sv-SE" dirty="0" smtClean="0"/>
              <a:t> </a:t>
            </a:r>
          </a:p>
          <a:p>
            <a:pPr algn="l" eaLnBrk="1" hangingPunct="1">
              <a:lnSpc>
                <a:spcPct val="90000"/>
              </a:lnSpc>
              <a:defRPr/>
            </a:pPr>
            <a:endParaRPr lang="sv-SE" dirty="0" smtClean="0"/>
          </a:p>
          <a:p>
            <a:pPr algn="l" eaLnBrk="1" hangingPunct="1">
              <a:lnSpc>
                <a:spcPct val="90000"/>
              </a:lnSpc>
              <a:defRPr/>
            </a:pPr>
            <a:r>
              <a:rPr lang="sv-SE" dirty="0" smtClean="0"/>
              <a:t>Kita </a:t>
            </a:r>
            <a:r>
              <a:rPr lang="sv-SE" dirty="0" smtClean="0">
                <a:solidFill>
                  <a:srgbClr val="FF3399"/>
                </a:solidFill>
              </a:rPr>
              <a:t>melakukannya </a:t>
            </a:r>
            <a:r>
              <a:rPr lang="sv-SE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semata-mata demi</a:t>
            </a:r>
            <a:r>
              <a:rPr lang="sv-SE" dirty="0" smtClean="0">
                <a:solidFill>
                  <a:srgbClr val="FF3399"/>
                </a:solidFill>
              </a:rPr>
              <a:t> kepuasan </a:t>
            </a:r>
            <a:r>
              <a:rPr lang="sv-SE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kita</a:t>
            </a:r>
            <a:r>
              <a:rPr lang="sv-SE" dirty="0" smtClean="0">
                <a:solidFill>
                  <a:srgbClr val="FF3399"/>
                </a:solidFill>
              </a:rPr>
              <a:t>, </a:t>
            </a:r>
            <a:r>
              <a:rPr lang="sv-SE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demi</a:t>
            </a:r>
            <a:r>
              <a:rPr lang="sv-SE" dirty="0" smtClean="0">
                <a:solidFill>
                  <a:srgbClr val="FF3399"/>
                </a:solidFill>
              </a:rPr>
              <a:t> aktualisasi diri </a:t>
            </a:r>
            <a:r>
              <a:rPr lang="sv-SE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kita</a:t>
            </a:r>
            <a:r>
              <a:rPr lang="sv-SE" dirty="0" smtClean="0">
                <a:solidFill>
                  <a:srgbClr val="FF3399"/>
                </a:solidFill>
              </a:rPr>
              <a:t>.</a:t>
            </a:r>
            <a:endParaRPr lang="en-US" dirty="0" smtClean="0">
              <a:solidFill>
                <a:srgbClr val="FF3399"/>
              </a:solidFill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63525" y="1447800"/>
            <a:ext cx="8575675" cy="3733800"/>
          </a:xfrm>
        </p:spPr>
        <p:txBody>
          <a:bodyPr/>
          <a:lstStyle/>
          <a:p>
            <a:pPr eaLnBrk="1" hangingPunct="1">
              <a:defRPr/>
            </a:pPr>
            <a:r>
              <a:rPr lang="fi-FI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Sayangnya, realitas menunjukkan banyak orang kesulitan merealisasikannya.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fi-FI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fi-FI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Hal ini memang membutuhkan pengenalan mendalam atas diri kita, terutama motif-motif yang mengarahkan perilaku kita,</a:t>
            </a:r>
            <a:r>
              <a:rPr lang="fi-FI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selain dibutuhkan pelatihan diri secara kontiniu.</a:t>
            </a:r>
            <a:br>
              <a:rPr lang="fi-FI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fi-FI" sz="23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endParaRPr lang="en-US" sz="2300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>
    <p:sndAc>
      <p:stSnd>
        <p:snd r:embed="rId2" name="drumroll.wav" builtIn="1"/>
      </p:stSnd>
    </p:sndAc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855787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ADA 4 KEBUTUHAN PSIKOLOGIS YANG PALING TINGGI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 bwMode="auto">
          <a:xfrm>
            <a:off x="0" y="1447800"/>
            <a:ext cx="3124200" cy="2971800"/>
          </a:xfrm>
          <a:prstGeom prst="ellipse">
            <a:avLst/>
          </a:prstGeom>
          <a:solidFill>
            <a:schemeClr val="bg1"/>
          </a:solidFill>
          <a:ln>
            <a:headEnd type="none" w="med" len="med"/>
            <a:tailEnd type="none" w="med" len="med"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2057400" y="2819400"/>
            <a:ext cx="3048000" cy="3276600"/>
          </a:xfrm>
          <a:prstGeom prst="ellipse">
            <a:avLst/>
          </a:prstGeom>
          <a:solidFill>
            <a:schemeClr val="bg1"/>
          </a:solidFill>
          <a:ln>
            <a:headEnd type="none" w="med" len="med"/>
            <a:tailEnd type="none" w="med" len="med"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 bwMode="auto">
          <a:xfrm>
            <a:off x="4114800" y="3657600"/>
            <a:ext cx="2971800" cy="2971800"/>
          </a:xfrm>
          <a:prstGeom prst="ellipse">
            <a:avLst/>
          </a:prstGeom>
          <a:solidFill>
            <a:schemeClr val="bg1"/>
          </a:solidFill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Oval 10"/>
          <p:cNvSpPr/>
          <p:nvPr/>
        </p:nvSpPr>
        <p:spPr bwMode="auto">
          <a:xfrm>
            <a:off x="6400800" y="4191000"/>
            <a:ext cx="2667000" cy="2667000"/>
          </a:xfrm>
          <a:prstGeom prst="ellipse">
            <a:avLst/>
          </a:prstGeom>
          <a:solidFill>
            <a:schemeClr val="bg1"/>
          </a:solidFill>
          <a:ln>
            <a:headEnd type="none" w="med" len="med"/>
            <a:tailEnd type="none" w="med" len="med"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533400" y="1676400"/>
            <a:ext cx="19050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i="1">
                <a:solidFill>
                  <a:srgbClr val="FF3399"/>
                </a:solidFill>
              </a:rPr>
              <a:t>Otonomi,</a:t>
            </a:r>
            <a:r>
              <a:rPr lang="en-US" i="1"/>
              <a:t>perasaan bahwa kiata mampu mambuat pilihan  berdasarkan minat dan nilai-nilai kita sesungguhnya 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590800" y="3505200"/>
            <a:ext cx="17526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i="1">
                <a:solidFill>
                  <a:srgbClr val="FF3399"/>
                </a:solidFill>
              </a:rPr>
              <a:t>Kompetensi,</a:t>
            </a:r>
            <a:r>
              <a:rPr lang="en-US" i="1"/>
              <a:t> perasaan mampu menguasai suatu tantangan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4648200" y="4038600"/>
            <a:ext cx="1828800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i="1">
                <a:solidFill>
                  <a:srgbClr val="FF3399"/>
                </a:solidFill>
              </a:rPr>
              <a:t>Persahabatan, </a:t>
            </a:r>
            <a:r>
              <a:rPr lang="en-US" i="1"/>
              <a:t>perasaan dekat dengan mereka yang kita anggap penting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6934200" y="4495800"/>
            <a:ext cx="18288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i="1">
                <a:solidFill>
                  <a:srgbClr val="FF3399"/>
                </a:solidFill>
              </a:rPr>
              <a:t>Self –Esteem, </a:t>
            </a:r>
            <a:r>
              <a:rPr lang="en-US" b="1" i="1"/>
              <a:t>perasaan menghargai diri sendiri</a:t>
            </a:r>
            <a:endParaRPr lang="en-US" i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animBg="1"/>
      <p:bldP spid="12" grpId="0"/>
      <p:bldP spid="14" grpId="0"/>
      <p:bldP spid="1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9570" name="Rectangle 2"/>
          <p:cNvSpPr>
            <a:spLocks noChangeArrowheads="1"/>
          </p:cNvSpPr>
          <p:nvPr/>
        </p:nvSpPr>
        <p:spPr bwMode="auto">
          <a:xfrm>
            <a:off x="1547813" y="1933575"/>
            <a:ext cx="7016750" cy="3629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r"/>
            <a:r>
              <a:rPr lang="en-US" sz="3600">
                <a:solidFill>
                  <a:srgbClr val="063DE8"/>
                </a:solidFill>
              </a:rPr>
              <a:t>Apapun yang Anda perbuat, perbuatlah dengan segenap hatimu seperti </a:t>
            </a:r>
            <a:r>
              <a:rPr lang="en-US" sz="3600" b="1">
                <a:solidFill>
                  <a:srgbClr val="FF0000"/>
                </a:solidFill>
              </a:rPr>
              <a:t>untuk Sang Pencipta </a:t>
            </a:r>
            <a:r>
              <a:rPr lang="en-US" sz="3600">
                <a:solidFill>
                  <a:srgbClr val="063DE8"/>
                </a:solidFill>
              </a:rPr>
              <a:t>dan </a:t>
            </a:r>
            <a:r>
              <a:rPr lang="en-US" sz="3600" b="1">
                <a:solidFill>
                  <a:srgbClr val="009900"/>
                </a:solidFill>
              </a:rPr>
              <a:t>bukan untuk manusia.</a:t>
            </a:r>
          </a:p>
          <a:p>
            <a:pPr algn="r"/>
            <a:endParaRPr lang="en-US" sz="3600">
              <a:solidFill>
                <a:srgbClr val="063DE8"/>
              </a:solidFill>
            </a:endParaRPr>
          </a:p>
          <a:p>
            <a:pPr algn="r"/>
            <a:endParaRPr lang="en-US" sz="1600">
              <a:solidFill>
                <a:srgbClr val="063DE8"/>
              </a:solidFill>
            </a:endParaRPr>
          </a:p>
        </p:txBody>
      </p:sp>
      <p:graphicFrame>
        <p:nvGraphicFramePr>
          <p:cNvPr id="5869571" name="Object 2"/>
          <p:cNvGraphicFramePr>
            <a:graphicFrameLocks noChangeAspect="1"/>
          </p:cNvGraphicFramePr>
          <p:nvPr/>
        </p:nvGraphicFramePr>
        <p:xfrm>
          <a:off x="427038" y="2438400"/>
          <a:ext cx="1249362" cy="1492250"/>
        </p:xfrm>
        <a:graphic>
          <a:graphicData uri="http://schemas.openxmlformats.org/presentationml/2006/ole">
            <p:oleObj spid="_x0000_s28675" name="Clip" r:id="rId4" imgW="3228975" imgH="3044825" progId="MS_ClipArt_Gallery.2">
              <p:embed/>
            </p:oleObj>
          </a:graphicData>
        </a:graphic>
      </p:graphicFrame>
      <p:pic>
        <p:nvPicPr>
          <p:cNvPr id="5869572" name="Picture 4" descr="45168781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96875" y="3865563"/>
            <a:ext cx="1584325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869573" name="Picture 5" descr="Photo-2004-Trials-Hanson-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600200" y="4398963"/>
            <a:ext cx="1162050" cy="150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869574" name="WordArt 6"/>
          <p:cNvSpPr>
            <a:spLocks noChangeArrowheads="1" noChangeShapeType="1" noTextEdit="1"/>
          </p:cNvSpPr>
          <p:nvPr/>
        </p:nvSpPr>
        <p:spPr bwMode="auto">
          <a:xfrm>
            <a:off x="612775" y="884238"/>
            <a:ext cx="6092825" cy="7921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 Black"/>
              </a:rPr>
              <a:t>Bekerjalah  sepenuh  hati...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9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8695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8695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8695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8695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9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8695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8695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8695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8695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9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8695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8695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8695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8695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9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8695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8695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8695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8695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9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8695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8695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8695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8695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69570" grpId="0"/>
      <p:bldP spid="586957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Box 2"/>
          <p:cNvSpPr txBox="1">
            <a:spLocks noChangeArrowheads="1"/>
          </p:cNvSpPr>
          <p:nvPr/>
        </p:nvSpPr>
        <p:spPr bwMode="auto">
          <a:xfrm>
            <a:off x="2209800" y="2133600"/>
            <a:ext cx="5410200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6600"/>
              <a:t>SAMPAI JUMPA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990600"/>
            <a:ext cx="8610600" cy="3733800"/>
          </a:xfrm>
        </p:spPr>
        <p:txBody>
          <a:bodyPr/>
          <a:lstStyle/>
          <a:p>
            <a:pPr algn="just" eaLnBrk="1" hangingPunct="1">
              <a:buFont typeface="Wingdings" pitchFamily="2" charset="2"/>
              <a:buBlip>
                <a:blip r:embed="rId2"/>
              </a:buBlip>
              <a:defRPr/>
            </a:pPr>
            <a:r>
              <a:rPr lang="en-US" altLang="zh-CN" sz="5400" dirty="0" err="1" smtClean="0">
                <a:latin typeface="Arial Narrow" pitchFamily="34" charset="0"/>
                <a:ea typeface="宋体" charset="-122"/>
              </a:rPr>
              <a:t>Motivasi</a:t>
            </a:r>
            <a:r>
              <a:rPr lang="en-US" altLang="zh-CN" sz="5400" dirty="0" smtClean="0">
                <a:latin typeface="Arial Narrow" pitchFamily="34" charset="0"/>
                <a:ea typeface="宋体" charset="-122"/>
              </a:rPr>
              <a:t> </a:t>
            </a:r>
            <a:r>
              <a:rPr lang="en-US" altLang="zh-CN" sz="5400" dirty="0" err="1" smtClean="0">
                <a:latin typeface="Arial Narrow" pitchFamily="34" charset="0"/>
                <a:ea typeface="宋体" charset="-122"/>
              </a:rPr>
              <a:t>sebagai</a:t>
            </a:r>
            <a:r>
              <a:rPr lang="en-US" altLang="zh-CN" sz="5400" dirty="0" smtClean="0">
                <a:latin typeface="Arial Narrow" pitchFamily="34" charset="0"/>
                <a:ea typeface="宋体" charset="-122"/>
              </a:rPr>
              <a:t> </a:t>
            </a:r>
            <a:r>
              <a:rPr lang="en-US" altLang="zh-CN" sz="5400" dirty="0" err="1" smtClean="0">
                <a:latin typeface="Arial Narrow" pitchFamily="34" charset="0"/>
                <a:ea typeface="宋体" charset="-122"/>
              </a:rPr>
              <a:t>Keinginan</a:t>
            </a:r>
            <a:r>
              <a:rPr lang="en-US" altLang="zh-CN" sz="5400" dirty="0" smtClean="0">
                <a:latin typeface="Arial Narrow" pitchFamily="34" charset="0"/>
                <a:ea typeface="宋体" charset="-122"/>
              </a:rPr>
              <a:t> yang </a:t>
            </a:r>
            <a:r>
              <a:rPr lang="en-US" altLang="zh-CN" sz="5400" dirty="0" err="1" smtClean="0">
                <a:latin typeface="Arial Narrow" pitchFamily="34" charset="0"/>
                <a:ea typeface="宋体" charset="-122"/>
              </a:rPr>
              <a:t>terdapat</a:t>
            </a:r>
            <a:r>
              <a:rPr lang="en-US" altLang="zh-CN" sz="5400" dirty="0" smtClean="0">
                <a:latin typeface="Arial Narrow" pitchFamily="34" charset="0"/>
                <a:ea typeface="宋体" charset="-122"/>
              </a:rPr>
              <a:t> </a:t>
            </a:r>
            <a:r>
              <a:rPr lang="en-US" altLang="zh-CN" sz="5400" dirty="0" err="1" smtClean="0">
                <a:latin typeface="Arial Narrow" pitchFamily="34" charset="0"/>
                <a:ea typeface="宋体" charset="-122"/>
              </a:rPr>
              <a:t>pada</a:t>
            </a:r>
            <a:r>
              <a:rPr lang="en-US" altLang="zh-CN" sz="5400" dirty="0" smtClean="0">
                <a:latin typeface="Arial Narrow" pitchFamily="34" charset="0"/>
                <a:ea typeface="宋体" charset="-122"/>
              </a:rPr>
              <a:t> </a:t>
            </a:r>
            <a:r>
              <a:rPr lang="en-US" altLang="zh-CN" sz="5400" dirty="0" err="1" smtClean="0">
                <a:latin typeface="Arial Narrow" pitchFamily="34" charset="0"/>
                <a:ea typeface="宋体" charset="-122"/>
              </a:rPr>
              <a:t>diri</a:t>
            </a:r>
            <a:r>
              <a:rPr lang="en-US" altLang="zh-CN" sz="5400" dirty="0" smtClean="0">
                <a:latin typeface="Arial Narrow" pitchFamily="34" charset="0"/>
                <a:ea typeface="宋体" charset="-122"/>
              </a:rPr>
              <a:t> </a:t>
            </a:r>
            <a:r>
              <a:rPr lang="en-US" altLang="zh-CN" sz="5400" dirty="0" err="1" smtClean="0">
                <a:latin typeface="Arial Narrow" pitchFamily="34" charset="0"/>
                <a:ea typeface="宋体" charset="-122"/>
              </a:rPr>
              <a:t>seorang</a:t>
            </a:r>
            <a:r>
              <a:rPr lang="en-US" altLang="zh-CN" sz="5400" dirty="0" smtClean="0">
                <a:latin typeface="Arial Narrow" pitchFamily="34" charset="0"/>
                <a:ea typeface="宋体" charset="-122"/>
              </a:rPr>
              <a:t> </a:t>
            </a:r>
            <a:r>
              <a:rPr lang="en-US" altLang="zh-CN" sz="5400" dirty="0" err="1" smtClean="0">
                <a:latin typeface="Arial Narrow" pitchFamily="34" charset="0"/>
                <a:ea typeface="宋体" charset="-122"/>
              </a:rPr>
              <a:t>individu</a:t>
            </a:r>
            <a:r>
              <a:rPr lang="en-US" altLang="zh-CN" sz="5400" dirty="0" smtClean="0">
                <a:latin typeface="Arial Narrow" pitchFamily="34" charset="0"/>
                <a:ea typeface="宋体" charset="-122"/>
              </a:rPr>
              <a:t> yang </a:t>
            </a:r>
            <a:r>
              <a:rPr lang="en-US" altLang="zh-CN" sz="5400" dirty="0" err="1" smtClean="0">
                <a:latin typeface="Arial Narrow" pitchFamily="34" charset="0"/>
                <a:ea typeface="宋体" charset="-122"/>
              </a:rPr>
              <a:t>mendorongnya</a:t>
            </a:r>
            <a:r>
              <a:rPr lang="en-US" altLang="zh-CN" sz="5400" dirty="0" smtClean="0">
                <a:latin typeface="Arial Narrow" pitchFamily="34" charset="0"/>
                <a:ea typeface="宋体" charset="-122"/>
              </a:rPr>
              <a:t> </a:t>
            </a:r>
            <a:r>
              <a:rPr lang="en-US" altLang="zh-CN" sz="5400" dirty="0" err="1" smtClean="0">
                <a:latin typeface="Arial Narrow" pitchFamily="34" charset="0"/>
                <a:ea typeface="宋体" charset="-122"/>
              </a:rPr>
              <a:t>untuk</a:t>
            </a:r>
            <a:r>
              <a:rPr lang="en-US" altLang="zh-CN" sz="5400" dirty="0" smtClean="0">
                <a:latin typeface="Arial Narrow" pitchFamily="34" charset="0"/>
                <a:ea typeface="宋体" charset="-122"/>
              </a:rPr>
              <a:t> </a:t>
            </a:r>
            <a:r>
              <a:rPr lang="en-US" altLang="zh-CN" sz="5400" dirty="0" err="1" smtClean="0">
                <a:latin typeface="Arial Narrow" pitchFamily="34" charset="0"/>
                <a:ea typeface="宋体" charset="-122"/>
              </a:rPr>
              <a:t>melakukan</a:t>
            </a:r>
            <a:r>
              <a:rPr lang="en-US" altLang="zh-CN" sz="5400" dirty="0" smtClean="0">
                <a:latin typeface="Arial Narrow" pitchFamily="34" charset="0"/>
                <a:ea typeface="宋体" charset="-122"/>
              </a:rPr>
              <a:t> </a:t>
            </a:r>
            <a:r>
              <a:rPr lang="en-US" altLang="zh-CN" sz="5400" dirty="0" err="1" smtClean="0">
                <a:latin typeface="Arial Narrow" pitchFamily="34" charset="0"/>
                <a:ea typeface="宋体" charset="-122"/>
              </a:rPr>
              <a:t>suatu</a:t>
            </a:r>
            <a:r>
              <a:rPr lang="en-US" altLang="zh-CN" sz="5400" dirty="0" smtClean="0">
                <a:latin typeface="Arial Narrow" pitchFamily="34" charset="0"/>
                <a:ea typeface="宋体" charset="-122"/>
              </a:rPr>
              <a:t> </a:t>
            </a:r>
            <a:r>
              <a:rPr lang="en-US" altLang="zh-CN" sz="5400" dirty="0" err="1" smtClean="0">
                <a:latin typeface="Arial Narrow" pitchFamily="34" charset="0"/>
                <a:ea typeface="宋体" charset="-122"/>
              </a:rPr>
              <a:t>tindakan</a:t>
            </a:r>
            <a:r>
              <a:rPr lang="en-US" altLang="zh-CN" sz="5400" dirty="0" smtClean="0">
                <a:latin typeface="Arial Narrow" pitchFamily="34" charset="0"/>
                <a:ea typeface="宋体" charset="-122"/>
              </a:rPr>
              <a:t> . (GR. Terry).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sz="4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3340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6600" smtClean="0"/>
              <a:t>Thank you for Listening and Your Participation for this Class</a:t>
            </a:r>
          </a:p>
          <a:p>
            <a:pPr eaLnBrk="1" hangingPunct="1">
              <a:buFontTx/>
              <a:buNone/>
            </a:pPr>
            <a:endParaRPr lang="en-US" sz="3600" smtClean="0"/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23912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Definisi Motivasi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5257800"/>
          </a:xfrm>
        </p:spPr>
        <p:txBody>
          <a:bodyPr/>
          <a:lstStyle/>
          <a:p>
            <a:pPr algn="just" eaLnBrk="1" hangingPunct="1">
              <a:buFont typeface="Wingdings" pitchFamily="2" charset="2"/>
              <a:buBlip>
                <a:blip r:embed="rId3"/>
              </a:buBlip>
              <a:defRPr/>
            </a:pPr>
            <a:r>
              <a:rPr lang="en-US" altLang="zh-CN" sz="3600" dirty="0" err="1" smtClean="0">
                <a:latin typeface="Arial Narrow" pitchFamily="34" charset="0"/>
                <a:ea typeface="宋体" charset="-122"/>
              </a:rPr>
              <a:t>Motivasi</a:t>
            </a:r>
            <a:r>
              <a:rPr lang="en-US" altLang="zh-CN" sz="3600" dirty="0" smtClean="0">
                <a:latin typeface="Arial Narrow" pitchFamily="34" charset="0"/>
                <a:ea typeface="宋体" charset="-122"/>
              </a:rPr>
              <a:t> </a:t>
            </a:r>
            <a:r>
              <a:rPr lang="en-US" altLang="zh-CN" sz="3600" dirty="0" err="1" smtClean="0">
                <a:latin typeface="Arial Narrow" pitchFamily="34" charset="0"/>
                <a:ea typeface="宋体" charset="-122"/>
              </a:rPr>
              <a:t>adalah</a:t>
            </a:r>
            <a:r>
              <a:rPr lang="en-US" altLang="zh-CN" sz="3600" dirty="0" smtClean="0">
                <a:latin typeface="Arial Narrow" pitchFamily="34" charset="0"/>
                <a:ea typeface="宋体" charset="-122"/>
              </a:rPr>
              <a:t> </a:t>
            </a:r>
            <a:r>
              <a:rPr lang="en-US" altLang="zh-CN" sz="3600" dirty="0" err="1" smtClean="0">
                <a:latin typeface="Arial Narrow" pitchFamily="34" charset="0"/>
                <a:ea typeface="宋体" charset="-122"/>
              </a:rPr>
              <a:t>Suatu</a:t>
            </a:r>
            <a:r>
              <a:rPr lang="en-US" altLang="zh-CN" sz="3600" dirty="0" smtClean="0">
                <a:latin typeface="Arial Narrow" pitchFamily="34" charset="0"/>
                <a:ea typeface="宋体" charset="-122"/>
              </a:rPr>
              <a:t> </a:t>
            </a:r>
            <a:r>
              <a:rPr lang="en-US" altLang="zh-CN" sz="3600" dirty="0" err="1" smtClean="0">
                <a:latin typeface="Arial Narrow" pitchFamily="34" charset="0"/>
                <a:ea typeface="宋体" charset="-122"/>
              </a:rPr>
              <a:t>keahlian</a:t>
            </a:r>
            <a:r>
              <a:rPr lang="en-US" altLang="zh-CN" sz="3600" dirty="0" smtClean="0">
                <a:latin typeface="Arial Narrow" pitchFamily="34" charset="0"/>
                <a:ea typeface="宋体" charset="-122"/>
              </a:rPr>
              <a:t>, </a:t>
            </a:r>
            <a:r>
              <a:rPr lang="en-US" altLang="zh-CN" sz="3600" dirty="0" err="1" smtClean="0">
                <a:latin typeface="Arial Narrow" pitchFamily="34" charset="0"/>
                <a:ea typeface="宋体" charset="-122"/>
              </a:rPr>
              <a:t>dalam</a:t>
            </a:r>
            <a:r>
              <a:rPr lang="en-US" altLang="zh-CN" sz="3600" dirty="0" smtClean="0">
                <a:latin typeface="Arial Narrow" pitchFamily="34" charset="0"/>
                <a:ea typeface="宋体" charset="-122"/>
              </a:rPr>
              <a:t> </a:t>
            </a:r>
            <a:r>
              <a:rPr lang="en-US" altLang="zh-CN" sz="3600" dirty="0" err="1" smtClean="0">
                <a:latin typeface="Arial Narrow" pitchFamily="34" charset="0"/>
                <a:ea typeface="宋体" charset="-122"/>
              </a:rPr>
              <a:t>mengarahkan</a:t>
            </a:r>
            <a:r>
              <a:rPr lang="en-US" altLang="zh-CN" sz="3600" dirty="0" smtClean="0">
                <a:latin typeface="Arial Narrow" pitchFamily="34" charset="0"/>
                <a:ea typeface="宋体" charset="-122"/>
              </a:rPr>
              <a:t> </a:t>
            </a:r>
            <a:r>
              <a:rPr lang="en-US" altLang="zh-CN" sz="3600" dirty="0" err="1" smtClean="0">
                <a:latin typeface="Arial Narrow" pitchFamily="34" charset="0"/>
                <a:ea typeface="宋体" charset="-122"/>
              </a:rPr>
              <a:t>seseorang</a:t>
            </a:r>
            <a:r>
              <a:rPr lang="en-US" altLang="zh-CN" sz="3600" dirty="0" smtClean="0">
                <a:latin typeface="Arial Narrow" pitchFamily="34" charset="0"/>
                <a:ea typeface="宋体" charset="-122"/>
              </a:rPr>
              <a:t> agar </a:t>
            </a:r>
            <a:r>
              <a:rPr lang="en-US" altLang="zh-CN" sz="3600" dirty="0" err="1" smtClean="0">
                <a:latin typeface="Arial Narrow" pitchFamily="34" charset="0"/>
                <a:ea typeface="宋体" charset="-122"/>
              </a:rPr>
              <a:t>mau</a:t>
            </a:r>
            <a:r>
              <a:rPr lang="en-US" altLang="zh-CN" sz="3600" dirty="0" smtClean="0">
                <a:latin typeface="Arial Narrow" pitchFamily="34" charset="0"/>
                <a:ea typeface="宋体" charset="-122"/>
              </a:rPr>
              <a:t> </a:t>
            </a:r>
            <a:r>
              <a:rPr lang="en-US" altLang="zh-CN" sz="3600" dirty="0" err="1" smtClean="0">
                <a:latin typeface="Arial Narrow" pitchFamily="34" charset="0"/>
                <a:ea typeface="宋体" charset="-122"/>
              </a:rPr>
              <a:t>bekerja</a:t>
            </a:r>
            <a:r>
              <a:rPr lang="en-US" altLang="zh-CN" sz="3600" dirty="0" smtClean="0">
                <a:latin typeface="Arial Narrow" pitchFamily="34" charset="0"/>
                <a:ea typeface="宋体" charset="-122"/>
              </a:rPr>
              <a:t> </a:t>
            </a:r>
            <a:r>
              <a:rPr lang="en-US" altLang="zh-CN" sz="3600" dirty="0" err="1" smtClean="0">
                <a:latin typeface="Arial Narrow" pitchFamily="34" charset="0"/>
                <a:ea typeface="宋体" charset="-122"/>
              </a:rPr>
              <a:t>secara</a:t>
            </a:r>
            <a:r>
              <a:rPr lang="en-US" altLang="zh-CN" sz="3600" dirty="0" smtClean="0">
                <a:latin typeface="Arial Narrow" pitchFamily="34" charset="0"/>
                <a:ea typeface="宋体" charset="-122"/>
              </a:rPr>
              <a:t> </a:t>
            </a:r>
            <a:r>
              <a:rPr lang="en-US" altLang="zh-CN" sz="3600" dirty="0" err="1" smtClean="0">
                <a:latin typeface="Arial Narrow" pitchFamily="34" charset="0"/>
                <a:ea typeface="宋体" charset="-122"/>
              </a:rPr>
              <a:t>berhasil</a:t>
            </a:r>
            <a:r>
              <a:rPr lang="en-US" altLang="zh-CN" sz="3600" dirty="0" smtClean="0">
                <a:latin typeface="Arial Narrow" pitchFamily="34" charset="0"/>
                <a:ea typeface="宋体" charset="-122"/>
              </a:rPr>
              <a:t>, </a:t>
            </a:r>
            <a:r>
              <a:rPr lang="en-US" altLang="zh-CN" sz="3600" dirty="0" err="1" smtClean="0">
                <a:latin typeface="Arial Narrow" pitchFamily="34" charset="0"/>
                <a:ea typeface="宋体" charset="-122"/>
              </a:rPr>
              <a:t>sehingga</a:t>
            </a:r>
            <a:r>
              <a:rPr lang="en-US" altLang="zh-CN" sz="3600" dirty="0" smtClean="0">
                <a:latin typeface="Arial Narrow" pitchFamily="34" charset="0"/>
                <a:ea typeface="宋体" charset="-122"/>
              </a:rPr>
              <a:t> </a:t>
            </a:r>
            <a:r>
              <a:rPr lang="en-US" altLang="zh-CN" sz="3600" dirty="0" err="1" smtClean="0">
                <a:latin typeface="Arial Narrow" pitchFamily="34" charset="0"/>
                <a:ea typeface="宋体" charset="-122"/>
              </a:rPr>
              <a:t>tercapai</a:t>
            </a:r>
            <a:r>
              <a:rPr lang="en-US" altLang="zh-CN" sz="3600" dirty="0" smtClean="0">
                <a:latin typeface="Arial Narrow" pitchFamily="34" charset="0"/>
                <a:ea typeface="宋体" charset="-122"/>
              </a:rPr>
              <a:t> </a:t>
            </a:r>
            <a:r>
              <a:rPr lang="en-US" altLang="zh-CN" sz="3600" dirty="0" err="1" smtClean="0">
                <a:latin typeface="Arial Narrow" pitchFamily="34" charset="0"/>
                <a:ea typeface="宋体" charset="-122"/>
              </a:rPr>
              <a:t>suatu</a:t>
            </a:r>
            <a:r>
              <a:rPr lang="en-US" altLang="zh-CN" sz="3600" dirty="0" smtClean="0">
                <a:latin typeface="Arial Narrow" pitchFamily="34" charset="0"/>
                <a:ea typeface="宋体" charset="-122"/>
              </a:rPr>
              <a:t> </a:t>
            </a:r>
            <a:r>
              <a:rPr lang="en-US" altLang="zh-CN" sz="3600" dirty="0" err="1" smtClean="0">
                <a:latin typeface="Arial Narrow" pitchFamily="34" charset="0"/>
                <a:ea typeface="宋体" charset="-122"/>
              </a:rPr>
              <a:t>pencapaian</a:t>
            </a:r>
            <a:r>
              <a:rPr lang="en-US" altLang="zh-CN" sz="3600" dirty="0" smtClean="0">
                <a:latin typeface="Arial Narrow" pitchFamily="34" charset="0"/>
                <a:ea typeface="宋体" charset="-122"/>
              </a:rPr>
              <a:t> </a:t>
            </a:r>
            <a:r>
              <a:rPr lang="en-US" altLang="zh-CN" sz="3600" dirty="0" err="1" smtClean="0">
                <a:latin typeface="Arial Narrow" pitchFamily="34" charset="0"/>
                <a:ea typeface="宋体" charset="-122"/>
              </a:rPr>
              <a:t>individu</a:t>
            </a:r>
            <a:r>
              <a:rPr lang="en-US" altLang="zh-CN" sz="3600" dirty="0" smtClean="0">
                <a:latin typeface="Arial Narrow" pitchFamily="34" charset="0"/>
                <a:ea typeface="宋体" charset="-122"/>
              </a:rPr>
              <a:t> </a:t>
            </a:r>
            <a:r>
              <a:rPr lang="en-US" altLang="zh-CN" sz="3600" dirty="0" err="1" smtClean="0">
                <a:latin typeface="Arial Narrow" pitchFamily="34" charset="0"/>
                <a:ea typeface="宋体" charset="-122"/>
              </a:rPr>
              <a:t>sekaligus</a:t>
            </a:r>
            <a:r>
              <a:rPr lang="en-US" altLang="zh-CN" sz="3600" dirty="0" smtClean="0">
                <a:latin typeface="Arial Narrow" pitchFamily="34" charset="0"/>
                <a:ea typeface="宋体" charset="-122"/>
              </a:rPr>
              <a:t> </a:t>
            </a:r>
            <a:r>
              <a:rPr lang="en-US" altLang="zh-CN" sz="3600" dirty="0" err="1" smtClean="0">
                <a:latin typeface="Arial Narrow" pitchFamily="34" charset="0"/>
                <a:ea typeface="宋体" charset="-122"/>
              </a:rPr>
              <a:t>tercapai</a:t>
            </a:r>
            <a:r>
              <a:rPr lang="en-US" altLang="zh-CN" sz="3600" dirty="0" smtClean="0">
                <a:latin typeface="Arial Narrow" pitchFamily="34" charset="0"/>
                <a:ea typeface="宋体" charset="-122"/>
              </a:rPr>
              <a:t> </a:t>
            </a:r>
            <a:r>
              <a:rPr lang="en-US" altLang="zh-CN" sz="3600" dirty="0" err="1" smtClean="0">
                <a:latin typeface="Arial Narrow" pitchFamily="34" charset="0"/>
                <a:ea typeface="宋体" charset="-122"/>
              </a:rPr>
              <a:t>tujuan</a:t>
            </a:r>
            <a:r>
              <a:rPr lang="en-US" altLang="zh-CN" sz="3600" dirty="0" smtClean="0">
                <a:latin typeface="Arial Narrow" pitchFamily="34" charset="0"/>
                <a:ea typeface="宋体" charset="-122"/>
              </a:rPr>
              <a:t> </a:t>
            </a:r>
            <a:r>
              <a:rPr lang="en-US" altLang="zh-CN" sz="3600" dirty="0" err="1" smtClean="0">
                <a:latin typeface="Arial Narrow" pitchFamily="34" charset="0"/>
                <a:ea typeface="宋体" charset="-122"/>
              </a:rPr>
              <a:t>kelompok</a:t>
            </a:r>
            <a:r>
              <a:rPr lang="en-US" altLang="zh-CN" sz="3600" dirty="0" smtClean="0">
                <a:latin typeface="Arial Narrow" pitchFamily="34" charset="0"/>
                <a:ea typeface="宋体" charset="-122"/>
              </a:rPr>
              <a:t>.  (Edwin B </a:t>
            </a:r>
            <a:r>
              <a:rPr lang="en-US" altLang="zh-CN" sz="3600" dirty="0" err="1" smtClean="0">
                <a:latin typeface="Arial Narrow" pitchFamily="34" charset="0"/>
                <a:ea typeface="宋体" charset="-122"/>
              </a:rPr>
              <a:t>Flippo</a:t>
            </a:r>
            <a:r>
              <a:rPr lang="en-US" altLang="zh-CN" sz="3600" dirty="0" smtClean="0">
                <a:latin typeface="Arial Narrow" pitchFamily="34" charset="0"/>
                <a:ea typeface="宋体" charset="-122"/>
              </a:rPr>
              <a:t>).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Proses timbulnya motivasi seseorang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81200"/>
            <a:ext cx="8229600" cy="4572000"/>
          </a:xfrm>
        </p:spPr>
        <p:txBody>
          <a:bodyPr/>
          <a:lstStyle/>
          <a:p>
            <a:pPr eaLnBrk="1" hangingPunct="1"/>
            <a:r>
              <a:rPr lang="en-US" altLang="zh-CN" smtClean="0">
                <a:latin typeface="Arial Narrow" pitchFamily="34" charset="0"/>
                <a:ea typeface="宋体" charset="-122"/>
              </a:rPr>
              <a:t>Kebutuhan yg belum terpenuhi</a:t>
            </a:r>
          </a:p>
          <a:p>
            <a:pPr eaLnBrk="1" hangingPunct="1"/>
            <a:r>
              <a:rPr lang="en-US" altLang="zh-CN" smtClean="0">
                <a:latin typeface="Arial Narrow" pitchFamily="34" charset="0"/>
                <a:ea typeface="宋体" charset="-122"/>
              </a:rPr>
              <a:t>Mencari &amp; memilih cara-2 memuaskan kebutuhan</a:t>
            </a:r>
          </a:p>
          <a:p>
            <a:pPr eaLnBrk="1" hangingPunct="1"/>
            <a:r>
              <a:rPr lang="en-US" altLang="zh-CN" smtClean="0">
                <a:latin typeface="Arial Narrow" pitchFamily="34" charset="0"/>
                <a:ea typeface="宋体" charset="-122"/>
              </a:rPr>
              <a:t>Perilaku yg diarahkan pd tujuan</a:t>
            </a:r>
          </a:p>
          <a:p>
            <a:pPr eaLnBrk="1" hangingPunct="1"/>
            <a:r>
              <a:rPr lang="en-US" altLang="zh-CN" smtClean="0">
                <a:latin typeface="Arial Narrow" pitchFamily="34" charset="0"/>
                <a:ea typeface="宋体" charset="-122"/>
              </a:rPr>
              <a:t>Evaluasi prestasi</a:t>
            </a:r>
          </a:p>
          <a:p>
            <a:pPr eaLnBrk="1" hangingPunct="1"/>
            <a:r>
              <a:rPr lang="en-US" altLang="zh-CN" smtClean="0">
                <a:latin typeface="Arial Narrow" pitchFamily="34" charset="0"/>
                <a:ea typeface="宋体" charset="-122"/>
              </a:rPr>
              <a:t>Imbalan atau Hukuman</a:t>
            </a:r>
          </a:p>
          <a:p>
            <a:pPr eaLnBrk="1" hangingPunct="1"/>
            <a:r>
              <a:rPr lang="en-US" altLang="zh-CN" smtClean="0">
                <a:latin typeface="Arial Narrow" pitchFamily="34" charset="0"/>
                <a:ea typeface="宋体" charset="-122"/>
              </a:rPr>
              <a:t>Kepuasan</a:t>
            </a:r>
            <a:endParaRPr lang="fi-FI" altLang="zh-CN" smtClean="0">
              <a:latin typeface="Arial Narrow" pitchFamily="34" charset="0"/>
              <a:ea typeface="宋体" charset="-122"/>
            </a:endParaRPr>
          </a:p>
          <a:p>
            <a:pPr eaLnBrk="1" hangingPunct="1"/>
            <a:r>
              <a:rPr lang="fi-FI" altLang="zh-CN" smtClean="0">
                <a:latin typeface="Arial Narrow" pitchFamily="34" charset="0"/>
                <a:ea typeface="宋体" charset="-122"/>
              </a:rPr>
              <a:t>Menilai kembali kebutuhan yg belum terpenuhi</a:t>
            </a:r>
            <a:r>
              <a:rPr lang="en-US" sz="4000" smtClean="0"/>
              <a:t>	</a:t>
            </a:r>
          </a:p>
          <a:p>
            <a:pPr eaLnBrk="1" hangingPunct="1">
              <a:buFont typeface="Wingdings" pitchFamily="2" charset="2"/>
              <a:buNone/>
            </a:pPr>
            <a:endParaRPr lang="en-US" smtClean="0"/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>
    <p:whee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350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solidFill>
                  <a:srgbClr val="00B050"/>
                </a:solidFill>
              </a:rPr>
              <a:t>Jenis-Jenis Motivasi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715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b="1" smtClean="0">
                <a:solidFill>
                  <a:srgbClr val="FF0000"/>
                </a:solidFill>
              </a:rPr>
              <a:t>Motivasi Intrinsik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mtClean="0"/>
              <a:t>	motivasi ini timbul dari dalam diri individu sendiri tanpa ada paksaan &amp; dorongan dari orang lain, tetapi atas dasar kemauan sendiri.</a:t>
            </a:r>
          </a:p>
          <a:p>
            <a:pPr eaLnBrk="1" hangingPunct="1">
              <a:lnSpc>
                <a:spcPct val="90000"/>
              </a:lnSpc>
            </a:pPr>
            <a:r>
              <a:rPr lang="en-US" b="1" smtClean="0">
                <a:solidFill>
                  <a:srgbClr val="FF0000"/>
                </a:solidFill>
              </a:rPr>
              <a:t>Motivasi Ekstrinsik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mtClean="0"/>
              <a:t>	motivasi ini timbul sebagai akibat pengaruh dari luar individu, apakah karena adanya ajakan, suruhan, atau paksaan dari orang lain sehingga dengan keadaan demikian individu mau melakukannya.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LINGKARAN MOTIVASI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umumnya</a:t>
            </a:r>
            <a:r>
              <a:rPr lang="en-US" dirty="0" smtClean="0"/>
              <a:t> </a:t>
            </a:r>
            <a:r>
              <a:rPr lang="en-US" dirty="0" err="1" smtClean="0"/>
              <a:t>motivasi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sifat</a:t>
            </a:r>
            <a:r>
              <a:rPr lang="en-US" dirty="0" smtClean="0"/>
              <a:t> </a:t>
            </a:r>
            <a:r>
              <a:rPr lang="en-US" dirty="0" err="1" smtClean="0"/>
              <a:t>siklas</a:t>
            </a:r>
            <a:r>
              <a:rPr lang="en-US" dirty="0" smtClean="0"/>
              <a:t> ( </a:t>
            </a:r>
            <a:r>
              <a:rPr lang="en-US" dirty="0" err="1" smtClean="0"/>
              <a:t>melingkar</a:t>
            </a:r>
            <a:r>
              <a:rPr lang="en-US" dirty="0" smtClean="0"/>
              <a:t>),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motivasi</a:t>
            </a:r>
            <a:r>
              <a:rPr lang="en-US" dirty="0" smtClean="0"/>
              <a:t> yang </a:t>
            </a:r>
            <a:r>
              <a:rPr lang="en-US" dirty="0" err="1" smtClean="0"/>
              <a:t>timbul</a:t>
            </a:r>
            <a:r>
              <a:rPr lang="en-US" dirty="0" smtClean="0"/>
              <a:t>, </a:t>
            </a:r>
            <a:r>
              <a:rPr lang="en-US" dirty="0" err="1" smtClean="0"/>
              <a:t>memicu</a:t>
            </a:r>
            <a:r>
              <a:rPr lang="en-US" dirty="0" smtClean="0"/>
              <a:t> </a:t>
            </a:r>
            <a:r>
              <a:rPr lang="en-US" dirty="0" err="1" smtClean="0"/>
              <a:t>motivasi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(goal),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akhirnya</a:t>
            </a:r>
            <a:r>
              <a:rPr lang="en-US" dirty="0" smtClean="0"/>
              <a:t>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(goal) </a:t>
            </a:r>
            <a:r>
              <a:rPr lang="en-US" dirty="0" err="1" smtClean="0"/>
              <a:t>tercapai</a:t>
            </a:r>
            <a:r>
              <a:rPr lang="en-US" dirty="0" smtClean="0"/>
              <a:t>, </a:t>
            </a:r>
            <a:r>
              <a:rPr lang="en-US" dirty="0" err="1" smtClean="0"/>
              <a:t>motivasi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berhenti</a:t>
            </a:r>
            <a:r>
              <a:rPr lang="en-US" dirty="0" smtClean="0"/>
              <a:t>. </a:t>
            </a:r>
          </a:p>
          <a:p>
            <a:pPr>
              <a:defRPr/>
            </a:pP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</a:t>
            </a:r>
            <a:r>
              <a:rPr lang="en-US" dirty="0" err="1" smtClean="0"/>
              <a:t>kekeadaan</a:t>
            </a:r>
            <a:r>
              <a:rPr lang="en-US" dirty="0" smtClean="0"/>
              <a:t> </a:t>
            </a:r>
            <a:r>
              <a:rPr lang="en-US" dirty="0" err="1" smtClean="0"/>
              <a:t>semula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lagi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ransition>
    <p:wipe dir="u"/>
    <p:sndAc>
      <p:stSnd>
        <p:snd r:embed="rId2" name="bomb.wav" builtIn="1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MOTIVASI MEMILIKI 3 ASPEK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57800"/>
          </a:xfrm>
        </p:spPr>
        <p:txBody>
          <a:bodyPr/>
          <a:lstStyle/>
          <a:p>
            <a:pPr marL="514350" indent="-514350">
              <a:buFont typeface="Wingdings" pitchFamily="2" charset="2"/>
              <a:buAutoNum type="arabicPeriod"/>
              <a:defRPr/>
            </a:pPr>
            <a:r>
              <a:rPr lang="en-US" dirty="0" err="1" smtClean="0"/>
              <a:t>Keadaan</a:t>
            </a:r>
            <a:r>
              <a:rPr lang="en-US" dirty="0" smtClean="0"/>
              <a:t> </a:t>
            </a:r>
            <a:r>
              <a:rPr lang="en-US" dirty="0" err="1" smtClean="0"/>
              <a:t>terdorong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organisme</a:t>
            </a:r>
            <a:r>
              <a:rPr lang="en-US" dirty="0" smtClean="0"/>
              <a:t> (driving state),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kesiapan</a:t>
            </a:r>
            <a:r>
              <a:rPr lang="en-US" dirty="0" smtClean="0"/>
              <a:t> </a:t>
            </a:r>
            <a:r>
              <a:rPr lang="en-US" dirty="0" err="1" smtClean="0"/>
              <a:t>bergerak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, </a:t>
            </a:r>
            <a:r>
              <a:rPr lang="en-US" dirty="0" err="1" smtClean="0"/>
              <a:t>misalnya</a:t>
            </a:r>
            <a:r>
              <a:rPr lang="en-US" dirty="0" smtClean="0"/>
              <a:t>,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jasmani</a:t>
            </a:r>
            <a:r>
              <a:rPr lang="en-US" dirty="0" smtClean="0"/>
              <a:t>,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keadaan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keadaan</a:t>
            </a:r>
            <a:r>
              <a:rPr lang="en-US" dirty="0" smtClean="0"/>
              <a:t> mental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berfikir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ingatan</a:t>
            </a:r>
            <a:r>
              <a:rPr lang="en-US" dirty="0" smtClean="0"/>
              <a:t>.</a:t>
            </a:r>
          </a:p>
          <a:p>
            <a:pPr marL="514350" indent="-514350">
              <a:buFont typeface="Wingdings" pitchFamily="2" charset="2"/>
              <a:buAutoNum type="arabicPeriod"/>
              <a:defRPr/>
            </a:pPr>
            <a:r>
              <a:rPr lang="en-US" dirty="0" err="1" smtClean="0"/>
              <a:t>Perilaku</a:t>
            </a:r>
            <a:r>
              <a:rPr lang="en-US" dirty="0" smtClean="0"/>
              <a:t> yang </a:t>
            </a:r>
            <a:r>
              <a:rPr lang="en-US" dirty="0" err="1" smtClean="0"/>
              <a:t>timbul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terarah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keadaan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.</a:t>
            </a:r>
            <a:r>
              <a:rPr lang="id-ID" dirty="0" smtClean="0"/>
              <a:t>(Instrumental Behaviour)</a:t>
            </a:r>
            <a:endParaRPr lang="en-US" dirty="0" smtClean="0"/>
          </a:p>
          <a:p>
            <a:pPr marL="514350" indent="-514350">
              <a:buFont typeface="Wingdings" pitchFamily="2" charset="2"/>
              <a:buAutoNum type="arabicPeriod"/>
              <a:defRPr/>
            </a:pPr>
            <a:r>
              <a:rPr lang="en-US" dirty="0" smtClean="0"/>
              <a:t>Goal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yang </a:t>
            </a:r>
            <a:r>
              <a:rPr lang="en-US" dirty="0" err="1" smtClean="0"/>
              <a:t>ditujukan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</a:t>
            </a:r>
          </a:p>
          <a:p>
            <a:pPr marL="514350" indent="-514350">
              <a:buFont typeface="Wingdings" pitchFamily="2" charset="2"/>
              <a:buAutoNum type="arabicPeriod"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 bwMode="auto">
          <a:xfrm>
            <a:off x="1600200" y="762000"/>
            <a:ext cx="5334000" cy="518160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reflection blurRad="6350" stA="50000" endA="300" endPos="55500" dist="50800" dir="5400000" sy="-100000" algn="bl" rotWithShape="0"/>
          </a:effectLst>
        </p:spPr>
        <p:txBody>
          <a:bodyPr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67200" y="762000"/>
            <a:ext cx="2362200" cy="369332"/>
          </a:xfrm>
          <a:prstGeom prst="rect">
            <a:avLst/>
          </a:prstGeom>
          <a:effectLst>
            <a:outerShdw blurRad="40000" dist="20000" dir="5400000" rotWithShape="0">
              <a:srgbClr val="000000">
                <a:alpha val="38000"/>
              </a:srgbClr>
            </a:outerShdw>
            <a:reflection blurRad="6350" stA="50000" endA="300" endPos="90000" dir="5400000" sy="-100000" algn="bl" rotWithShape="0"/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b="1" dirty="0"/>
              <a:t>1. DRIVING STATE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791200" y="3886200"/>
            <a:ext cx="2362200" cy="646331"/>
          </a:xfrm>
          <a:prstGeom prst="rect">
            <a:avLst/>
          </a:prstGeom>
          <a:effectLst>
            <a:outerShdw blurRad="40000" dist="20000" dir="5400000" rotWithShape="0">
              <a:srgbClr val="000000">
                <a:alpha val="38000"/>
              </a:srgbClr>
            </a:outerShdw>
            <a:reflection blurRad="6350" stA="50000" endA="300" endPos="90000" dir="5400000" sy="-100000" algn="bl" rotWithShape="0"/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b="1" dirty="0"/>
              <a:t>2. INSTRUMENTAL</a:t>
            </a:r>
          </a:p>
          <a:p>
            <a:pPr>
              <a:defRPr/>
            </a:pPr>
            <a:r>
              <a:rPr lang="en-US" b="1" dirty="0"/>
              <a:t>    BEHAVIOR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90600" y="3200400"/>
            <a:ext cx="1371600" cy="369332"/>
          </a:xfrm>
          <a:prstGeom prst="rect">
            <a:avLst/>
          </a:prstGeom>
          <a:effectLst>
            <a:outerShdw blurRad="40000" dist="20000" dir="5400000" rotWithShape="0">
              <a:srgbClr val="000000">
                <a:alpha val="38000"/>
              </a:srgbClr>
            </a:outerShdw>
            <a:reflection blurRad="6350" stA="50000" endA="300" endPos="90000" dir="5400000" sy="-100000" algn="bl" rotWithShape="0"/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b="1" dirty="0"/>
              <a:t>3. GOAL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14450"/>
          </a:xfrm>
          <a:blipFill>
            <a:blip r:embed="rId3"/>
            <a:tile tx="0" ty="0" sx="100000" sy="100000" flip="none" algn="tl"/>
          </a:blipFill>
        </p:spPr>
        <p:txBody>
          <a:bodyPr/>
          <a:lstStyle/>
          <a:p>
            <a:pPr>
              <a:defRPr/>
            </a:pPr>
            <a:r>
              <a:rPr lang="en-US" i="1" dirty="0" smtClean="0">
                <a:solidFill>
                  <a:srgbClr val="FF3399"/>
                </a:solidFill>
              </a:rPr>
              <a:t>MOTIVASI BERPRESTASI</a:t>
            </a:r>
            <a:endParaRPr lang="en-US" i="1" dirty="0">
              <a:solidFill>
                <a:srgbClr val="FF339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menumbuhkan</a:t>
            </a:r>
            <a:r>
              <a:rPr lang="en-US" dirty="0" smtClean="0"/>
              <a:t> </a:t>
            </a:r>
            <a:r>
              <a:rPr lang="en-US" dirty="0" err="1" smtClean="0"/>
              <a:t>motivasi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dibutuhkan</a:t>
            </a:r>
            <a:r>
              <a:rPr lang="en-US" dirty="0" smtClean="0"/>
              <a:t> </a:t>
            </a:r>
            <a:r>
              <a:rPr lang="en-US" dirty="0" err="1" smtClean="0"/>
              <a:t>keinginan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b="1" i="1" dirty="0" err="1" smtClean="0">
                <a:solidFill>
                  <a:srgbClr val="0070C0"/>
                </a:solidFill>
              </a:rPr>
              <a:t>memahami</a:t>
            </a:r>
            <a:r>
              <a:rPr lang="en-US" b="1" i="1" dirty="0" smtClean="0">
                <a:solidFill>
                  <a:srgbClr val="0070C0"/>
                </a:solidFill>
              </a:rPr>
              <a:t> </a:t>
            </a:r>
            <a:r>
              <a:rPr lang="en-US" b="1" i="1" dirty="0" err="1" smtClean="0">
                <a:solidFill>
                  <a:srgbClr val="0070C0"/>
                </a:solidFill>
              </a:rPr>
              <a:t>tujuan</a:t>
            </a:r>
            <a:r>
              <a:rPr lang="en-US" b="1" i="1" dirty="0" smtClean="0">
                <a:solidFill>
                  <a:srgbClr val="0070C0"/>
                </a:solidFill>
              </a:rPr>
              <a:t> </a:t>
            </a:r>
            <a:r>
              <a:rPr lang="en-US" dirty="0" smtClean="0"/>
              <a:t>yang </a:t>
            </a:r>
            <a:r>
              <a:rPr lang="en-US" dirty="0" err="1" smtClean="0"/>
              <a:t>ingin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lakukan</a:t>
            </a:r>
            <a:r>
              <a:rPr lang="en-US" dirty="0" smtClean="0"/>
              <a:t>.</a:t>
            </a:r>
          </a:p>
          <a:p>
            <a:pPr>
              <a:defRPr/>
            </a:pPr>
            <a:r>
              <a:rPr lang="en-US" b="1" i="1" dirty="0" err="1" smtClean="0">
                <a:solidFill>
                  <a:srgbClr val="FFC000"/>
                </a:solidFill>
              </a:rPr>
              <a:t>Tujuan</a:t>
            </a:r>
            <a:r>
              <a:rPr lang="en-US" dirty="0" smtClean="0"/>
              <a:t>  (goals)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motivasi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 , </a:t>
            </a:r>
            <a:r>
              <a:rPr lang="en-US" dirty="0" err="1" smtClean="0"/>
              <a:t>apabila</a:t>
            </a:r>
            <a:r>
              <a:rPr lang="en-US" dirty="0" smtClean="0"/>
              <a:t> 3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terpenuhi</a:t>
            </a:r>
            <a:r>
              <a:rPr lang="en-US" dirty="0" smtClean="0"/>
              <a:t>  :</a:t>
            </a:r>
          </a:p>
        </p:txBody>
      </p:sp>
    </p:spTree>
  </p:cSld>
  <p:clrMapOvr>
    <a:masterClrMapping/>
  </p:clrMapOvr>
  <p:transition>
    <p:wipe dir="u"/>
    <p:sndAc>
      <p:stSnd>
        <p:snd r:embed="rId2" name="explode.wav" builtIn="1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rtain Call">
  <a:themeElements>
    <a:clrScheme name="Curtain Call 1">
      <a:dk1>
        <a:srgbClr val="602000"/>
      </a:dk1>
      <a:lt1>
        <a:srgbClr val="FFFFFF"/>
      </a:lt1>
      <a:dk2>
        <a:srgbClr val="800000"/>
      </a:dk2>
      <a:lt2>
        <a:srgbClr val="FFFFCC"/>
      </a:lt2>
      <a:accent1>
        <a:srgbClr val="FF3300"/>
      </a:accent1>
      <a:accent2>
        <a:srgbClr val="000000"/>
      </a:accent2>
      <a:accent3>
        <a:srgbClr val="C0AAAA"/>
      </a:accent3>
      <a:accent4>
        <a:srgbClr val="DADADA"/>
      </a:accent4>
      <a:accent5>
        <a:srgbClr val="FFADAA"/>
      </a:accent5>
      <a:accent6>
        <a:srgbClr val="000000"/>
      </a:accent6>
      <a:hlink>
        <a:srgbClr val="EBF25A"/>
      </a:hlink>
      <a:folHlink>
        <a:srgbClr val="F2AA68"/>
      </a:folHlink>
    </a:clrScheme>
    <a:fontScheme name="Curtain Call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Curtain Call 1">
        <a:dk1>
          <a:srgbClr val="602000"/>
        </a:dk1>
        <a:lt1>
          <a:srgbClr val="FFFFFF"/>
        </a:lt1>
        <a:dk2>
          <a:srgbClr val="800000"/>
        </a:dk2>
        <a:lt2>
          <a:srgbClr val="FFFFCC"/>
        </a:lt2>
        <a:accent1>
          <a:srgbClr val="FF3300"/>
        </a:accent1>
        <a:accent2>
          <a:srgbClr val="000000"/>
        </a:accent2>
        <a:accent3>
          <a:srgbClr val="C0AAAA"/>
        </a:accent3>
        <a:accent4>
          <a:srgbClr val="DADADA"/>
        </a:accent4>
        <a:accent5>
          <a:srgbClr val="FFADAA"/>
        </a:accent5>
        <a:accent6>
          <a:srgbClr val="000000"/>
        </a:accent6>
        <a:hlink>
          <a:srgbClr val="EBF25A"/>
        </a:hlink>
        <a:folHlink>
          <a:srgbClr val="F2AA6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2">
        <a:dk1>
          <a:srgbClr val="000066"/>
        </a:dk1>
        <a:lt1>
          <a:srgbClr val="FFFFFF"/>
        </a:lt1>
        <a:dk2>
          <a:srgbClr val="000099"/>
        </a:dk2>
        <a:lt2>
          <a:srgbClr val="D8F6F8"/>
        </a:lt2>
        <a:accent1>
          <a:srgbClr val="0099FF"/>
        </a:accent1>
        <a:accent2>
          <a:srgbClr val="00003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34"/>
        </a:accent6>
        <a:hlink>
          <a:srgbClr val="DDD925"/>
        </a:hlink>
        <a:folHlink>
          <a:srgbClr val="72C67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3">
        <a:dk1>
          <a:srgbClr val="4C3D57"/>
        </a:dk1>
        <a:lt1>
          <a:srgbClr val="FFFFFF"/>
        </a:lt1>
        <a:dk2>
          <a:srgbClr val="660066"/>
        </a:dk2>
        <a:lt2>
          <a:srgbClr val="FDFBE3"/>
        </a:lt2>
        <a:accent1>
          <a:srgbClr val="976C9E"/>
        </a:accent1>
        <a:accent2>
          <a:srgbClr val="1E1822"/>
        </a:accent2>
        <a:accent3>
          <a:srgbClr val="B8AAB8"/>
        </a:accent3>
        <a:accent4>
          <a:srgbClr val="DADADA"/>
        </a:accent4>
        <a:accent5>
          <a:srgbClr val="C9BACC"/>
        </a:accent5>
        <a:accent6>
          <a:srgbClr val="1A151E"/>
        </a:accent6>
        <a:hlink>
          <a:srgbClr val="D8C460"/>
        </a:hlink>
        <a:folHlink>
          <a:srgbClr val="C3C2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4">
        <a:dk1>
          <a:srgbClr val="334D3F"/>
        </a:dk1>
        <a:lt1>
          <a:srgbClr val="FFFFFF"/>
        </a:lt1>
        <a:dk2>
          <a:srgbClr val="008000"/>
        </a:dk2>
        <a:lt2>
          <a:srgbClr val="D3F1DB"/>
        </a:lt2>
        <a:accent1>
          <a:srgbClr val="4A6D84"/>
        </a:accent1>
        <a:accent2>
          <a:srgbClr val="213329"/>
        </a:accent2>
        <a:accent3>
          <a:srgbClr val="AAC0AA"/>
        </a:accent3>
        <a:accent4>
          <a:srgbClr val="DADADA"/>
        </a:accent4>
        <a:accent5>
          <a:srgbClr val="B1BAC2"/>
        </a:accent5>
        <a:accent6>
          <a:srgbClr val="1D2D24"/>
        </a:accent6>
        <a:hlink>
          <a:srgbClr val="F0B100"/>
        </a:hlink>
        <a:folHlink>
          <a:srgbClr val="C3710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5">
        <a:dk1>
          <a:srgbClr val="566858"/>
        </a:dk1>
        <a:lt1>
          <a:srgbClr val="FFFFFF"/>
        </a:lt1>
        <a:dk2>
          <a:srgbClr val="6D8771"/>
        </a:dk2>
        <a:lt2>
          <a:srgbClr val="ECECB2"/>
        </a:lt2>
        <a:accent1>
          <a:srgbClr val="76A571"/>
        </a:accent1>
        <a:accent2>
          <a:srgbClr val="465648"/>
        </a:accent2>
        <a:accent3>
          <a:srgbClr val="BAC3BB"/>
        </a:accent3>
        <a:accent4>
          <a:srgbClr val="DADADA"/>
        </a:accent4>
        <a:accent5>
          <a:srgbClr val="BDCFBB"/>
        </a:accent5>
        <a:accent6>
          <a:srgbClr val="3F4D40"/>
        </a:accent6>
        <a:hlink>
          <a:srgbClr val="FFDC0B"/>
        </a:hlink>
        <a:folHlink>
          <a:srgbClr val="FC991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6">
        <a:dk1>
          <a:srgbClr val="0A6866"/>
        </a:dk1>
        <a:lt1>
          <a:srgbClr val="FFFFFF"/>
        </a:lt1>
        <a:dk2>
          <a:srgbClr val="0D8784"/>
        </a:dk2>
        <a:lt2>
          <a:srgbClr val="B8DEC6"/>
        </a:lt2>
        <a:accent1>
          <a:srgbClr val="3C7652"/>
        </a:accent1>
        <a:accent2>
          <a:srgbClr val="005250"/>
        </a:accent2>
        <a:accent3>
          <a:srgbClr val="AAC3C2"/>
        </a:accent3>
        <a:accent4>
          <a:srgbClr val="DADADA"/>
        </a:accent4>
        <a:accent5>
          <a:srgbClr val="AFBDB3"/>
        </a:accent5>
        <a:accent6>
          <a:srgbClr val="004948"/>
        </a:accent6>
        <a:hlink>
          <a:srgbClr val="00E0A5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7">
        <a:dk1>
          <a:srgbClr val="50688C"/>
        </a:dk1>
        <a:lt1>
          <a:srgbClr val="FFFFFF"/>
        </a:lt1>
        <a:dk2>
          <a:srgbClr val="6E87AC"/>
        </a:dk2>
        <a:lt2>
          <a:srgbClr val="FFFFFF"/>
        </a:lt2>
        <a:accent1>
          <a:srgbClr val="376EA5"/>
        </a:accent1>
        <a:accent2>
          <a:srgbClr val="445876"/>
        </a:accent2>
        <a:accent3>
          <a:srgbClr val="BAC3D2"/>
        </a:accent3>
        <a:accent4>
          <a:srgbClr val="DADADA"/>
        </a:accent4>
        <a:accent5>
          <a:srgbClr val="AEBACF"/>
        </a:accent5>
        <a:accent6>
          <a:srgbClr val="3D4F6A"/>
        </a:accent6>
        <a:hlink>
          <a:srgbClr val="66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8">
        <a:dk1>
          <a:srgbClr val="000000"/>
        </a:dk1>
        <a:lt1>
          <a:srgbClr val="DDDCC5"/>
        </a:lt1>
        <a:dk2>
          <a:srgbClr val="000000"/>
        </a:dk2>
        <a:lt2>
          <a:srgbClr val="C9C6A5"/>
        </a:lt2>
        <a:accent1>
          <a:srgbClr val="C0C0C0"/>
        </a:accent1>
        <a:accent2>
          <a:srgbClr val="B0AC90"/>
        </a:accent2>
        <a:accent3>
          <a:srgbClr val="EBEBDF"/>
        </a:accent3>
        <a:accent4>
          <a:srgbClr val="000000"/>
        </a:accent4>
        <a:accent5>
          <a:srgbClr val="DCDCDC"/>
        </a:accent5>
        <a:accent6>
          <a:srgbClr val="9F9B82"/>
        </a:accent6>
        <a:hlink>
          <a:srgbClr val="666699"/>
        </a:hlink>
        <a:folHlink>
          <a:srgbClr val="905C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rtain Call 9">
        <a:dk1>
          <a:srgbClr val="000000"/>
        </a:dk1>
        <a:lt1>
          <a:srgbClr val="FFFFFF"/>
        </a:lt1>
        <a:dk2>
          <a:srgbClr val="000099"/>
        </a:dk2>
        <a:lt2>
          <a:srgbClr val="DDDDDD"/>
        </a:lt2>
        <a:accent1>
          <a:srgbClr val="C6D4D4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DFE6E6"/>
        </a:accent5>
        <a:accent6>
          <a:srgbClr val="AEAEAE"/>
        </a:accent6>
        <a:hlink>
          <a:srgbClr val="6600FF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alloons">
  <a:themeElements>
    <a:clrScheme name="Balloons 9">
      <a:dk1>
        <a:srgbClr val="000000"/>
      </a:dk1>
      <a:lt1>
        <a:srgbClr val="FFFFFF"/>
      </a:lt1>
      <a:dk2>
        <a:srgbClr val="000000"/>
      </a:dk2>
      <a:lt2>
        <a:srgbClr val="FFCC99"/>
      </a:lt2>
      <a:accent1>
        <a:srgbClr val="FF9900"/>
      </a:accent1>
      <a:accent2>
        <a:srgbClr val="FF99CC"/>
      </a:accent2>
      <a:accent3>
        <a:srgbClr val="FFFFFF"/>
      </a:accent3>
      <a:accent4>
        <a:srgbClr val="000000"/>
      </a:accent4>
      <a:accent5>
        <a:srgbClr val="FFCAAA"/>
      </a:accent5>
      <a:accent6>
        <a:srgbClr val="E78AB9"/>
      </a:accent6>
      <a:hlink>
        <a:srgbClr val="FF9999"/>
      </a:hlink>
      <a:folHlink>
        <a:srgbClr val="FFFF99"/>
      </a:folHlink>
    </a:clrScheme>
    <a:fontScheme name="Balloons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Balloons 1">
        <a:dk1>
          <a:srgbClr val="9900CC"/>
        </a:dk1>
        <a:lt1>
          <a:srgbClr val="FFFFCC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660066"/>
        </a:accent2>
        <a:accent3>
          <a:srgbClr val="AAAAAA"/>
        </a:accent3>
        <a:accent4>
          <a:srgbClr val="DADAAE"/>
        </a:accent4>
        <a:accent5>
          <a:srgbClr val="B8B8CA"/>
        </a:accent5>
        <a:accent6>
          <a:srgbClr val="5C005C"/>
        </a:accent6>
        <a:hlink>
          <a:srgbClr val="CC00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2">
        <a:dk1>
          <a:srgbClr val="990033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E78A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3">
        <a:dk1>
          <a:srgbClr val="CCCCFF"/>
        </a:dk1>
        <a:lt1>
          <a:srgbClr val="FFFFCC"/>
        </a:lt1>
        <a:dk2>
          <a:srgbClr val="000000"/>
        </a:dk2>
        <a:lt2>
          <a:srgbClr val="FFFFFF"/>
        </a:lt2>
        <a:accent1>
          <a:srgbClr val="9999FF"/>
        </a:accent1>
        <a:accent2>
          <a:srgbClr val="33CCCC"/>
        </a:accent2>
        <a:accent3>
          <a:srgbClr val="AAAAAA"/>
        </a:accent3>
        <a:accent4>
          <a:srgbClr val="DADAAE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4">
        <a:dk1>
          <a:srgbClr val="000000"/>
        </a:dk1>
        <a:lt1>
          <a:srgbClr val="F8F8F8"/>
        </a:lt1>
        <a:dk2>
          <a:srgbClr val="800000"/>
        </a:dk2>
        <a:lt2>
          <a:srgbClr val="FFFFFF"/>
        </a:lt2>
        <a:accent1>
          <a:srgbClr val="FF3300"/>
        </a:accent1>
        <a:accent2>
          <a:srgbClr val="FF5050"/>
        </a:accent2>
        <a:accent3>
          <a:srgbClr val="C0AAAA"/>
        </a:accent3>
        <a:accent4>
          <a:srgbClr val="D4D4D4"/>
        </a:accent4>
        <a:accent5>
          <a:srgbClr val="FFADAA"/>
        </a:accent5>
        <a:accent6>
          <a:srgbClr val="E74848"/>
        </a:accent6>
        <a:hlink>
          <a:srgbClr val="FF99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5">
        <a:dk1>
          <a:srgbClr val="666699"/>
        </a:dk1>
        <a:lt1>
          <a:srgbClr val="FFFFFF"/>
        </a:lt1>
        <a:dk2>
          <a:srgbClr val="000066"/>
        </a:dk2>
        <a:lt2>
          <a:srgbClr val="CCECFF"/>
        </a:lt2>
        <a:accent1>
          <a:srgbClr val="0099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CACA"/>
        </a:accent5>
        <a:accent6>
          <a:srgbClr val="008AB9"/>
        </a:accent6>
        <a:hlink>
          <a:srgbClr val="CC99FF"/>
        </a:hlink>
        <a:folHlink>
          <a:srgbClr val="3366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6">
        <a:dk1>
          <a:srgbClr val="99CC00"/>
        </a:dk1>
        <a:lt1>
          <a:srgbClr val="FFFFFF"/>
        </a:lt1>
        <a:dk2>
          <a:srgbClr val="009900"/>
        </a:dk2>
        <a:lt2>
          <a:srgbClr val="FFFF99"/>
        </a:lt2>
        <a:accent1>
          <a:srgbClr val="336600"/>
        </a:accent1>
        <a:accent2>
          <a:srgbClr val="008000"/>
        </a:accent2>
        <a:accent3>
          <a:srgbClr val="AACAAA"/>
        </a:accent3>
        <a:accent4>
          <a:srgbClr val="DADADA"/>
        </a:accent4>
        <a:accent5>
          <a:srgbClr val="ADB8AA"/>
        </a:accent5>
        <a:accent6>
          <a:srgbClr val="007300"/>
        </a:accent6>
        <a:hlink>
          <a:srgbClr val="CCCC00"/>
        </a:hlink>
        <a:folHlink>
          <a:srgbClr val="33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7">
        <a:dk1>
          <a:srgbClr val="000066"/>
        </a:dk1>
        <a:lt1>
          <a:srgbClr val="E1F4FF"/>
        </a:lt1>
        <a:dk2>
          <a:srgbClr val="000066"/>
        </a:dk2>
        <a:lt2>
          <a:srgbClr val="CCCCFF"/>
        </a:lt2>
        <a:accent1>
          <a:srgbClr val="9999FF"/>
        </a:accent1>
        <a:accent2>
          <a:srgbClr val="33CCCC"/>
        </a:accent2>
        <a:accent3>
          <a:srgbClr val="EEF8FF"/>
        </a:accent3>
        <a:accent4>
          <a:srgbClr val="000056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loons 8">
        <a:dk1>
          <a:srgbClr val="006699"/>
        </a:dk1>
        <a:lt1>
          <a:srgbClr val="FFFFFF"/>
        </a:lt1>
        <a:dk2>
          <a:srgbClr val="006666"/>
        </a:dk2>
        <a:lt2>
          <a:srgbClr val="FFFFCC"/>
        </a:lt2>
        <a:accent1>
          <a:srgbClr val="EDFAD2"/>
        </a:accent1>
        <a:accent2>
          <a:srgbClr val="EBF7FF"/>
        </a:accent2>
        <a:accent3>
          <a:srgbClr val="FFFFFF"/>
        </a:accent3>
        <a:accent4>
          <a:srgbClr val="005682"/>
        </a:accent4>
        <a:accent5>
          <a:srgbClr val="F4FCE5"/>
        </a:accent5>
        <a:accent6>
          <a:srgbClr val="D5E0E7"/>
        </a:accent6>
        <a:hlink>
          <a:srgbClr val="CC99FF"/>
        </a:hlink>
        <a:folHlink>
          <a:srgbClr val="F2DF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loons 9">
        <a:dk1>
          <a:srgbClr val="000000"/>
        </a:dk1>
        <a:lt1>
          <a:srgbClr val="FFFFFF"/>
        </a:lt1>
        <a:dk2>
          <a:srgbClr val="000000"/>
        </a:dk2>
        <a:lt2>
          <a:srgbClr val="FFCC99"/>
        </a:lt2>
        <a:accent1>
          <a:srgbClr val="FF9900"/>
        </a:accent1>
        <a:accent2>
          <a:srgbClr val="FF99CC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B9"/>
        </a:accent6>
        <a:hlink>
          <a:srgbClr val="FF9999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Ripple">
  <a:themeElements>
    <a:clrScheme name="Ripple 7">
      <a:dk1>
        <a:srgbClr val="686B5D"/>
      </a:dk1>
      <a:lt1>
        <a:srgbClr val="DCDAD0"/>
      </a:lt1>
      <a:dk2>
        <a:srgbClr val="525040"/>
      </a:dk2>
      <a:lt2>
        <a:srgbClr val="D3D2A6"/>
      </a:lt2>
      <a:accent1>
        <a:srgbClr val="5D8770"/>
      </a:accent1>
      <a:accent2>
        <a:srgbClr val="686B5D"/>
      </a:accent2>
      <a:accent3>
        <a:srgbClr val="B3B3AF"/>
      </a:accent3>
      <a:accent4>
        <a:srgbClr val="BCBAB1"/>
      </a:accent4>
      <a:accent5>
        <a:srgbClr val="B6C3BB"/>
      </a:accent5>
      <a:accent6>
        <a:srgbClr val="5E6053"/>
      </a:accent6>
      <a:hlink>
        <a:srgbClr val="85B7A9"/>
      </a:hlink>
      <a:folHlink>
        <a:srgbClr val="B89362"/>
      </a:folHlink>
    </a:clrScheme>
    <a:fontScheme name="Ripp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Ripple 1">
        <a:dk1>
          <a:srgbClr val="2B2B85"/>
        </a:dk1>
        <a:lt1>
          <a:srgbClr val="FFFFFF"/>
        </a:lt1>
        <a:dk2>
          <a:srgbClr val="00254A"/>
        </a:dk2>
        <a:lt2>
          <a:srgbClr val="C0C0C0"/>
        </a:lt2>
        <a:accent1>
          <a:srgbClr val="0099FF"/>
        </a:accent1>
        <a:accent2>
          <a:srgbClr val="006699"/>
        </a:accent2>
        <a:accent3>
          <a:srgbClr val="AAACB1"/>
        </a:accent3>
        <a:accent4>
          <a:srgbClr val="DADADA"/>
        </a:accent4>
        <a:accent5>
          <a:srgbClr val="AACAFF"/>
        </a:accent5>
        <a:accent6>
          <a:srgbClr val="005C8A"/>
        </a:accent6>
        <a:hlink>
          <a:srgbClr val="99CCFF"/>
        </a:hlink>
        <a:folHlink>
          <a:srgbClr val="8F8FB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2">
        <a:dk1>
          <a:srgbClr val="3B4B5D"/>
        </a:dk1>
        <a:lt1>
          <a:srgbClr val="FFFFFF"/>
        </a:lt1>
        <a:dk2>
          <a:srgbClr val="466886"/>
        </a:dk2>
        <a:lt2>
          <a:srgbClr val="CCECFF"/>
        </a:lt2>
        <a:accent1>
          <a:srgbClr val="6D9D97"/>
        </a:accent1>
        <a:accent2>
          <a:srgbClr val="53718C"/>
        </a:accent2>
        <a:accent3>
          <a:srgbClr val="B0B9C3"/>
        </a:accent3>
        <a:accent4>
          <a:srgbClr val="DADADA"/>
        </a:accent4>
        <a:accent5>
          <a:srgbClr val="BACCC9"/>
        </a:accent5>
        <a:accent6>
          <a:srgbClr val="4A667E"/>
        </a:accent6>
        <a:hlink>
          <a:srgbClr val="99CCFF"/>
        </a:hlink>
        <a:folHlink>
          <a:srgbClr val="A97C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3">
        <a:dk1>
          <a:srgbClr val="008AE8"/>
        </a:dk1>
        <a:lt1>
          <a:srgbClr val="FFFFFF"/>
        </a:lt1>
        <a:dk2>
          <a:srgbClr val="0068AE"/>
        </a:dk2>
        <a:lt2>
          <a:srgbClr val="CCECFF"/>
        </a:lt2>
        <a:accent1>
          <a:srgbClr val="009999"/>
        </a:accent1>
        <a:accent2>
          <a:srgbClr val="0088E4"/>
        </a:accent2>
        <a:accent3>
          <a:srgbClr val="AAB9D3"/>
        </a:accent3>
        <a:accent4>
          <a:srgbClr val="DADADA"/>
        </a:accent4>
        <a:accent5>
          <a:srgbClr val="AACACA"/>
        </a:accent5>
        <a:accent6>
          <a:srgbClr val="007BCF"/>
        </a:accent6>
        <a:hlink>
          <a:srgbClr val="99FF99"/>
        </a:hlink>
        <a:folHlink>
          <a:srgbClr val="AFE1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4">
        <a:dk1>
          <a:srgbClr val="9B69FF"/>
        </a:dk1>
        <a:lt1>
          <a:srgbClr val="FFFFFF"/>
        </a:lt1>
        <a:dk2>
          <a:srgbClr val="666699"/>
        </a:dk2>
        <a:lt2>
          <a:srgbClr val="D9D9FF"/>
        </a:lt2>
        <a:accent1>
          <a:srgbClr val="66CCFF"/>
        </a:accent1>
        <a:accent2>
          <a:srgbClr val="9966FF"/>
        </a:accent2>
        <a:accent3>
          <a:srgbClr val="B8B8CA"/>
        </a:accent3>
        <a:accent4>
          <a:srgbClr val="DADADA"/>
        </a:accent4>
        <a:accent5>
          <a:srgbClr val="B8E2FF"/>
        </a:accent5>
        <a:accent6>
          <a:srgbClr val="8A5CE7"/>
        </a:accent6>
        <a:hlink>
          <a:srgbClr val="0099CC"/>
        </a:hlink>
        <a:folHlink>
          <a:srgbClr val="00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5">
        <a:dk1>
          <a:srgbClr val="008080"/>
        </a:dk1>
        <a:lt1>
          <a:srgbClr val="FFFFFF"/>
        </a:lt1>
        <a:dk2>
          <a:srgbClr val="006666"/>
        </a:dk2>
        <a:lt2>
          <a:srgbClr val="FFFFCC"/>
        </a:lt2>
        <a:accent1>
          <a:srgbClr val="0099FF"/>
        </a:accent1>
        <a:accent2>
          <a:srgbClr val="008080"/>
        </a:accent2>
        <a:accent3>
          <a:srgbClr val="AAB8B8"/>
        </a:accent3>
        <a:accent4>
          <a:srgbClr val="DADADA"/>
        </a:accent4>
        <a:accent5>
          <a:srgbClr val="AACAFF"/>
        </a:accent5>
        <a:accent6>
          <a:srgbClr val="007373"/>
        </a:accent6>
        <a:hlink>
          <a:srgbClr val="1ACE9F"/>
        </a:hlink>
        <a:folHlink>
          <a:srgbClr val="A5B5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6">
        <a:dk1>
          <a:srgbClr val="CDD9D1"/>
        </a:dk1>
        <a:lt1>
          <a:srgbClr val="FFFFFF"/>
        </a:lt1>
        <a:dk2>
          <a:srgbClr val="A3BBA9"/>
        </a:dk2>
        <a:lt2>
          <a:srgbClr val="007D80"/>
        </a:lt2>
        <a:accent1>
          <a:srgbClr val="9CA8A4"/>
        </a:accent1>
        <a:accent2>
          <a:srgbClr val="CBD7CE"/>
        </a:accent2>
        <a:accent3>
          <a:srgbClr val="CEDAD1"/>
        </a:accent3>
        <a:accent4>
          <a:srgbClr val="DADADA"/>
        </a:accent4>
        <a:accent5>
          <a:srgbClr val="CBD1CF"/>
        </a:accent5>
        <a:accent6>
          <a:srgbClr val="B8C3BA"/>
        </a:accent6>
        <a:hlink>
          <a:srgbClr val="0099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7">
        <a:dk1>
          <a:srgbClr val="686B5D"/>
        </a:dk1>
        <a:lt1>
          <a:srgbClr val="DCDAD0"/>
        </a:lt1>
        <a:dk2>
          <a:srgbClr val="525040"/>
        </a:dk2>
        <a:lt2>
          <a:srgbClr val="D3D2A6"/>
        </a:lt2>
        <a:accent1>
          <a:srgbClr val="5D8770"/>
        </a:accent1>
        <a:accent2>
          <a:srgbClr val="686B5D"/>
        </a:accent2>
        <a:accent3>
          <a:srgbClr val="B3B3AF"/>
        </a:accent3>
        <a:accent4>
          <a:srgbClr val="BCBAB1"/>
        </a:accent4>
        <a:accent5>
          <a:srgbClr val="B6C3BB"/>
        </a:accent5>
        <a:accent6>
          <a:srgbClr val="5E6053"/>
        </a:accent6>
        <a:hlink>
          <a:srgbClr val="85B7A9"/>
        </a:hlink>
        <a:folHlink>
          <a:srgbClr val="B8936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8">
        <a:dk1>
          <a:srgbClr val="000000"/>
        </a:dk1>
        <a:lt1>
          <a:srgbClr val="EAEAEA"/>
        </a:lt1>
        <a:dk2>
          <a:srgbClr val="000000"/>
        </a:dk2>
        <a:lt2>
          <a:srgbClr val="B2B2B2"/>
        </a:lt2>
        <a:accent1>
          <a:srgbClr val="A4BCC4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CFDADE"/>
        </a:accent5>
        <a:accent6>
          <a:srgbClr val="E7E7E7"/>
        </a:accent6>
        <a:hlink>
          <a:srgbClr val="0066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pple 9">
        <a:dk1>
          <a:srgbClr val="000000"/>
        </a:dk1>
        <a:lt1>
          <a:srgbClr val="D7D1B9"/>
        </a:lt1>
        <a:dk2>
          <a:srgbClr val="B39257"/>
        </a:dk2>
        <a:lt2>
          <a:srgbClr val="B1A887"/>
        </a:lt2>
        <a:accent1>
          <a:srgbClr val="FFCC66"/>
        </a:accent1>
        <a:accent2>
          <a:srgbClr val="E6E3AC"/>
        </a:accent2>
        <a:accent3>
          <a:srgbClr val="E8E5D9"/>
        </a:accent3>
        <a:accent4>
          <a:srgbClr val="000000"/>
        </a:accent4>
        <a:accent5>
          <a:srgbClr val="FFE2B8"/>
        </a:accent5>
        <a:accent6>
          <a:srgbClr val="D0CE9B"/>
        </a:accent6>
        <a:hlink>
          <a:srgbClr val="666633"/>
        </a:hlink>
        <a:folHlink>
          <a:srgbClr val="9C9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Glass Layers">
  <a:themeElements>
    <a:clrScheme name="Glass Layers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Glass Layers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Glass Layers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Layers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rbit">
  <a:themeElements>
    <a:clrScheme name="Orbit 1">
      <a:dk1>
        <a:srgbClr val="010199"/>
      </a:dk1>
      <a:lt1>
        <a:srgbClr val="FFFFFF"/>
      </a:lt1>
      <a:dk2>
        <a:srgbClr val="000000"/>
      </a:dk2>
      <a:lt2>
        <a:srgbClr val="B2B2B2"/>
      </a:lt2>
      <a:accent1>
        <a:srgbClr val="3399FF"/>
      </a:accent1>
      <a:accent2>
        <a:srgbClr val="666699"/>
      </a:accent2>
      <a:accent3>
        <a:srgbClr val="AAAAAA"/>
      </a:accent3>
      <a:accent4>
        <a:srgbClr val="DADADA"/>
      </a:accent4>
      <a:accent5>
        <a:srgbClr val="ADCAFF"/>
      </a:accent5>
      <a:accent6>
        <a:srgbClr val="5C5C8A"/>
      </a:accent6>
      <a:hlink>
        <a:srgbClr val="FFFFCC"/>
      </a:hlink>
      <a:folHlink>
        <a:srgbClr val="FFCC66"/>
      </a:folHlink>
    </a:clrScheme>
    <a:fontScheme name="Orbi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Orbit 1">
        <a:dk1>
          <a:srgbClr val="010199"/>
        </a:dk1>
        <a:lt1>
          <a:srgbClr val="FFFFFF"/>
        </a:lt1>
        <a:dk2>
          <a:srgbClr val="000000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2">
        <a:dk1>
          <a:srgbClr val="008000"/>
        </a:dk1>
        <a:lt1>
          <a:srgbClr val="FFFFFF"/>
        </a:lt1>
        <a:dk2>
          <a:srgbClr val="003300"/>
        </a:dk2>
        <a:lt2>
          <a:srgbClr val="C0C0C0"/>
        </a:lt2>
        <a:accent1>
          <a:srgbClr val="99CC00"/>
        </a:accent1>
        <a:accent2>
          <a:srgbClr val="527C3A"/>
        </a:accent2>
        <a:accent3>
          <a:srgbClr val="AAADAA"/>
        </a:accent3>
        <a:accent4>
          <a:srgbClr val="DADADA"/>
        </a:accent4>
        <a:accent5>
          <a:srgbClr val="CAE2AA"/>
        </a:accent5>
        <a:accent6>
          <a:srgbClr val="497034"/>
        </a:accent6>
        <a:hlink>
          <a:srgbClr val="33CC33"/>
        </a:hlink>
        <a:folHlink>
          <a:srgbClr val="C1FF8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3">
        <a:dk1>
          <a:srgbClr val="000066"/>
        </a:dk1>
        <a:lt1>
          <a:srgbClr val="FFFFFF"/>
        </a:lt1>
        <a:dk2>
          <a:srgbClr val="000099"/>
        </a:dk2>
        <a:lt2>
          <a:srgbClr val="9FBFFF"/>
        </a:lt2>
        <a:accent1>
          <a:srgbClr val="0099CC"/>
        </a:accent1>
        <a:accent2>
          <a:srgbClr val="00CC66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00B95C"/>
        </a:accent6>
        <a:hlink>
          <a:srgbClr val="00FFFF"/>
        </a:hlink>
        <a:folHlink>
          <a:srgbClr val="CDE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4">
        <a:dk1>
          <a:srgbClr val="00ACA8"/>
        </a:dk1>
        <a:lt1>
          <a:srgbClr val="FFFFFF"/>
        </a:lt1>
        <a:dk2>
          <a:srgbClr val="006666"/>
        </a:dk2>
        <a:lt2>
          <a:srgbClr val="FFFF99"/>
        </a:lt2>
        <a:accent1>
          <a:srgbClr val="0099CC"/>
        </a:accent1>
        <a:accent2>
          <a:srgbClr val="6D6FC7"/>
        </a:accent2>
        <a:accent3>
          <a:srgbClr val="AAB8B8"/>
        </a:accent3>
        <a:accent4>
          <a:srgbClr val="DADADA"/>
        </a:accent4>
        <a:accent5>
          <a:srgbClr val="AACAE2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5">
        <a:dk1>
          <a:srgbClr val="BA0023"/>
        </a:dk1>
        <a:lt1>
          <a:srgbClr val="FFFFFF"/>
        </a:lt1>
        <a:dk2>
          <a:srgbClr val="800000"/>
        </a:dk2>
        <a:lt2>
          <a:srgbClr val="FFFF99"/>
        </a:lt2>
        <a:accent1>
          <a:srgbClr val="FF6600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B24B36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6">
        <a:dk1>
          <a:srgbClr val="6D776E"/>
        </a:dk1>
        <a:lt1>
          <a:srgbClr val="FFFFFF"/>
        </a:lt1>
        <a:dk2>
          <a:srgbClr val="575863"/>
        </a:dk2>
        <a:lt2>
          <a:srgbClr val="DDDDDD"/>
        </a:lt2>
        <a:accent1>
          <a:srgbClr val="0099CC"/>
        </a:accent1>
        <a:accent2>
          <a:srgbClr val="939EA9"/>
        </a:accent2>
        <a:accent3>
          <a:srgbClr val="B4B4B7"/>
        </a:accent3>
        <a:accent4>
          <a:srgbClr val="DADADA"/>
        </a:accent4>
        <a:accent5>
          <a:srgbClr val="AACAE2"/>
        </a:accent5>
        <a:accent6>
          <a:srgbClr val="858F99"/>
        </a:accent6>
        <a:hlink>
          <a:srgbClr val="FFCC00"/>
        </a:hlink>
        <a:folHlink>
          <a:srgbClr val="BD894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7">
        <a:dk1>
          <a:srgbClr val="A28A84"/>
        </a:dk1>
        <a:lt1>
          <a:srgbClr val="FFFFFF"/>
        </a:lt1>
        <a:dk2>
          <a:srgbClr val="765E58"/>
        </a:dk2>
        <a:lt2>
          <a:srgbClr val="DDDDDD"/>
        </a:lt2>
        <a:accent1>
          <a:srgbClr val="CC6600"/>
        </a:accent1>
        <a:accent2>
          <a:srgbClr val="CC9900"/>
        </a:accent2>
        <a:accent3>
          <a:srgbClr val="BDB6B4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FFCC00"/>
        </a:hlink>
        <a:folHlink>
          <a:srgbClr val="FFFF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8">
        <a:dk1>
          <a:srgbClr val="000000"/>
        </a:dk1>
        <a:lt1>
          <a:srgbClr val="C5D9ED"/>
        </a:lt1>
        <a:dk2>
          <a:srgbClr val="000000"/>
        </a:dk2>
        <a:lt2>
          <a:srgbClr val="FFFFFF"/>
        </a:lt2>
        <a:accent1>
          <a:srgbClr val="F3F6FF"/>
        </a:accent1>
        <a:accent2>
          <a:srgbClr val="33CCCC"/>
        </a:accent2>
        <a:accent3>
          <a:srgbClr val="DFE9F4"/>
        </a:accent3>
        <a:accent4>
          <a:srgbClr val="000000"/>
        </a:accent4>
        <a:accent5>
          <a:srgbClr val="F8FAFF"/>
        </a:accent5>
        <a:accent6>
          <a:srgbClr val="2DB9B9"/>
        </a:accent6>
        <a:hlink>
          <a:srgbClr val="0000FF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bit 9">
        <a:dk1>
          <a:srgbClr val="FFFFFF"/>
        </a:dk1>
        <a:lt1>
          <a:srgbClr val="FFFFFF"/>
        </a:lt1>
        <a:dk2>
          <a:srgbClr val="AAAAC6"/>
        </a:dk2>
        <a:lt2>
          <a:srgbClr val="FFFFCC"/>
        </a:lt2>
        <a:accent1>
          <a:srgbClr val="66667E"/>
        </a:accent1>
        <a:accent2>
          <a:srgbClr val="629157"/>
        </a:accent2>
        <a:accent3>
          <a:srgbClr val="D2D2DF"/>
        </a:accent3>
        <a:accent4>
          <a:srgbClr val="DADADA"/>
        </a:accent4>
        <a:accent5>
          <a:srgbClr val="B8B8C0"/>
        </a:accent5>
        <a:accent6>
          <a:srgbClr val="58834E"/>
        </a:accent6>
        <a:hlink>
          <a:srgbClr val="6600CC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urtain Call 1">
    <a:dk1>
      <a:srgbClr val="602000"/>
    </a:dk1>
    <a:lt1>
      <a:srgbClr val="FFFFFF"/>
    </a:lt1>
    <a:dk2>
      <a:srgbClr val="800000"/>
    </a:dk2>
    <a:lt2>
      <a:srgbClr val="FFFFCC"/>
    </a:lt2>
    <a:accent1>
      <a:srgbClr val="FF3300"/>
    </a:accent1>
    <a:accent2>
      <a:srgbClr val="000000"/>
    </a:accent2>
    <a:accent3>
      <a:srgbClr val="C0AAAA"/>
    </a:accent3>
    <a:accent4>
      <a:srgbClr val="DADADA"/>
    </a:accent4>
    <a:accent5>
      <a:srgbClr val="FFADAA"/>
    </a:accent5>
    <a:accent6>
      <a:srgbClr val="000000"/>
    </a:accent6>
    <a:hlink>
      <a:srgbClr val="EBF25A"/>
    </a:hlink>
    <a:folHlink>
      <a:srgbClr val="F2AA6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667</TotalTime>
  <Words>636</Words>
  <Application>Microsoft Office PowerPoint</Application>
  <PresentationFormat>On-screen Show (4:3)</PresentationFormat>
  <Paragraphs>63</Paragraphs>
  <Slides>20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5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34" baseType="lpstr">
      <vt:lpstr>Arial</vt:lpstr>
      <vt:lpstr>Tahoma</vt:lpstr>
      <vt:lpstr>Wingdings</vt:lpstr>
      <vt:lpstr>Calibri</vt:lpstr>
      <vt:lpstr>Verdana</vt:lpstr>
      <vt:lpstr>Arial Black</vt:lpstr>
      <vt:lpstr>Arial Narrow</vt:lpstr>
      <vt:lpstr>宋体</vt:lpstr>
      <vt:lpstr>Curtain Call</vt:lpstr>
      <vt:lpstr>Balloons</vt:lpstr>
      <vt:lpstr>Ripple</vt:lpstr>
      <vt:lpstr>Glass Layers</vt:lpstr>
      <vt:lpstr>Orbit</vt:lpstr>
      <vt:lpstr>Microsoft Clip Gallery</vt:lpstr>
      <vt:lpstr>MOTIVASI</vt:lpstr>
      <vt:lpstr>Slide 2</vt:lpstr>
      <vt:lpstr>Definisi Motivasi</vt:lpstr>
      <vt:lpstr>Proses timbulnya motivasi seseorang</vt:lpstr>
      <vt:lpstr>Jenis-Jenis Motivasi</vt:lpstr>
      <vt:lpstr>LINGKARAN MOTIVASI</vt:lpstr>
      <vt:lpstr>MOTIVASI MEMILIKI 3 ASPEK</vt:lpstr>
      <vt:lpstr>Slide 8</vt:lpstr>
      <vt:lpstr>MOTIVASI BERPRESTASI</vt:lpstr>
      <vt:lpstr>Slide 10</vt:lpstr>
      <vt:lpstr>Slide 11</vt:lpstr>
      <vt:lpstr>TIGA JENIS KONFLIK MOTIVASI</vt:lpstr>
      <vt:lpstr>Slide 13</vt:lpstr>
      <vt:lpstr>Slide 14</vt:lpstr>
      <vt:lpstr>Slide 15</vt:lpstr>
      <vt:lpstr>Slide 16</vt:lpstr>
      <vt:lpstr>ADA 4 KEBUTUHAN PSIKOLOGIS YANG PALING TINGGI</vt:lpstr>
      <vt:lpstr>Slide 18</vt:lpstr>
      <vt:lpstr>Slide 19</vt:lpstr>
      <vt:lpstr>Slide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MOTIVASI DAN KREATIVITAS</dc:title>
  <dc:creator>rozi</dc:creator>
  <cp:lastModifiedBy>Windows</cp:lastModifiedBy>
  <cp:revision>54</cp:revision>
  <dcterms:created xsi:type="dcterms:W3CDTF">2008-11-23T10:25:58Z</dcterms:created>
  <dcterms:modified xsi:type="dcterms:W3CDTF">2018-12-27T04:40:48Z</dcterms:modified>
</cp:coreProperties>
</file>