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7" r:id="rId2"/>
    <p:sldId id="268" r:id="rId3"/>
    <p:sldId id="258" r:id="rId4"/>
    <p:sldId id="260" r:id="rId5"/>
    <p:sldId id="261" r:id="rId6"/>
    <p:sldId id="262" r:id="rId7"/>
    <p:sldId id="263" r:id="rId8"/>
    <p:sldId id="264" r:id="rId9"/>
    <p:sldId id="267" r:id="rId10"/>
    <p:sldId id="265" r:id="rId11"/>
    <p:sldId id="266" r:id="rId12"/>
    <p:sldId id="269" r:id="rId13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EF8B39-0434-4BFF-82EA-8364C5F05C66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DAB1B-FB97-4926-909F-012D5E25B7B2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0360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852F4B0-093B-4C33-A618-3DAFD213CB1F}" type="datetimeFigureOut">
              <a:rPr lang="id-ID" smtClean="0"/>
              <a:pPr/>
              <a:t>26/06/2018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EB66CAE-B521-4DBA-BC69-87BED6909EBE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id-ID" sz="4400" dirty="0" smtClean="0"/>
          </a:p>
          <a:p>
            <a:pPr algn="ctr">
              <a:buNone/>
            </a:pPr>
            <a:r>
              <a:rPr lang="id-ID" sz="4400" dirty="0" smtClean="0"/>
              <a:t>IMPLEMENTASI SISTEM SOSIAL DAN </a:t>
            </a:r>
            <a:r>
              <a:rPr lang="id-ID" sz="4400" dirty="0" smtClean="0"/>
              <a:t>BUDAYA</a:t>
            </a:r>
            <a:endParaRPr lang="en-US" sz="4400" dirty="0" smtClean="0"/>
          </a:p>
          <a:p>
            <a:pPr algn="ctr">
              <a:buNone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Jacobus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Ranjabar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S.H.,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M.Si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BAB 4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id-ID" dirty="0" smtClean="0"/>
          </a:p>
          <a:p>
            <a:pPr>
              <a:buFontTx/>
              <a:buChar char="-"/>
            </a:pPr>
            <a:r>
              <a:rPr lang="id-ID" dirty="0" smtClean="0"/>
              <a:t>Tidak berspekulasi tentang hakikat dari kehidupan</a:t>
            </a:r>
          </a:p>
          <a:p>
            <a:pPr>
              <a:buFontTx/>
              <a:buChar char="-"/>
            </a:pPr>
            <a:r>
              <a:rPr lang="id-ID" dirty="0" smtClean="0"/>
              <a:t>Mempunyai persepsi waktu yang terbatas</a:t>
            </a:r>
          </a:p>
          <a:p>
            <a:pPr>
              <a:buFontTx/>
              <a:buChar char="-"/>
            </a:pPr>
            <a:r>
              <a:rPr lang="id-ID" dirty="0" smtClean="0"/>
              <a:t>Tidak merasa tunduk kepada alam</a:t>
            </a:r>
          </a:p>
          <a:p>
            <a:pPr>
              <a:buFontTx/>
              <a:buChar char="-"/>
            </a:pPr>
            <a:r>
              <a:rPr lang="id-ID" dirty="0" smtClean="0"/>
              <a:t>Konsep gotong royong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Mentalitas Yang Cocok Dengan Jiwa Pembangunan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d-ID" dirty="0" smtClean="0"/>
          </a:p>
          <a:p>
            <a:pPr>
              <a:buFontTx/>
              <a:buChar char="-"/>
            </a:pPr>
            <a:r>
              <a:rPr lang="id-ID" dirty="0" smtClean="0"/>
              <a:t>Tidak berorientasi terhadap hasil dari karya manusia tetapi hanya amal dari karya</a:t>
            </a:r>
          </a:p>
          <a:p>
            <a:pPr>
              <a:buFontTx/>
              <a:buChar char="-"/>
            </a:pPr>
            <a:r>
              <a:rPr lang="id-ID" dirty="0" smtClean="0"/>
              <a:t>Dalam kehidupan sehari hari terlalu berlebian terhadap benda pusaka</a:t>
            </a:r>
          </a:p>
          <a:p>
            <a:pPr>
              <a:buFontTx/>
              <a:buChar char="-"/>
            </a:pPr>
            <a:r>
              <a:rPr lang="id-ID" dirty="0" smtClean="0"/>
              <a:t>Menggantungkan diri kepada nasib</a:t>
            </a:r>
          </a:p>
          <a:p>
            <a:pPr>
              <a:buFontTx/>
              <a:buChar char="-"/>
            </a:pPr>
            <a:r>
              <a:rPr lang="id-ID" dirty="0" smtClean="0"/>
              <a:t>Mentalitas terlampau terarah kepada orang orang berpangkat tinggi</a:t>
            </a:r>
          </a:p>
          <a:p>
            <a:pPr>
              <a:buFontTx/>
              <a:buChar char="-"/>
            </a:pPr>
            <a:r>
              <a:rPr lang="id-ID" dirty="0" smtClean="0"/>
              <a:t>Hidup dengan keraguan dan tanpa orientasi yang tegas</a:t>
            </a:r>
          </a:p>
          <a:p>
            <a:pPr>
              <a:buFontTx/>
              <a:buChar char="-"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Mentalitas Yang Tidak Cocok Dengan Jwa Pembangunan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2" name="Picture 2" descr="C:\Users\ACER\Downloads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Sistem sosial budaya indonesia merupakan totalitas nilai, tata sosial, dan tata laku manusia dalam mewujudkan pandangan hidup dan falsafah negara, pancasila.</a:t>
            </a:r>
          </a:p>
          <a:p>
            <a:pPr>
              <a:buNone/>
            </a:pPr>
            <a:r>
              <a:rPr lang="id-ID" dirty="0" smtClean="0"/>
              <a:t>  Sistem sosial budaya merupakan tolak ukur nasional yang dapat memadukan nilai-nilai nasional dan tradisional.</a:t>
            </a:r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 smtClean="0"/>
          </a:p>
          <a:p>
            <a:r>
              <a:rPr lang="id-ID" dirty="0" smtClean="0"/>
              <a:t>Asas kepercayaan terhadap tuhan yang maha esa</a:t>
            </a:r>
          </a:p>
          <a:p>
            <a:r>
              <a:rPr lang="id-ID" dirty="0" smtClean="0"/>
              <a:t>Asas merdeka</a:t>
            </a:r>
          </a:p>
          <a:p>
            <a:r>
              <a:rPr lang="id-ID" dirty="0" smtClean="0"/>
              <a:t>Asas persatuan dan kesatuan</a:t>
            </a:r>
          </a:p>
          <a:p>
            <a:r>
              <a:rPr lang="id-ID" dirty="0" smtClean="0"/>
              <a:t>Asas kedaulatan rakyat</a:t>
            </a:r>
          </a:p>
          <a:p>
            <a:r>
              <a:rPr lang="id-ID" dirty="0" smtClean="0"/>
              <a:t>Asas adil makmur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1.ASAS SISTEM SOSIAL BUDAYA INDONESIA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d-ID" dirty="0" smtClean="0"/>
          </a:p>
          <a:p>
            <a:r>
              <a:rPr lang="id-ID" dirty="0" smtClean="0"/>
              <a:t>Pola pikir sistem budaya di indonesia</a:t>
            </a:r>
          </a:p>
          <a:p>
            <a:pPr>
              <a:buFontTx/>
              <a:buChar char="-"/>
            </a:pPr>
            <a:endParaRPr lang="id-ID" dirty="0" smtClean="0"/>
          </a:p>
          <a:p>
            <a:pPr>
              <a:buFontTx/>
              <a:buChar char="-"/>
            </a:pPr>
            <a:r>
              <a:rPr lang="id-ID" dirty="0" smtClean="0"/>
              <a:t>Negara berdasarkan atas ketuhanan yang maha esa</a:t>
            </a:r>
          </a:p>
          <a:p>
            <a:pPr>
              <a:buFontTx/>
              <a:buChar char="-"/>
            </a:pPr>
            <a:r>
              <a:rPr lang="id-ID" dirty="0" smtClean="0"/>
              <a:t>Negara persatuan</a:t>
            </a:r>
          </a:p>
          <a:p>
            <a:pPr>
              <a:buFontTx/>
              <a:buChar char="-"/>
            </a:pPr>
            <a:r>
              <a:rPr lang="id-ID" dirty="0" smtClean="0"/>
              <a:t>Demokrasi pancasila</a:t>
            </a:r>
          </a:p>
          <a:p>
            <a:pPr>
              <a:buFontTx/>
              <a:buChar char="-"/>
            </a:pPr>
            <a:r>
              <a:rPr lang="id-ID" dirty="0" smtClean="0"/>
              <a:t>Keadilan sosial bagi semua rakyat</a:t>
            </a:r>
          </a:p>
          <a:p>
            <a:pPr>
              <a:buFontTx/>
              <a:buChar char="-"/>
            </a:pPr>
            <a:r>
              <a:rPr lang="id-ID" dirty="0" smtClean="0"/>
              <a:t>Budi pekerti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d-ID" sz="3600" dirty="0" smtClean="0"/>
              <a:t>2.POLA PIKIR, POLA TINDAK, DAN FUNGSI SISTEM SOSIAL BUDAYA INDONESIA</a:t>
            </a:r>
            <a:endParaRPr lang="id-ID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Pola tindak sistem sosial budaya diindonesia</a:t>
            </a:r>
          </a:p>
          <a:p>
            <a:pPr>
              <a:buFontTx/>
              <a:buChar char="-"/>
            </a:pPr>
            <a:endParaRPr lang="id-ID" dirty="0" smtClean="0"/>
          </a:p>
          <a:p>
            <a:pPr>
              <a:buFontTx/>
              <a:buChar char="-"/>
            </a:pPr>
            <a:r>
              <a:rPr lang="id-ID" dirty="0" smtClean="0"/>
              <a:t>Gotong royong</a:t>
            </a:r>
          </a:p>
          <a:p>
            <a:pPr>
              <a:buFontTx/>
              <a:buChar char="-"/>
            </a:pPr>
            <a:r>
              <a:rPr lang="id-ID" dirty="0" smtClean="0"/>
              <a:t>Prasaja</a:t>
            </a:r>
          </a:p>
          <a:p>
            <a:pPr>
              <a:buFontTx/>
              <a:buChar char="-"/>
            </a:pPr>
            <a:r>
              <a:rPr lang="id-ID" dirty="0" smtClean="0"/>
              <a:t>Musyawarah untuk mufakat</a:t>
            </a:r>
          </a:p>
          <a:p>
            <a:pPr>
              <a:buFontTx/>
              <a:buChar char="-"/>
            </a:pPr>
            <a:r>
              <a:rPr lang="id-ID" dirty="0" smtClean="0"/>
              <a:t>Kesatria</a:t>
            </a:r>
          </a:p>
          <a:p>
            <a:pPr>
              <a:buFontTx/>
              <a:buChar char="-"/>
            </a:pPr>
            <a:r>
              <a:rPr lang="id-ID" dirty="0" smtClean="0"/>
              <a:t>Dinamis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Fungsi sistem sosial budaya diindonesia</a:t>
            </a:r>
          </a:p>
          <a:p>
            <a:pPr>
              <a:buFontTx/>
              <a:buChar char="-"/>
            </a:pPr>
            <a:endParaRPr lang="id-ID" dirty="0" smtClean="0"/>
          </a:p>
          <a:p>
            <a:pPr>
              <a:buFontTx/>
              <a:buChar char="-"/>
            </a:pPr>
            <a:r>
              <a:rPr lang="id-ID" dirty="0" smtClean="0"/>
              <a:t>Dalam berkeluarga</a:t>
            </a:r>
          </a:p>
          <a:p>
            <a:pPr>
              <a:buFontTx/>
              <a:buChar char="-"/>
            </a:pPr>
            <a:r>
              <a:rPr lang="id-ID" dirty="0" smtClean="0"/>
              <a:t>Dalam bermasyarakat</a:t>
            </a:r>
          </a:p>
          <a:p>
            <a:pPr>
              <a:buFontTx/>
              <a:buChar char="-"/>
            </a:pPr>
            <a:r>
              <a:rPr lang="id-ID" dirty="0" smtClean="0"/>
              <a:t>Dalam berbangsa dan bernegara</a:t>
            </a:r>
          </a:p>
          <a:p>
            <a:pPr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 smtClean="0"/>
          </a:p>
          <a:p>
            <a:endParaRPr lang="id-ID" dirty="0" smtClean="0"/>
          </a:p>
          <a:p>
            <a:r>
              <a:rPr lang="id-ID" dirty="0" smtClean="0"/>
              <a:t>Tata nilai</a:t>
            </a:r>
          </a:p>
          <a:p>
            <a:r>
              <a:rPr lang="id-ID" dirty="0" smtClean="0"/>
              <a:t>Tata sosial</a:t>
            </a:r>
          </a:p>
          <a:p>
            <a:r>
              <a:rPr lang="id-ID" dirty="0" smtClean="0"/>
              <a:t>Tata laku ( karya )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3. STRUKTUR SISTEM SOSIAL BUDAYA INDONESIA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smtClean="0"/>
          </a:p>
          <a:p>
            <a:pPr>
              <a:buNone/>
            </a:pPr>
            <a:r>
              <a:rPr lang="id-ID" smtClean="0"/>
              <a:t>Proses sistem sosial budaya indonesia mempunyai suatu derajat dinamika tertentu yang merupakan bagian yang tidak terpisahkan dari proses pembangunan nasional sebagai pengamalan pancasila yang hakikatnya adalah pembangunan seluruh rakyat indonesia.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4. PROSES SISTEM SOSIAL BUDAYA INDONESIA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id-ID" dirty="0" smtClean="0"/>
              <a:t>Pembangunan nasional merupakan transformasi dari budaya masyarakat agraris tradisional menuju budaya masyarakat indonesia modern.</a:t>
            </a:r>
          </a:p>
          <a:p>
            <a:pPr>
              <a:buNone/>
            </a:pPr>
            <a:r>
              <a:rPr lang="id-ID" dirty="0" smtClean="0"/>
              <a:t>Menurut koentjaraningrat “nilai budaya feodalisme merupakan kelemahan mentalitas kita sehinga mengahambat pembangunan nasional” </a:t>
            </a:r>
          </a:p>
          <a:p>
            <a:pPr>
              <a:buNone/>
            </a:pPr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5. TRANSFORMASI SISTEM SOSIAL BUDAYA INDONESIA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364</TotalTime>
  <Words>307</Words>
  <Application>Microsoft Office PowerPoint</Application>
  <PresentationFormat>On-screen Show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BAB 4</vt:lpstr>
      <vt:lpstr>PowerPoint Presentation</vt:lpstr>
      <vt:lpstr>1.ASAS SISTEM SOSIAL BUDAYA INDONESIA</vt:lpstr>
      <vt:lpstr>2.POLA PIKIR, POLA TINDAK, DAN FUNGSI SISTEM SOSIAL BUDAYA INDONESIA</vt:lpstr>
      <vt:lpstr>PowerPoint Presentation</vt:lpstr>
      <vt:lpstr>PowerPoint Presentation</vt:lpstr>
      <vt:lpstr>3. STRUKTUR SISTEM SOSIAL BUDAYA INDONESIA</vt:lpstr>
      <vt:lpstr>4. PROSES SISTEM SOSIAL BUDAYA INDONESIA</vt:lpstr>
      <vt:lpstr>5. TRANSFORMASI SISTEM SOSIAL BUDAYA INDONESIA</vt:lpstr>
      <vt:lpstr>Mentalitas Yang Cocok Dengan Jiwa Pembangunan</vt:lpstr>
      <vt:lpstr>Mentalitas Yang Tidak Cocok Dengan Jwa Pembangunan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hAckEr</dc:creator>
  <cp:lastModifiedBy>ASUS</cp:lastModifiedBy>
  <cp:revision>41</cp:revision>
  <dcterms:created xsi:type="dcterms:W3CDTF">2015-09-13T03:03:05Z</dcterms:created>
  <dcterms:modified xsi:type="dcterms:W3CDTF">2018-06-26T10:33:36Z</dcterms:modified>
</cp:coreProperties>
</file>