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59" r:id="rId4"/>
    <p:sldId id="260" r:id="rId5"/>
    <p:sldId id="261" r:id="rId6"/>
    <p:sldId id="262" r:id="rId7"/>
    <p:sldId id="265" r:id="rId8"/>
    <p:sldId id="267" r:id="rId9"/>
    <p:sldId id="268" r:id="rId10"/>
    <p:sldId id="269" r:id="rId11"/>
    <p:sldId id="270" r:id="rId12"/>
    <p:sldId id="271" r:id="rId13"/>
    <p:sldId id="272" r:id="rId14"/>
    <p:sldId id="273" r:id="rId15"/>
    <p:sldId id="263" r:id="rId16"/>
    <p:sldId id="274"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2" d="100"/>
          <a:sy n="82" d="100"/>
        </p:scale>
        <p:origin x="-101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EAB841-2D86-4CEE-93AF-A974C78D36DA}" type="datetimeFigureOut">
              <a:rPr lang="en-US" smtClean="0"/>
              <a:t>10/4/2016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E55576-416F-47D6-A519-EEE4F440D5C5}" type="slidenum">
              <a:rPr lang="en-US" smtClean="0"/>
              <a:t>‹#›</a:t>
            </a:fld>
            <a:endParaRPr lang="en-US"/>
          </a:p>
        </p:txBody>
      </p:sp>
    </p:spTree>
    <p:extLst>
      <p:ext uri="{BB962C8B-B14F-4D97-AF65-F5344CB8AC3E}">
        <p14:creationId xmlns:p14="http://schemas.microsoft.com/office/powerpoint/2010/main" val="2455052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3CC2A19-62E5-46AC-8859-F64FC9AC9883}" type="slidenum">
              <a:rPr lang="id-ID" smtClean="0"/>
              <a:pPr eaLnBrk="1" hangingPunct="1"/>
              <a:t>2</a:t>
            </a:fld>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28F2AF-2576-433C-B838-157A2A6CC8C2}"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722491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28F2AF-2576-433C-B838-157A2A6CC8C2}"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77719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28F2AF-2576-433C-B838-157A2A6CC8C2}"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176441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28F2AF-2576-433C-B838-157A2A6CC8C2}"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816018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28F2AF-2576-433C-B838-157A2A6CC8C2}"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2085038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28F2AF-2576-433C-B838-157A2A6CC8C2}"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123671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28F2AF-2576-433C-B838-157A2A6CC8C2}" type="datetimeFigureOut">
              <a:rPr lang="en-US" smtClean="0"/>
              <a:t>10/4/2016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264048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28F2AF-2576-433C-B838-157A2A6CC8C2}" type="datetimeFigureOut">
              <a:rPr lang="en-US" smtClean="0"/>
              <a:t>10/4/2016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1381296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28F2AF-2576-433C-B838-157A2A6CC8C2}" type="datetimeFigureOut">
              <a:rPr lang="en-US" smtClean="0"/>
              <a:t>10/4/2016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3498342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28F2AF-2576-433C-B838-157A2A6CC8C2}"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765950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28F2AF-2576-433C-B838-157A2A6CC8C2}"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8A2F44-1FDA-4B78-9FA2-64D3B9F46684}" type="slidenum">
              <a:rPr lang="en-US" smtClean="0"/>
              <a:t>‹#›</a:t>
            </a:fld>
            <a:endParaRPr lang="en-US"/>
          </a:p>
        </p:txBody>
      </p:sp>
    </p:spTree>
    <p:extLst>
      <p:ext uri="{BB962C8B-B14F-4D97-AF65-F5344CB8AC3E}">
        <p14:creationId xmlns:p14="http://schemas.microsoft.com/office/powerpoint/2010/main" val="1323692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28F2AF-2576-433C-B838-157A2A6CC8C2}" type="datetimeFigureOut">
              <a:rPr lang="en-US" smtClean="0"/>
              <a:t>10/4/2016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8A2F44-1FDA-4B78-9FA2-64D3B9F46684}" type="slidenum">
              <a:rPr lang="en-US" smtClean="0"/>
              <a:t>‹#›</a:t>
            </a:fld>
            <a:endParaRPr lang="en-US"/>
          </a:p>
        </p:txBody>
      </p:sp>
    </p:spTree>
    <p:extLst>
      <p:ext uri="{BB962C8B-B14F-4D97-AF65-F5344CB8AC3E}">
        <p14:creationId xmlns:p14="http://schemas.microsoft.com/office/powerpoint/2010/main" val="3868407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t>MERUMUSKAN TUJUAN PELATIHAN DAN PENDIDIKAN</a:t>
            </a:r>
            <a:br>
              <a:rPr lang="id-ID" b="1" dirty="0" smtClean="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24701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sz="3600" b="1" dirty="0" err="1"/>
              <a:t>Prosedur</a:t>
            </a:r>
            <a:r>
              <a:rPr lang="en-US" sz="3600" b="1" dirty="0"/>
              <a:t> </a:t>
            </a:r>
            <a:r>
              <a:rPr lang="en-US" sz="3600" b="1" dirty="0" err="1"/>
              <a:t>Pemilihan</a:t>
            </a:r>
            <a:r>
              <a:rPr lang="en-US" sz="3600" b="1" dirty="0"/>
              <a:t> </a:t>
            </a:r>
            <a:r>
              <a:rPr lang="en-US" sz="3600" b="1" dirty="0" err="1"/>
              <a:t>Tujuan</a:t>
            </a:r>
            <a:r>
              <a:rPr lang="en-US" sz="3600" b="1" dirty="0"/>
              <a:t> </a:t>
            </a:r>
            <a:r>
              <a:rPr lang="en-US" sz="3600" b="1" dirty="0" err="1"/>
              <a:t>Pelatihan</a:t>
            </a:r>
            <a:endParaRPr lang="en-US" sz="3600" b="1" dirty="0"/>
          </a:p>
        </p:txBody>
      </p:sp>
      <p:sp>
        <p:nvSpPr>
          <p:cNvPr id="3" name="Content Placeholder 2"/>
          <p:cNvSpPr>
            <a:spLocks noGrp="1"/>
          </p:cNvSpPr>
          <p:nvPr>
            <p:ph sz="quarter" idx="1"/>
          </p:nvPr>
        </p:nvSpPr>
        <p:spPr>
          <a:xfrm>
            <a:off x="0" y="1600200"/>
            <a:ext cx="9144000" cy="4525963"/>
          </a:xfrm>
        </p:spPr>
        <p:txBody>
          <a:bodyPr>
            <a:normAutofit fontScale="62500" lnSpcReduction="20000"/>
          </a:bodyPr>
          <a:lstStyle/>
          <a:p>
            <a:pPr>
              <a:buNone/>
            </a:pPr>
            <a:r>
              <a:rPr lang="en-US" sz="3600" dirty="0" smtClean="0"/>
              <a:t>	</a:t>
            </a:r>
            <a:r>
              <a:rPr lang="en-US" sz="3600" dirty="0" err="1" smtClean="0"/>
              <a:t>Prosedur</a:t>
            </a:r>
            <a:r>
              <a:rPr lang="en-US" sz="3600" dirty="0" smtClean="0"/>
              <a:t> </a:t>
            </a:r>
            <a:r>
              <a:rPr lang="en-US" sz="3600" dirty="0" err="1"/>
              <a:t>pemilihan</a:t>
            </a:r>
            <a:r>
              <a:rPr lang="en-US" sz="3600" dirty="0"/>
              <a:t> </a:t>
            </a:r>
            <a:r>
              <a:rPr lang="en-US" sz="3600" dirty="0" err="1"/>
              <a:t>tujuan</a:t>
            </a:r>
            <a:r>
              <a:rPr lang="en-US" sz="3600" dirty="0"/>
              <a:t> </a:t>
            </a:r>
            <a:r>
              <a:rPr lang="en-US" sz="3600" dirty="0" err="1"/>
              <a:t>pelatihan</a:t>
            </a:r>
            <a:r>
              <a:rPr lang="en-US" sz="3600" dirty="0"/>
              <a:t> </a:t>
            </a:r>
            <a:r>
              <a:rPr lang="en-US" sz="3600" dirty="0" err="1"/>
              <a:t>itu</a:t>
            </a:r>
            <a:r>
              <a:rPr lang="en-US" sz="3600" dirty="0"/>
              <a:t> </a:t>
            </a:r>
            <a:r>
              <a:rPr lang="en-US" sz="3600" dirty="0" err="1"/>
              <a:t>pada</a:t>
            </a:r>
            <a:r>
              <a:rPr lang="en-US" sz="3600" dirty="0"/>
              <a:t> </a:t>
            </a:r>
            <a:r>
              <a:rPr lang="en-US" sz="3600" dirty="0" err="1"/>
              <a:t>dasarnya</a:t>
            </a:r>
            <a:r>
              <a:rPr lang="en-US" sz="3600" dirty="0"/>
              <a:t> </a:t>
            </a:r>
            <a:r>
              <a:rPr lang="en-US" sz="3600" dirty="0" err="1"/>
              <a:t>terdiri</a:t>
            </a:r>
            <a:r>
              <a:rPr lang="en-US" sz="3600" dirty="0"/>
              <a:t> </a:t>
            </a:r>
            <a:r>
              <a:rPr lang="en-US" sz="3600" dirty="0" err="1" smtClean="0"/>
              <a:t>dari</a:t>
            </a:r>
            <a:r>
              <a:rPr lang="en-US" sz="3600" dirty="0" smtClean="0"/>
              <a:t> </a:t>
            </a:r>
          </a:p>
          <a:p>
            <a:pPr>
              <a:buNone/>
            </a:pPr>
            <a:r>
              <a:rPr lang="en-US" sz="3600" dirty="0" smtClean="0"/>
              <a:t>4 </a:t>
            </a:r>
            <a:r>
              <a:rPr lang="en-US" sz="3600" dirty="0" err="1" smtClean="0"/>
              <a:t>langkah,yaitu</a:t>
            </a:r>
            <a:r>
              <a:rPr lang="en-US" sz="3600" dirty="0" smtClean="0"/>
              <a:t>:</a:t>
            </a:r>
          </a:p>
          <a:p>
            <a:pPr>
              <a:buNone/>
            </a:pPr>
            <a:endParaRPr lang="en-US" sz="3600" dirty="0" smtClean="0"/>
          </a:p>
          <a:p>
            <a:pPr marL="742950" lvl="0" indent="-742950">
              <a:buAutoNum type="arabicPeriod"/>
            </a:pPr>
            <a:r>
              <a:rPr lang="en-US" sz="3600" dirty="0" err="1"/>
              <a:t>M</a:t>
            </a:r>
            <a:r>
              <a:rPr lang="en-US" sz="3600" dirty="0" err="1" smtClean="0"/>
              <a:t>endaftarkan</a:t>
            </a:r>
            <a:r>
              <a:rPr lang="en-US" sz="3600" dirty="0" smtClean="0"/>
              <a:t> </a:t>
            </a:r>
            <a:r>
              <a:rPr lang="en-US" sz="3600" dirty="0" err="1"/>
              <a:t>semua</a:t>
            </a:r>
            <a:r>
              <a:rPr lang="en-US" sz="3600" dirty="0"/>
              <a:t> </a:t>
            </a:r>
            <a:r>
              <a:rPr lang="en-US" sz="3600" dirty="0" err="1"/>
              <a:t>kewajiban</a:t>
            </a:r>
            <a:r>
              <a:rPr lang="en-US" sz="3600" dirty="0"/>
              <a:t> </a:t>
            </a:r>
            <a:r>
              <a:rPr lang="en-US" sz="3600" dirty="0" err="1"/>
              <a:t>dan</a:t>
            </a:r>
            <a:r>
              <a:rPr lang="en-US" sz="3600" dirty="0"/>
              <a:t> </a:t>
            </a:r>
            <a:r>
              <a:rPr lang="en-US" sz="3600" dirty="0" err="1"/>
              <a:t>tugas</a:t>
            </a:r>
            <a:r>
              <a:rPr lang="en-US" sz="3600" dirty="0"/>
              <a:t> yang di </a:t>
            </a:r>
            <a:r>
              <a:rPr lang="en-US" sz="3600" dirty="0" err="1"/>
              <a:t>isikan</a:t>
            </a:r>
            <a:r>
              <a:rPr lang="en-US" sz="3600" dirty="0"/>
              <a:t> </a:t>
            </a:r>
            <a:r>
              <a:rPr lang="en-US" sz="3600" dirty="0" err="1"/>
              <a:t>dalam</a:t>
            </a:r>
            <a:r>
              <a:rPr lang="en-US" sz="3600" dirty="0"/>
              <a:t> </a:t>
            </a:r>
            <a:r>
              <a:rPr lang="en-US" sz="3600" dirty="0" err="1"/>
              <a:t>bagian</a:t>
            </a:r>
            <a:r>
              <a:rPr lang="en-US" sz="3600" dirty="0"/>
              <a:t> B </a:t>
            </a:r>
            <a:r>
              <a:rPr lang="en-US" sz="3600" dirty="0" err="1"/>
              <a:t>dari</a:t>
            </a:r>
            <a:r>
              <a:rPr lang="en-US" sz="3600" dirty="0"/>
              <a:t> </a:t>
            </a:r>
            <a:r>
              <a:rPr lang="en-US" sz="3600" dirty="0" err="1"/>
              <a:t>Laporan</a:t>
            </a:r>
            <a:r>
              <a:rPr lang="en-US" sz="3600" dirty="0"/>
              <a:t> </a:t>
            </a:r>
            <a:r>
              <a:rPr lang="en-US" sz="3600" dirty="0" err="1"/>
              <a:t>Analisis</a:t>
            </a:r>
            <a:r>
              <a:rPr lang="en-US" sz="3600" dirty="0"/>
              <a:t> </a:t>
            </a:r>
            <a:r>
              <a:rPr lang="en-US" sz="3600" dirty="0" err="1"/>
              <a:t>Pekerjaan</a:t>
            </a:r>
            <a:r>
              <a:rPr lang="en-US" sz="3600" dirty="0"/>
              <a:t>. </a:t>
            </a:r>
            <a:endParaRPr lang="en-US" sz="3600" dirty="0" smtClean="0"/>
          </a:p>
          <a:p>
            <a:pPr marL="742950" lvl="0" indent="-742950">
              <a:buAutoNum type="arabicPeriod"/>
            </a:pPr>
            <a:r>
              <a:rPr lang="en-US" sz="3600" dirty="0" err="1"/>
              <a:t>M</a:t>
            </a:r>
            <a:r>
              <a:rPr lang="en-US" sz="3600" dirty="0" err="1" smtClean="0"/>
              <a:t>enilai</a:t>
            </a:r>
            <a:r>
              <a:rPr lang="en-US" sz="3600" dirty="0" smtClean="0"/>
              <a:t> </a:t>
            </a:r>
            <a:r>
              <a:rPr lang="en-US" sz="3600" dirty="0" err="1"/>
              <a:t>setiap</a:t>
            </a:r>
            <a:r>
              <a:rPr lang="en-US" sz="3600" dirty="0"/>
              <a:t> item </a:t>
            </a:r>
            <a:r>
              <a:rPr lang="en-US" sz="3600" dirty="0" err="1"/>
              <a:t>dalam</a:t>
            </a:r>
            <a:r>
              <a:rPr lang="en-US" sz="3600" dirty="0"/>
              <a:t> </a:t>
            </a:r>
            <a:r>
              <a:rPr lang="en-US" sz="3600" dirty="0" err="1"/>
              <a:t>daftar</a:t>
            </a:r>
            <a:r>
              <a:rPr lang="en-US" sz="3600" dirty="0"/>
              <a:t> </a:t>
            </a:r>
            <a:r>
              <a:rPr lang="en-US" sz="3600" dirty="0" err="1"/>
              <a:t>kewajiban</a:t>
            </a:r>
            <a:r>
              <a:rPr lang="en-US" sz="3600" dirty="0"/>
              <a:t> </a:t>
            </a:r>
            <a:r>
              <a:rPr lang="en-US" sz="3600" dirty="0" err="1"/>
              <a:t>dan</a:t>
            </a:r>
            <a:r>
              <a:rPr lang="en-US" sz="3600" dirty="0"/>
              <a:t> </a:t>
            </a:r>
            <a:r>
              <a:rPr lang="en-US" sz="3600" dirty="0" err="1"/>
              <a:t>tugas</a:t>
            </a:r>
            <a:r>
              <a:rPr lang="en-US" sz="3600" dirty="0"/>
              <a:t> </a:t>
            </a:r>
            <a:r>
              <a:rPr lang="en-US" sz="3600" dirty="0" err="1"/>
              <a:t>dengan</a:t>
            </a:r>
            <a:r>
              <a:rPr lang="en-US" sz="3600" dirty="0"/>
              <a:t> </a:t>
            </a:r>
            <a:r>
              <a:rPr lang="en-US" sz="3600" dirty="0" err="1"/>
              <a:t>menggunakan</a:t>
            </a:r>
            <a:r>
              <a:rPr lang="en-US" sz="3600" dirty="0"/>
              <a:t> </a:t>
            </a:r>
            <a:r>
              <a:rPr lang="en-US" sz="3600" dirty="0" err="1"/>
              <a:t>setiap</a:t>
            </a:r>
            <a:r>
              <a:rPr lang="en-US" sz="3600" dirty="0"/>
              <a:t> </a:t>
            </a:r>
            <a:r>
              <a:rPr lang="en-US" sz="3600" dirty="0" err="1"/>
              <a:t>kriteria</a:t>
            </a:r>
            <a:r>
              <a:rPr lang="en-US" sz="3600" dirty="0"/>
              <a:t> yang </a:t>
            </a:r>
            <a:r>
              <a:rPr lang="en-US" sz="3600" dirty="0" err="1"/>
              <a:t>telah</a:t>
            </a:r>
            <a:r>
              <a:rPr lang="en-US" sz="3600" dirty="0"/>
              <a:t> </a:t>
            </a:r>
            <a:r>
              <a:rPr lang="en-US" sz="3600" dirty="0" err="1"/>
              <a:t>ditetapkan</a:t>
            </a:r>
            <a:r>
              <a:rPr lang="en-US" sz="3600" dirty="0"/>
              <a:t>. </a:t>
            </a:r>
            <a:r>
              <a:rPr lang="en-US" sz="3600" dirty="0" err="1"/>
              <a:t>Nilai-nilai</a:t>
            </a:r>
            <a:r>
              <a:rPr lang="en-US" sz="3600" dirty="0"/>
              <a:t> </a:t>
            </a:r>
            <a:r>
              <a:rPr lang="en-US" sz="3600" dirty="0" err="1"/>
              <a:t>untuk</a:t>
            </a:r>
            <a:r>
              <a:rPr lang="en-US" sz="3600" dirty="0"/>
              <a:t> </a:t>
            </a:r>
            <a:r>
              <a:rPr lang="en-US" sz="3600" dirty="0" err="1"/>
              <a:t>setiap</a:t>
            </a:r>
            <a:r>
              <a:rPr lang="en-US" sz="3600" dirty="0"/>
              <a:t> </a:t>
            </a:r>
            <a:r>
              <a:rPr lang="en-US" sz="3600" dirty="0" err="1"/>
              <a:t>kriteria</a:t>
            </a:r>
            <a:r>
              <a:rPr lang="en-US" sz="3600" dirty="0"/>
              <a:t> </a:t>
            </a:r>
            <a:r>
              <a:rPr lang="en-US" sz="3600" dirty="0" err="1"/>
              <a:t>dilukiskan</a:t>
            </a:r>
            <a:r>
              <a:rPr lang="en-US" sz="3600" dirty="0"/>
              <a:t> </a:t>
            </a:r>
            <a:r>
              <a:rPr lang="en-US" sz="3600" dirty="0" err="1"/>
              <a:t>dalam</a:t>
            </a:r>
            <a:r>
              <a:rPr lang="en-US" sz="3600" dirty="0"/>
              <a:t> </a:t>
            </a:r>
            <a:r>
              <a:rPr lang="en-US" sz="3600" dirty="0" err="1"/>
              <a:t>Pedoman</a:t>
            </a:r>
            <a:r>
              <a:rPr lang="en-US" sz="3600" dirty="0"/>
              <a:t> </a:t>
            </a:r>
            <a:r>
              <a:rPr lang="en-US" sz="3600" dirty="0" err="1"/>
              <a:t>Penilaian</a:t>
            </a:r>
            <a:r>
              <a:rPr lang="en-US" sz="3600" dirty="0"/>
              <a:t> </a:t>
            </a:r>
            <a:r>
              <a:rPr lang="en-US" sz="3600" dirty="0" err="1"/>
              <a:t>Kriteria</a:t>
            </a:r>
            <a:r>
              <a:rPr lang="en-US" sz="3600" dirty="0" smtClean="0"/>
              <a:t>.</a:t>
            </a:r>
          </a:p>
          <a:p>
            <a:pPr marL="742950" lvl="0" indent="-742950">
              <a:buAutoNum type="arabicPeriod"/>
            </a:pPr>
            <a:r>
              <a:rPr lang="en-US" sz="3600" dirty="0" smtClean="0"/>
              <a:t> </a:t>
            </a:r>
            <a:r>
              <a:rPr lang="en-US" sz="3600" dirty="0" err="1"/>
              <a:t>M</a:t>
            </a:r>
            <a:r>
              <a:rPr lang="en-US" sz="3600" dirty="0" err="1" smtClean="0"/>
              <a:t>enjumlahkan</a:t>
            </a:r>
            <a:r>
              <a:rPr lang="en-US" sz="3600" dirty="0" smtClean="0"/>
              <a:t> </a:t>
            </a:r>
            <a:r>
              <a:rPr lang="en-US" sz="3600" dirty="0" err="1"/>
              <a:t>skor-skor</a:t>
            </a:r>
            <a:r>
              <a:rPr lang="en-US" sz="3600" dirty="0"/>
              <a:t> </a:t>
            </a:r>
            <a:r>
              <a:rPr lang="en-US" sz="3600" dirty="0" err="1"/>
              <a:t>untuk</a:t>
            </a:r>
            <a:r>
              <a:rPr lang="en-US" sz="3600" dirty="0"/>
              <a:t> </a:t>
            </a:r>
            <a:r>
              <a:rPr lang="en-US" sz="3600" dirty="0" err="1"/>
              <a:t>setiap</a:t>
            </a:r>
            <a:r>
              <a:rPr lang="en-US" sz="3600" dirty="0"/>
              <a:t> </a:t>
            </a:r>
            <a:r>
              <a:rPr lang="en-US" sz="3600" dirty="0" err="1"/>
              <a:t>kewajiban</a:t>
            </a:r>
            <a:r>
              <a:rPr lang="en-US" sz="3600" dirty="0"/>
              <a:t> </a:t>
            </a:r>
            <a:r>
              <a:rPr lang="en-US" sz="3600" dirty="0" err="1"/>
              <a:t>dan</a:t>
            </a:r>
            <a:r>
              <a:rPr lang="en-US" sz="3600" dirty="0"/>
              <a:t> </a:t>
            </a:r>
            <a:r>
              <a:rPr lang="en-US" sz="3600" dirty="0" err="1"/>
              <a:t>tugas</a:t>
            </a:r>
            <a:r>
              <a:rPr lang="en-US" sz="3600" dirty="0"/>
              <a:t> </a:t>
            </a:r>
            <a:r>
              <a:rPr lang="en-US" sz="3600" dirty="0" err="1"/>
              <a:t>dan</a:t>
            </a:r>
            <a:r>
              <a:rPr lang="en-US" sz="3600" dirty="0"/>
              <a:t> </a:t>
            </a:r>
            <a:r>
              <a:rPr lang="en-US" sz="3600" dirty="0" err="1"/>
              <a:t>menuliskan</a:t>
            </a:r>
            <a:r>
              <a:rPr lang="en-US" sz="3600" dirty="0"/>
              <a:t> </a:t>
            </a:r>
            <a:r>
              <a:rPr lang="en-US" sz="3600" dirty="0" err="1"/>
              <a:t>jumlah</a:t>
            </a:r>
            <a:r>
              <a:rPr lang="en-US" sz="3600" dirty="0"/>
              <a:t> </a:t>
            </a:r>
            <a:r>
              <a:rPr lang="en-US" sz="3600" dirty="0" err="1"/>
              <a:t>tersebut</a:t>
            </a:r>
            <a:r>
              <a:rPr lang="en-US" sz="3600" dirty="0"/>
              <a:t> </a:t>
            </a:r>
            <a:r>
              <a:rPr lang="en-US" sz="3600" dirty="0" err="1"/>
              <a:t>dalam</a:t>
            </a:r>
            <a:r>
              <a:rPr lang="en-US" sz="3600" dirty="0"/>
              <a:t> </a:t>
            </a:r>
            <a:r>
              <a:rPr lang="en-US" sz="3600" dirty="0" err="1"/>
              <a:t>kolom</a:t>
            </a:r>
            <a:r>
              <a:rPr lang="en-US" sz="3600" dirty="0"/>
              <a:t> “</a:t>
            </a:r>
            <a:r>
              <a:rPr lang="en-US" sz="3600" dirty="0" err="1"/>
              <a:t>Jumlah</a:t>
            </a:r>
            <a:r>
              <a:rPr lang="en-US" sz="3600" dirty="0"/>
              <a:t> </a:t>
            </a:r>
            <a:r>
              <a:rPr lang="en-US" sz="3600" dirty="0" err="1"/>
              <a:t>skor</a:t>
            </a:r>
            <a:r>
              <a:rPr lang="en-US" sz="3600" dirty="0"/>
              <a:t>” yang </a:t>
            </a:r>
            <a:r>
              <a:rPr lang="en-US" sz="3600" dirty="0" err="1"/>
              <a:t>terdapat</a:t>
            </a:r>
            <a:r>
              <a:rPr lang="en-US" sz="3600" dirty="0"/>
              <a:t> </a:t>
            </a:r>
            <a:r>
              <a:rPr lang="en-US" sz="3600" dirty="0" err="1"/>
              <a:t>dalam</a:t>
            </a:r>
            <a:r>
              <a:rPr lang="en-US" sz="3600" dirty="0"/>
              <a:t> </a:t>
            </a:r>
            <a:r>
              <a:rPr lang="en-US" sz="3600" dirty="0" err="1"/>
              <a:t>Lembar</a:t>
            </a:r>
            <a:r>
              <a:rPr lang="en-US" sz="3600" dirty="0"/>
              <a:t> </a:t>
            </a:r>
            <a:r>
              <a:rPr lang="en-US" sz="3600" dirty="0" err="1"/>
              <a:t>Pemilihan</a:t>
            </a:r>
            <a:r>
              <a:rPr lang="en-US" sz="3600" dirty="0"/>
              <a:t> </a:t>
            </a:r>
            <a:r>
              <a:rPr lang="en-US" sz="3600" dirty="0" err="1"/>
              <a:t>Tujuan</a:t>
            </a:r>
            <a:r>
              <a:rPr lang="en-US" sz="3600" dirty="0"/>
              <a:t> </a:t>
            </a:r>
            <a:r>
              <a:rPr lang="en-US" sz="3600" dirty="0" err="1"/>
              <a:t>Pelatihan</a:t>
            </a:r>
            <a:r>
              <a:rPr lang="en-US" sz="3600" dirty="0"/>
              <a:t>. </a:t>
            </a:r>
            <a:endParaRPr lang="en-US" sz="3600" dirty="0" smtClean="0"/>
          </a:p>
          <a:p>
            <a:pPr marL="742950" lvl="0" indent="-742950">
              <a:buAutoNum type="arabicPeriod"/>
            </a:pPr>
            <a:r>
              <a:rPr lang="en-US" sz="3600" dirty="0" err="1"/>
              <a:t>M</a:t>
            </a:r>
            <a:r>
              <a:rPr lang="en-US" sz="3600" dirty="0" err="1" smtClean="0"/>
              <a:t>enetapkan</a:t>
            </a:r>
            <a:r>
              <a:rPr lang="en-US" sz="3600" dirty="0" smtClean="0"/>
              <a:t> </a:t>
            </a:r>
            <a:r>
              <a:rPr lang="en-US" sz="3600" dirty="0" err="1"/>
              <a:t>prioritas</a:t>
            </a:r>
            <a:r>
              <a:rPr lang="en-US" sz="3600" dirty="0"/>
              <a:t> </a:t>
            </a:r>
            <a:r>
              <a:rPr lang="en-US" sz="3600" dirty="0" err="1"/>
              <a:t>pelatihan</a:t>
            </a:r>
            <a:r>
              <a:rPr lang="en-US" sz="3600" dirty="0"/>
              <a:t> </a:t>
            </a:r>
            <a:r>
              <a:rPr lang="en-US" sz="3600" dirty="0" err="1"/>
              <a:t>untuk</a:t>
            </a:r>
            <a:r>
              <a:rPr lang="en-US" sz="3600" dirty="0"/>
              <a:t> </a:t>
            </a:r>
            <a:r>
              <a:rPr lang="en-US" sz="3600" dirty="0" err="1"/>
              <a:t>setiap</a:t>
            </a:r>
            <a:r>
              <a:rPr lang="en-US" sz="3600" dirty="0"/>
              <a:t> </a:t>
            </a:r>
            <a:r>
              <a:rPr lang="en-US" sz="3600" dirty="0" err="1"/>
              <a:t>tugas</a:t>
            </a:r>
            <a:r>
              <a:rPr lang="en-US" sz="3600" dirty="0"/>
              <a:t>. </a:t>
            </a:r>
            <a:r>
              <a:rPr lang="en-US" sz="3600" dirty="0" err="1"/>
              <a:t>Prioritas</a:t>
            </a:r>
            <a:r>
              <a:rPr lang="en-US" sz="3600" dirty="0"/>
              <a:t> </a:t>
            </a:r>
            <a:r>
              <a:rPr lang="en-US" sz="3600" dirty="0" err="1"/>
              <a:t>ini</a:t>
            </a:r>
            <a:r>
              <a:rPr lang="en-US" sz="3600" dirty="0"/>
              <a:t> </a:t>
            </a:r>
            <a:r>
              <a:rPr lang="en-US" sz="3600" dirty="0" err="1"/>
              <a:t>ditunjukkan</a:t>
            </a:r>
            <a:r>
              <a:rPr lang="en-US" sz="3600" dirty="0"/>
              <a:t> </a:t>
            </a:r>
            <a:r>
              <a:rPr lang="en-US" sz="3600" dirty="0" err="1"/>
              <a:t>oleh</a:t>
            </a:r>
            <a:r>
              <a:rPr lang="en-US" sz="3600" dirty="0"/>
              <a:t> </a:t>
            </a:r>
            <a:r>
              <a:rPr lang="en-US" sz="3600" dirty="0" err="1"/>
              <a:t>ketentuan</a:t>
            </a:r>
            <a:r>
              <a:rPr lang="en-US" sz="3600" dirty="0"/>
              <a:t> </a:t>
            </a:r>
            <a:r>
              <a:rPr lang="en-US" sz="3600" dirty="0" err="1"/>
              <a:t>nomor</a:t>
            </a:r>
            <a:r>
              <a:rPr lang="en-US" sz="3600" dirty="0"/>
              <a:t> </a:t>
            </a:r>
            <a:r>
              <a:rPr lang="en-US" sz="3600" dirty="0" err="1"/>
              <a:t>prioritas</a:t>
            </a:r>
            <a:r>
              <a:rPr lang="en-US" sz="3600" dirty="0"/>
              <a:t> </a:t>
            </a:r>
            <a:r>
              <a:rPr lang="en-US" sz="3600" dirty="0" err="1"/>
              <a:t>dalam</a:t>
            </a:r>
            <a:r>
              <a:rPr lang="en-US" sz="3600" dirty="0"/>
              <a:t> </a:t>
            </a:r>
            <a:r>
              <a:rPr lang="en-US" sz="3600" dirty="0" err="1"/>
              <a:t>kolom</a:t>
            </a:r>
            <a:r>
              <a:rPr lang="en-US" sz="3600" dirty="0"/>
              <a:t> “</a:t>
            </a:r>
            <a:r>
              <a:rPr lang="en-US" sz="3600" dirty="0" err="1"/>
              <a:t>prioritas</a:t>
            </a:r>
            <a:r>
              <a:rPr lang="en-US" sz="3600" dirty="0"/>
              <a:t>” </a:t>
            </a:r>
            <a:r>
              <a:rPr lang="en-US" sz="3600" dirty="0" err="1"/>
              <a:t>dari</a:t>
            </a:r>
            <a:r>
              <a:rPr lang="en-US" sz="3600" dirty="0"/>
              <a:t> </a:t>
            </a:r>
            <a:r>
              <a:rPr lang="en-US" sz="3600" dirty="0" err="1"/>
              <a:t>Lembar</a:t>
            </a:r>
            <a:r>
              <a:rPr lang="en-US" sz="3600" dirty="0"/>
              <a:t> </a:t>
            </a:r>
            <a:r>
              <a:rPr lang="en-US" sz="3600" dirty="0" err="1"/>
              <a:t>Pemilihan</a:t>
            </a:r>
            <a:r>
              <a:rPr lang="en-US" sz="3600" dirty="0"/>
              <a:t> </a:t>
            </a:r>
            <a:r>
              <a:rPr lang="en-US" sz="3600" dirty="0" err="1"/>
              <a:t>Tujuan</a:t>
            </a:r>
            <a:r>
              <a:rPr lang="en-US" sz="3600" dirty="0"/>
              <a:t> </a:t>
            </a:r>
            <a:r>
              <a:rPr lang="en-US" sz="3600" dirty="0" err="1"/>
              <a:t>Pelatihan</a:t>
            </a:r>
            <a:r>
              <a:rPr lang="en-US" sz="3600" dirty="0"/>
              <a:t>.</a:t>
            </a:r>
          </a:p>
          <a:p>
            <a:pPr>
              <a:buNone/>
            </a:pPr>
            <a:endParaRPr lang="en-US" sz="3600" dirty="0"/>
          </a:p>
        </p:txBody>
      </p:sp>
    </p:spTree>
    <p:extLst>
      <p:ext uri="{BB962C8B-B14F-4D97-AF65-F5344CB8AC3E}">
        <p14:creationId xmlns:p14="http://schemas.microsoft.com/office/powerpoint/2010/main" val="4256313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sz="3600" b="1" dirty="0" err="1"/>
              <a:t>Perumusan</a:t>
            </a:r>
            <a:r>
              <a:rPr lang="en-US" sz="3600" b="1" dirty="0"/>
              <a:t> </a:t>
            </a:r>
            <a:r>
              <a:rPr lang="en-US" sz="3600" b="1" dirty="0" err="1"/>
              <a:t>Tujuan</a:t>
            </a:r>
            <a:r>
              <a:rPr lang="en-US" sz="3600" b="1" dirty="0"/>
              <a:t> </a:t>
            </a:r>
            <a:r>
              <a:rPr lang="en-US" sz="3600" b="1" dirty="0" err="1" smtClean="0"/>
              <a:t>Pelatihan</a:t>
            </a:r>
            <a:endParaRPr lang="en-US" sz="3600" b="1" dirty="0"/>
          </a:p>
        </p:txBody>
      </p:sp>
      <p:sp>
        <p:nvSpPr>
          <p:cNvPr id="3" name="Content Placeholder 2"/>
          <p:cNvSpPr>
            <a:spLocks noGrp="1"/>
          </p:cNvSpPr>
          <p:nvPr>
            <p:ph sz="quarter" idx="1"/>
          </p:nvPr>
        </p:nvSpPr>
        <p:spPr>
          <a:xfrm>
            <a:off x="0" y="1219200"/>
            <a:ext cx="9144000" cy="4876800"/>
          </a:xfrm>
        </p:spPr>
        <p:txBody>
          <a:bodyPr>
            <a:normAutofit fontScale="85000" lnSpcReduction="10000"/>
          </a:bodyPr>
          <a:lstStyle/>
          <a:p>
            <a:pPr>
              <a:buNone/>
            </a:pPr>
            <a:r>
              <a:rPr lang="en-US" dirty="0"/>
              <a:t>	</a:t>
            </a:r>
            <a:r>
              <a:rPr lang="en-US" dirty="0" err="1" smtClean="0"/>
              <a:t>Aturan-aturan</a:t>
            </a:r>
            <a:r>
              <a:rPr lang="en-US" dirty="0" smtClean="0"/>
              <a:t> </a:t>
            </a:r>
            <a:r>
              <a:rPr lang="en-US" dirty="0" err="1"/>
              <a:t>umum</a:t>
            </a:r>
            <a:r>
              <a:rPr lang="en-US" dirty="0"/>
              <a:t> </a:t>
            </a:r>
            <a:r>
              <a:rPr lang="en-US" dirty="0" err="1"/>
              <a:t>untuk</a:t>
            </a:r>
            <a:r>
              <a:rPr lang="en-US" dirty="0"/>
              <a:t> </a:t>
            </a:r>
            <a:r>
              <a:rPr lang="en-US" dirty="0" err="1"/>
              <a:t>merumuskan</a:t>
            </a:r>
            <a:r>
              <a:rPr lang="en-US" dirty="0"/>
              <a:t> </a:t>
            </a:r>
            <a:r>
              <a:rPr lang="en-US" dirty="0" err="1"/>
              <a:t>tujuan</a:t>
            </a:r>
            <a:r>
              <a:rPr lang="en-US" dirty="0"/>
              <a:t> </a:t>
            </a:r>
            <a:r>
              <a:rPr lang="en-US" dirty="0" err="1"/>
              <a:t>pelatihan</a:t>
            </a:r>
            <a:r>
              <a:rPr lang="en-US" dirty="0"/>
              <a:t> </a:t>
            </a:r>
            <a:r>
              <a:rPr lang="en-US" dirty="0" err="1"/>
              <a:t>dengan</a:t>
            </a:r>
            <a:r>
              <a:rPr lang="en-US" dirty="0"/>
              <a:t> </a:t>
            </a:r>
            <a:r>
              <a:rPr lang="en-US" dirty="0" err="1"/>
              <a:t>cara</a:t>
            </a:r>
            <a:r>
              <a:rPr lang="en-US" dirty="0"/>
              <a:t> yang </a:t>
            </a:r>
            <a:r>
              <a:rPr lang="en-US" dirty="0" err="1"/>
              <a:t>baik</a:t>
            </a:r>
            <a:r>
              <a:rPr lang="en-US" dirty="0"/>
              <a:t>, </a:t>
            </a:r>
            <a:r>
              <a:rPr lang="en-US" dirty="0" err="1"/>
              <a:t>harus</a:t>
            </a:r>
            <a:r>
              <a:rPr lang="en-US" dirty="0"/>
              <a:t> </a:t>
            </a:r>
            <a:r>
              <a:rPr lang="en-US" dirty="0" err="1"/>
              <a:t>diketahui</a:t>
            </a:r>
            <a:r>
              <a:rPr lang="en-US" dirty="0"/>
              <a:t> </a:t>
            </a:r>
            <a:r>
              <a:rPr lang="en-US" dirty="0" err="1"/>
              <a:t>oleh</a:t>
            </a:r>
            <a:r>
              <a:rPr lang="en-US" dirty="0"/>
              <a:t> </a:t>
            </a:r>
            <a:r>
              <a:rPr lang="en-US" dirty="0" err="1"/>
              <a:t>para</a:t>
            </a:r>
            <a:r>
              <a:rPr lang="en-US" dirty="0"/>
              <a:t> </a:t>
            </a:r>
            <a:r>
              <a:rPr lang="en-US" dirty="0" err="1" smtClean="0"/>
              <a:t>infrastruktur</a:t>
            </a:r>
            <a:r>
              <a:rPr lang="en-US" dirty="0" smtClean="0"/>
              <a:t> </a:t>
            </a:r>
            <a:r>
              <a:rPr lang="en-US" dirty="0" err="1"/>
              <a:t>pelatihan</a:t>
            </a:r>
            <a:r>
              <a:rPr lang="en-US" dirty="0"/>
              <a:t>.</a:t>
            </a:r>
            <a:br>
              <a:rPr lang="en-US" dirty="0"/>
            </a:br>
            <a:endParaRPr lang="en-US" dirty="0"/>
          </a:p>
          <a:p>
            <a:pPr>
              <a:buNone/>
            </a:pPr>
            <a:r>
              <a:rPr lang="en-US" dirty="0" smtClean="0"/>
              <a:t>	1</a:t>
            </a:r>
            <a:r>
              <a:rPr lang="en-US" dirty="0"/>
              <a:t>) </a:t>
            </a:r>
            <a:r>
              <a:rPr lang="en-US" dirty="0" err="1"/>
              <a:t>Pedoman</a:t>
            </a:r>
            <a:r>
              <a:rPr lang="en-US" dirty="0"/>
              <a:t> </a:t>
            </a:r>
            <a:r>
              <a:rPr lang="en-US" dirty="0" err="1"/>
              <a:t>Umum</a:t>
            </a:r>
            <a:r>
              <a:rPr lang="en-US" dirty="0"/>
              <a:t> </a:t>
            </a:r>
            <a:r>
              <a:rPr lang="en-US" dirty="0" err="1"/>
              <a:t>Untuk</a:t>
            </a:r>
            <a:r>
              <a:rPr lang="en-US" dirty="0"/>
              <a:t> </a:t>
            </a:r>
            <a:r>
              <a:rPr lang="en-US" dirty="0" err="1"/>
              <a:t>Merumuskan</a:t>
            </a:r>
            <a:r>
              <a:rPr lang="en-US" dirty="0"/>
              <a:t> </a:t>
            </a:r>
            <a:r>
              <a:rPr lang="en-US" dirty="0" err="1"/>
              <a:t>Tujuan</a:t>
            </a:r>
            <a:r>
              <a:rPr lang="en-US" dirty="0"/>
              <a:t> </a:t>
            </a:r>
            <a:r>
              <a:rPr lang="en-US" dirty="0" err="1"/>
              <a:t>Pelatihan</a:t>
            </a:r>
            <a:r>
              <a:rPr lang="en-US" dirty="0"/>
              <a:t/>
            </a:r>
            <a:br>
              <a:rPr lang="en-US" dirty="0"/>
            </a:br>
            <a:endParaRPr lang="en-US" dirty="0"/>
          </a:p>
          <a:p>
            <a:pPr>
              <a:buNone/>
            </a:pPr>
            <a:r>
              <a:rPr lang="en-US" dirty="0" smtClean="0"/>
              <a:t>	a</a:t>
            </a:r>
            <a:r>
              <a:rPr lang="en-US" dirty="0"/>
              <a:t>) </a:t>
            </a:r>
            <a:r>
              <a:rPr lang="en-US" dirty="0" err="1"/>
              <a:t>Hindarkanlah</a:t>
            </a:r>
            <a:r>
              <a:rPr lang="en-US" dirty="0"/>
              <a:t> </a:t>
            </a:r>
            <a:r>
              <a:rPr lang="en-US" dirty="0" err="1"/>
              <a:t>penggunaan</a:t>
            </a:r>
            <a:r>
              <a:rPr lang="en-US" dirty="0"/>
              <a:t> </a:t>
            </a:r>
            <a:r>
              <a:rPr lang="en-US" dirty="0" err="1"/>
              <a:t>kata-kata</a:t>
            </a:r>
            <a:r>
              <a:rPr lang="en-US" dirty="0"/>
              <a:t> yang </a:t>
            </a:r>
            <a:r>
              <a:rPr lang="en-US" dirty="0" err="1"/>
              <a:t>tidak</a:t>
            </a:r>
            <a:r>
              <a:rPr lang="en-US" dirty="0"/>
              <a:t> </a:t>
            </a:r>
            <a:r>
              <a:rPr lang="en-US" dirty="0" err="1"/>
              <a:t>lajim</a:t>
            </a:r>
            <a:r>
              <a:rPr lang="en-US" dirty="0"/>
              <a:t>.</a:t>
            </a:r>
            <a:br>
              <a:rPr lang="en-US" dirty="0"/>
            </a:br>
            <a:r>
              <a:rPr lang="en-US" dirty="0"/>
              <a:t>b) </a:t>
            </a:r>
            <a:r>
              <a:rPr lang="en-US" dirty="0" err="1"/>
              <a:t>Jangan</a:t>
            </a:r>
            <a:r>
              <a:rPr lang="en-US" dirty="0"/>
              <a:t> </a:t>
            </a:r>
            <a:r>
              <a:rPr lang="en-US" dirty="0" err="1"/>
              <a:t>mengacaukan</a:t>
            </a:r>
            <a:r>
              <a:rPr lang="en-US" dirty="0"/>
              <a:t> </a:t>
            </a:r>
            <a:r>
              <a:rPr lang="en-US" dirty="0" err="1"/>
              <a:t>atau</a:t>
            </a:r>
            <a:r>
              <a:rPr lang="en-US" dirty="0"/>
              <a:t> </a:t>
            </a:r>
            <a:r>
              <a:rPr lang="en-US" dirty="0" err="1"/>
              <a:t>menyalahgunakan</a:t>
            </a:r>
            <a:r>
              <a:rPr lang="en-US" dirty="0"/>
              <a:t> </a:t>
            </a:r>
            <a:r>
              <a:rPr lang="en-US" dirty="0" err="1"/>
              <a:t>kata-kata</a:t>
            </a:r>
            <a:r>
              <a:rPr lang="en-US" dirty="0"/>
              <a:t>.</a:t>
            </a:r>
            <a:br>
              <a:rPr lang="en-US" dirty="0"/>
            </a:br>
            <a:r>
              <a:rPr lang="en-US" dirty="0"/>
              <a:t>c) </a:t>
            </a:r>
            <a:r>
              <a:rPr lang="en-US" dirty="0" err="1"/>
              <a:t>Rumuskan</a:t>
            </a:r>
            <a:r>
              <a:rPr lang="en-US" dirty="0"/>
              <a:t> </a:t>
            </a:r>
            <a:r>
              <a:rPr lang="en-US" dirty="0" err="1"/>
              <a:t>secara</a:t>
            </a:r>
            <a:r>
              <a:rPr lang="en-US" dirty="0"/>
              <a:t> </a:t>
            </a:r>
            <a:r>
              <a:rPr lang="en-US" dirty="0" err="1"/>
              <a:t>singkat</a:t>
            </a:r>
            <a:r>
              <a:rPr lang="en-US" dirty="0"/>
              <a:t> </a:t>
            </a:r>
            <a:r>
              <a:rPr lang="en-US" dirty="0" err="1"/>
              <a:t>tapi</a:t>
            </a:r>
            <a:r>
              <a:rPr lang="en-US" dirty="0"/>
              <a:t> </a:t>
            </a:r>
            <a:r>
              <a:rPr lang="en-US" dirty="0" err="1"/>
              <a:t>tepat</a:t>
            </a:r>
            <a:r>
              <a:rPr lang="en-US" dirty="0"/>
              <a:t>.</a:t>
            </a:r>
            <a:br>
              <a:rPr lang="en-US" dirty="0"/>
            </a:br>
            <a:r>
              <a:rPr lang="en-US" dirty="0"/>
              <a:t>d) </a:t>
            </a:r>
            <a:r>
              <a:rPr lang="en-US" dirty="0" err="1"/>
              <a:t>Ciptakanlah</a:t>
            </a:r>
            <a:r>
              <a:rPr lang="en-US" dirty="0"/>
              <a:t> </a:t>
            </a:r>
            <a:r>
              <a:rPr lang="en-US" dirty="0" err="1"/>
              <a:t>kesederhanaan</a:t>
            </a:r>
            <a:r>
              <a:rPr lang="en-US" dirty="0"/>
              <a:t>.</a:t>
            </a:r>
            <a:br>
              <a:rPr lang="en-US" dirty="0"/>
            </a:br>
            <a:r>
              <a:rPr lang="en-US" dirty="0"/>
              <a:t>e) </a:t>
            </a:r>
            <a:r>
              <a:rPr lang="en-US" dirty="0" err="1"/>
              <a:t>Bacalah</a:t>
            </a:r>
            <a:r>
              <a:rPr lang="en-US" dirty="0"/>
              <a:t> </a:t>
            </a:r>
            <a:r>
              <a:rPr lang="en-US" dirty="0" err="1"/>
              <a:t>lagi</a:t>
            </a:r>
            <a:r>
              <a:rPr lang="en-US" dirty="0"/>
              <a:t> </a:t>
            </a:r>
            <a:r>
              <a:rPr lang="en-US" dirty="0" err="1"/>
              <a:t>apa</a:t>
            </a:r>
            <a:r>
              <a:rPr lang="en-US" dirty="0"/>
              <a:t> yang </a:t>
            </a:r>
            <a:r>
              <a:rPr lang="en-US" dirty="0" err="1"/>
              <a:t>telah</a:t>
            </a:r>
            <a:r>
              <a:rPr lang="en-US" dirty="0"/>
              <a:t> </a:t>
            </a:r>
            <a:r>
              <a:rPr lang="en-US" dirty="0" err="1"/>
              <a:t>dirumuskan</a:t>
            </a:r>
            <a:r>
              <a:rPr lang="en-US" dirty="0"/>
              <a:t>.</a:t>
            </a:r>
            <a:br>
              <a:rPr lang="en-US" dirty="0"/>
            </a:br>
            <a:endParaRPr lang="en-US" dirty="0"/>
          </a:p>
        </p:txBody>
      </p:sp>
    </p:spTree>
    <p:extLst>
      <p:ext uri="{BB962C8B-B14F-4D97-AF65-F5344CB8AC3E}">
        <p14:creationId xmlns:p14="http://schemas.microsoft.com/office/powerpoint/2010/main" val="2802820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81000"/>
            <a:ext cx="9144000" cy="5745163"/>
          </a:xfrm>
        </p:spPr>
        <p:txBody>
          <a:bodyPr>
            <a:noAutofit/>
          </a:bodyPr>
          <a:lstStyle/>
          <a:p>
            <a:pPr>
              <a:buNone/>
            </a:pPr>
            <a:r>
              <a:rPr lang="en-US" sz="2800" dirty="0" smtClean="0"/>
              <a:t>	2</a:t>
            </a:r>
            <a:r>
              <a:rPr lang="en-US" sz="2800" dirty="0"/>
              <a:t>) </a:t>
            </a:r>
            <a:r>
              <a:rPr lang="en-US" sz="2800" dirty="0" err="1"/>
              <a:t>Perkataan</a:t>
            </a:r>
            <a:r>
              <a:rPr lang="en-US" sz="2800" dirty="0"/>
              <a:t> yang </a:t>
            </a:r>
            <a:r>
              <a:rPr lang="en-US" sz="2800" dirty="0" err="1"/>
              <a:t>samar</a:t>
            </a:r>
            <a:r>
              <a:rPr lang="en-US" sz="2800" dirty="0"/>
              <a:t> </a:t>
            </a:r>
            <a:r>
              <a:rPr lang="en-US" sz="2800" dirty="0" err="1"/>
              <a:t>dan</a:t>
            </a:r>
            <a:r>
              <a:rPr lang="en-US" sz="2800" dirty="0"/>
              <a:t> yang </a:t>
            </a:r>
            <a:r>
              <a:rPr lang="en-US" sz="2800" dirty="0" err="1"/>
              <a:t>jelas</a:t>
            </a:r>
            <a:r>
              <a:rPr lang="en-US" sz="2800" dirty="0"/>
              <a:t> yang </a:t>
            </a:r>
            <a:r>
              <a:rPr lang="en-US" sz="2800" dirty="0" err="1"/>
              <a:t>digunakan</a:t>
            </a:r>
            <a:r>
              <a:rPr lang="en-US" sz="2800" dirty="0"/>
              <a:t> </a:t>
            </a:r>
            <a:r>
              <a:rPr lang="en-US" sz="2800" dirty="0" err="1"/>
              <a:t>dalam</a:t>
            </a:r>
            <a:r>
              <a:rPr lang="en-US" sz="2800" dirty="0"/>
              <a:t> </a:t>
            </a:r>
            <a:r>
              <a:rPr lang="en-US" sz="2800" dirty="0" err="1"/>
              <a:t>merumuskan</a:t>
            </a:r>
            <a:r>
              <a:rPr lang="en-US" sz="2800" dirty="0"/>
              <a:t> </a:t>
            </a:r>
            <a:r>
              <a:rPr lang="en-US" sz="2800" dirty="0" err="1"/>
              <a:t>tujuan</a:t>
            </a:r>
            <a:r>
              <a:rPr lang="en-US" sz="2800" dirty="0"/>
              <a:t> </a:t>
            </a:r>
            <a:r>
              <a:rPr lang="en-US" sz="2800" dirty="0" err="1"/>
              <a:t>pelatihan</a:t>
            </a:r>
            <a:r>
              <a:rPr lang="en-US" sz="2800" dirty="0"/>
              <a:t/>
            </a:r>
            <a:br>
              <a:rPr lang="en-US" sz="2800" dirty="0"/>
            </a:br>
            <a:endParaRPr lang="en-US" sz="2800" dirty="0"/>
          </a:p>
          <a:p>
            <a:pPr>
              <a:buNone/>
            </a:pPr>
            <a:r>
              <a:rPr lang="en-US" sz="2800" dirty="0" smtClean="0"/>
              <a:t>	3</a:t>
            </a:r>
            <a:r>
              <a:rPr lang="en-US" sz="2800" dirty="0"/>
              <a:t>) </a:t>
            </a:r>
            <a:r>
              <a:rPr lang="en-US" sz="2800" dirty="0" err="1"/>
              <a:t>Ciri-Ciri</a:t>
            </a:r>
            <a:r>
              <a:rPr lang="en-US" sz="2800" dirty="0"/>
              <a:t> </a:t>
            </a:r>
            <a:r>
              <a:rPr lang="en-US" sz="2800" dirty="0" err="1"/>
              <a:t>Tujuan</a:t>
            </a:r>
            <a:r>
              <a:rPr lang="en-US" sz="2800" dirty="0"/>
              <a:t> </a:t>
            </a:r>
            <a:r>
              <a:rPr lang="en-US" sz="2800" dirty="0" err="1"/>
              <a:t>Pelatihan</a:t>
            </a:r>
            <a:r>
              <a:rPr lang="en-US" sz="2800" dirty="0"/>
              <a:t> Yang </a:t>
            </a:r>
            <a:r>
              <a:rPr lang="en-US" sz="2800" dirty="0" err="1"/>
              <a:t>Berpusat</a:t>
            </a:r>
            <a:r>
              <a:rPr lang="en-US" sz="2800" dirty="0"/>
              <a:t> </a:t>
            </a:r>
            <a:r>
              <a:rPr lang="en-US" sz="2800" dirty="0" err="1"/>
              <a:t>Pada</a:t>
            </a:r>
            <a:r>
              <a:rPr lang="en-US" sz="2800" dirty="0"/>
              <a:t> </a:t>
            </a:r>
            <a:r>
              <a:rPr lang="en-US" sz="2800" dirty="0" err="1"/>
              <a:t>Kemampuan</a:t>
            </a:r>
            <a:r>
              <a:rPr lang="en-US" sz="2800" dirty="0"/>
              <a:t/>
            </a:r>
            <a:br>
              <a:rPr lang="en-US" sz="2800" dirty="0"/>
            </a:br>
            <a:endParaRPr lang="en-US" sz="2800" dirty="0" smtClean="0"/>
          </a:p>
          <a:p>
            <a:pPr>
              <a:buNone/>
            </a:pPr>
            <a:r>
              <a:rPr lang="en-US" sz="2800" dirty="0"/>
              <a:t>	</a:t>
            </a:r>
            <a:r>
              <a:rPr lang="en-US" sz="2800" dirty="0" smtClean="0"/>
              <a:t>Ada </a:t>
            </a:r>
            <a:r>
              <a:rPr lang="en-US" sz="2800" dirty="0" err="1"/>
              <a:t>tiga</a:t>
            </a:r>
            <a:r>
              <a:rPr lang="en-US" sz="2800" dirty="0"/>
              <a:t> </a:t>
            </a:r>
            <a:r>
              <a:rPr lang="en-US" sz="2800" dirty="0" err="1"/>
              <a:t>ciri</a:t>
            </a:r>
            <a:r>
              <a:rPr lang="en-US" sz="2800" dirty="0"/>
              <a:t> </a:t>
            </a:r>
            <a:r>
              <a:rPr lang="en-US" sz="2800" dirty="0" err="1"/>
              <a:t>utama</a:t>
            </a:r>
            <a:r>
              <a:rPr lang="en-US" sz="2800" dirty="0"/>
              <a:t> </a:t>
            </a:r>
            <a:r>
              <a:rPr lang="en-US" sz="2800" dirty="0" err="1"/>
              <a:t>dari</a:t>
            </a:r>
            <a:r>
              <a:rPr lang="en-US" sz="2800" dirty="0"/>
              <a:t> </a:t>
            </a:r>
            <a:r>
              <a:rPr lang="en-US" sz="2800" dirty="0" err="1"/>
              <a:t>tujuan-tujuan</a:t>
            </a:r>
            <a:r>
              <a:rPr lang="en-US" sz="2800" dirty="0"/>
              <a:t> </a:t>
            </a:r>
            <a:r>
              <a:rPr lang="en-US" sz="2800" dirty="0" err="1"/>
              <a:t>pelatihan</a:t>
            </a:r>
            <a:r>
              <a:rPr lang="en-US" sz="2800" dirty="0"/>
              <a:t> yang </a:t>
            </a:r>
            <a:r>
              <a:rPr lang="en-US" sz="2800" dirty="0" err="1"/>
              <a:t>berpusat</a:t>
            </a:r>
            <a:r>
              <a:rPr lang="en-US" sz="2800" dirty="0"/>
              <a:t> </a:t>
            </a:r>
            <a:r>
              <a:rPr lang="en-US" sz="2800" dirty="0" err="1"/>
              <a:t>pada</a:t>
            </a:r>
            <a:r>
              <a:rPr lang="en-US" sz="2800" dirty="0"/>
              <a:t> </a:t>
            </a:r>
            <a:r>
              <a:rPr lang="en-US" sz="2800" dirty="0" err="1"/>
              <a:t>kemampuan</a:t>
            </a:r>
            <a:r>
              <a:rPr lang="en-US" sz="2800" dirty="0"/>
              <a:t> </a:t>
            </a:r>
            <a:r>
              <a:rPr lang="en-US" sz="2800" dirty="0" smtClean="0"/>
              <a:t>, </a:t>
            </a:r>
            <a:r>
              <a:rPr lang="en-US" sz="2800" dirty="0" err="1"/>
              <a:t>yaitu</a:t>
            </a:r>
            <a:r>
              <a:rPr lang="en-US" sz="2800" dirty="0"/>
              <a:t>:</a:t>
            </a:r>
            <a:br>
              <a:rPr lang="en-US" sz="2800" dirty="0"/>
            </a:br>
            <a:endParaRPr lang="en-US" sz="2800" dirty="0"/>
          </a:p>
          <a:p>
            <a:pPr>
              <a:buNone/>
            </a:pPr>
            <a:r>
              <a:rPr lang="en-US" sz="2800" dirty="0" smtClean="0"/>
              <a:t>	a</a:t>
            </a:r>
            <a:r>
              <a:rPr lang="en-US" sz="2800" dirty="0"/>
              <a:t>) </a:t>
            </a:r>
            <a:r>
              <a:rPr lang="en-US" sz="2800" dirty="0" err="1"/>
              <a:t>Mengidentifikasi</a:t>
            </a:r>
            <a:r>
              <a:rPr lang="en-US" sz="2800" dirty="0"/>
              <a:t> </a:t>
            </a:r>
            <a:r>
              <a:rPr lang="en-US" sz="2800" dirty="0" err="1"/>
              <a:t>Perilaku</a:t>
            </a:r>
            <a:r>
              <a:rPr lang="en-US" sz="2800" dirty="0"/>
              <a:t> Terminal</a:t>
            </a:r>
            <a:br>
              <a:rPr lang="en-US" sz="2800" dirty="0"/>
            </a:br>
            <a:r>
              <a:rPr lang="en-US" sz="2800" dirty="0"/>
              <a:t>b) </a:t>
            </a:r>
            <a:r>
              <a:rPr lang="en-US" sz="2800" dirty="0" err="1"/>
              <a:t>Melukiskan</a:t>
            </a:r>
            <a:r>
              <a:rPr lang="en-US" sz="2800" dirty="0"/>
              <a:t> </a:t>
            </a:r>
            <a:r>
              <a:rPr lang="en-US" sz="2800" dirty="0" err="1"/>
              <a:t>Kondisi-Kondisi</a:t>
            </a:r>
            <a:r>
              <a:rPr lang="en-US" sz="2800" dirty="0"/>
              <a:t> </a:t>
            </a:r>
            <a:r>
              <a:rPr lang="en-US" sz="2800" dirty="0" err="1"/>
              <a:t>Kemampuan</a:t>
            </a:r>
            <a:r>
              <a:rPr lang="en-US" sz="2800" dirty="0"/>
              <a:t/>
            </a:r>
            <a:br>
              <a:rPr lang="en-US" sz="2800" dirty="0"/>
            </a:br>
            <a:r>
              <a:rPr lang="en-US" sz="2800" dirty="0"/>
              <a:t>c) </a:t>
            </a:r>
            <a:r>
              <a:rPr lang="en-US" sz="2800" dirty="0" err="1"/>
              <a:t>Mempunyai</a:t>
            </a:r>
            <a:r>
              <a:rPr lang="en-US" sz="2800" dirty="0"/>
              <a:t> </a:t>
            </a:r>
            <a:r>
              <a:rPr lang="en-US" sz="2800" dirty="0" err="1"/>
              <a:t>Seperangkat</a:t>
            </a:r>
            <a:r>
              <a:rPr lang="en-US" sz="2800" dirty="0"/>
              <a:t> </a:t>
            </a:r>
            <a:r>
              <a:rPr lang="en-US" sz="2800" dirty="0" err="1"/>
              <a:t>Kriteria</a:t>
            </a:r>
            <a:r>
              <a:rPr lang="en-US" sz="2800" dirty="0"/>
              <a:t> </a:t>
            </a:r>
            <a:r>
              <a:rPr lang="en-US" sz="2800" dirty="0" err="1"/>
              <a:t>Kemampuan</a:t>
            </a:r>
            <a:r>
              <a:rPr lang="en-US" sz="2800" dirty="0"/>
              <a:t> Yang </a:t>
            </a:r>
            <a:r>
              <a:rPr lang="en-US" sz="2800" dirty="0" err="1"/>
              <a:t>Dapat</a:t>
            </a:r>
            <a:r>
              <a:rPr lang="en-US" sz="2800" dirty="0"/>
              <a:t> </a:t>
            </a:r>
            <a:r>
              <a:rPr lang="en-US" sz="2800" dirty="0" err="1"/>
              <a:t>Diterima</a:t>
            </a:r>
            <a:endParaRPr lang="en-US" sz="2800" dirty="0"/>
          </a:p>
        </p:txBody>
      </p:sp>
    </p:spTree>
    <p:extLst>
      <p:ext uri="{BB962C8B-B14F-4D97-AF65-F5344CB8AC3E}">
        <p14:creationId xmlns:p14="http://schemas.microsoft.com/office/powerpoint/2010/main" val="3293517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838200"/>
            <a:ext cx="9144000" cy="5287963"/>
          </a:xfrm>
        </p:spPr>
        <p:txBody>
          <a:bodyPr/>
          <a:lstStyle/>
          <a:p>
            <a:pPr>
              <a:buNone/>
            </a:pPr>
            <a:r>
              <a:rPr lang="en-US" dirty="0" smtClean="0"/>
              <a:t>	4</a:t>
            </a:r>
            <a:r>
              <a:rPr lang="en-US" dirty="0"/>
              <a:t>) </a:t>
            </a:r>
            <a:r>
              <a:rPr lang="en-US" dirty="0" err="1"/>
              <a:t>Prosedur</a:t>
            </a:r>
            <a:r>
              <a:rPr lang="en-US" dirty="0"/>
              <a:t> </a:t>
            </a:r>
            <a:r>
              <a:rPr lang="en-US" dirty="0" err="1"/>
              <a:t>Merumuskan</a:t>
            </a:r>
            <a:r>
              <a:rPr lang="en-US" dirty="0"/>
              <a:t> </a:t>
            </a:r>
            <a:r>
              <a:rPr lang="en-US" dirty="0" err="1"/>
              <a:t>Tujuan</a:t>
            </a:r>
            <a:r>
              <a:rPr lang="en-US" dirty="0"/>
              <a:t> </a:t>
            </a:r>
            <a:r>
              <a:rPr lang="en-US" dirty="0" err="1"/>
              <a:t>Pelatihan</a:t>
            </a:r>
            <a:r>
              <a:rPr lang="en-US" dirty="0"/>
              <a:t> yang </a:t>
            </a:r>
            <a:r>
              <a:rPr lang="en-US" dirty="0" err="1"/>
              <a:t>Berpusat</a:t>
            </a:r>
            <a:r>
              <a:rPr lang="en-US" dirty="0"/>
              <a:t> </a:t>
            </a:r>
            <a:r>
              <a:rPr lang="en-US" dirty="0" err="1"/>
              <a:t>pada</a:t>
            </a:r>
            <a:r>
              <a:rPr lang="en-US" dirty="0"/>
              <a:t> </a:t>
            </a:r>
            <a:r>
              <a:rPr lang="en-US" dirty="0" err="1"/>
              <a:t>Kemampuan</a:t>
            </a:r>
            <a:r>
              <a:rPr lang="en-US" dirty="0"/>
              <a:t/>
            </a:r>
            <a:br>
              <a:rPr lang="en-US" dirty="0"/>
            </a:br>
            <a:endParaRPr lang="en-US" dirty="0"/>
          </a:p>
          <a:p>
            <a:pPr>
              <a:buNone/>
            </a:pPr>
            <a:r>
              <a:rPr lang="en-US" dirty="0" smtClean="0"/>
              <a:t>	a</a:t>
            </a:r>
            <a:r>
              <a:rPr lang="en-US" dirty="0"/>
              <a:t>) </a:t>
            </a:r>
            <a:r>
              <a:rPr lang="en-US" dirty="0" err="1"/>
              <a:t>Langkah</a:t>
            </a:r>
            <a:r>
              <a:rPr lang="en-US" dirty="0"/>
              <a:t> </a:t>
            </a:r>
            <a:r>
              <a:rPr lang="en-US" dirty="0" err="1"/>
              <a:t>pertama</a:t>
            </a:r>
            <a:r>
              <a:rPr lang="en-US" dirty="0"/>
              <a:t>. </a:t>
            </a:r>
            <a:r>
              <a:rPr lang="en-US" dirty="0" err="1"/>
              <a:t>mengidentifikasi</a:t>
            </a:r>
            <a:r>
              <a:rPr lang="en-US" dirty="0"/>
              <a:t> </a:t>
            </a:r>
            <a:r>
              <a:rPr lang="en-US" dirty="0" err="1"/>
              <a:t>perilaku</a:t>
            </a:r>
            <a:r>
              <a:rPr lang="en-US" dirty="0"/>
              <a:t> yang </a:t>
            </a:r>
            <a:r>
              <a:rPr lang="en-US" dirty="0" err="1"/>
              <a:t>diinginkan</a:t>
            </a:r>
            <a:r>
              <a:rPr lang="en-US" dirty="0" smtClean="0"/>
              <a:t>.</a:t>
            </a:r>
          </a:p>
          <a:p>
            <a:pPr>
              <a:buNone/>
            </a:pPr>
            <a:r>
              <a:rPr lang="en-US" dirty="0" smtClean="0"/>
              <a:t>	 </a:t>
            </a:r>
            <a:r>
              <a:rPr lang="en-US" dirty="0"/>
              <a:t>b) </a:t>
            </a:r>
            <a:r>
              <a:rPr lang="en-US" dirty="0" err="1"/>
              <a:t>Langkah</a:t>
            </a:r>
            <a:r>
              <a:rPr lang="en-US" dirty="0"/>
              <a:t> </a:t>
            </a:r>
            <a:r>
              <a:rPr lang="en-US" dirty="0" err="1"/>
              <a:t>kedua</a:t>
            </a:r>
            <a:r>
              <a:rPr lang="en-US" dirty="0"/>
              <a:t>. </a:t>
            </a:r>
            <a:r>
              <a:rPr lang="en-US" dirty="0" err="1"/>
              <a:t>menyatakan</a:t>
            </a:r>
            <a:r>
              <a:rPr lang="en-US" dirty="0"/>
              <a:t> </a:t>
            </a:r>
            <a:r>
              <a:rPr lang="en-US" dirty="0" err="1"/>
              <a:t>kondisi-kondisi</a:t>
            </a:r>
            <a:r>
              <a:rPr lang="en-US" dirty="0"/>
              <a:t> yang </a:t>
            </a:r>
            <a:r>
              <a:rPr lang="en-US" dirty="0" err="1"/>
              <a:t>diperlukan</a:t>
            </a:r>
            <a:r>
              <a:rPr lang="en-US" dirty="0"/>
              <a:t> </a:t>
            </a:r>
            <a:r>
              <a:rPr lang="en-US" dirty="0" err="1"/>
              <a:t>oleh</a:t>
            </a:r>
            <a:r>
              <a:rPr lang="en-US" dirty="0"/>
              <a:t> </a:t>
            </a:r>
            <a:r>
              <a:rPr lang="en-US" dirty="0" err="1"/>
              <a:t>perilaku</a:t>
            </a:r>
            <a:r>
              <a:rPr lang="en-US" dirty="0"/>
              <a:t> yang </a:t>
            </a:r>
            <a:r>
              <a:rPr lang="en-US" dirty="0" err="1"/>
              <a:t>akan</a:t>
            </a:r>
            <a:r>
              <a:rPr lang="en-US" dirty="0"/>
              <a:t> </a:t>
            </a:r>
            <a:r>
              <a:rPr lang="en-US" dirty="0" err="1"/>
              <a:t>dilakukan</a:t>
            </a:r>
            <a:r>
              <a:rPr lang="en-US" dirty="0" smtClean="0"/>
              <a:t>.</a:t>
            </a:r>
          </a:p>
          <a:p>
            <a:pPr>
              <a:buNone/>
            </a:pPr>
            <a:r>
              <a:rPr lang="en-US" dirty="0" smtClean="0"/>
              <a:t>	c</a:t>
            </a:r>
            <a:r>
              <a:rPr lang="en-US" dirty="0"/>
              <a:t>) </a:t>
            </a:r>
            <a:r>
              <a:rPr lang="en-US" dirty="0" err="1"/>
              <a:t>Langkah</a:t>
            </a:r>
            <a:r>
              <a:rPr lang="en-US" dirty="0"/>
              <a:t> </a:t>
            </a:r>
            <a:r>
              <a:rPr lang="en-US" dirty="0" err="1"/>
              <a:t>ketiga</a:t>
            </a:r>
            <a:r>
              <a:rPr lang="en-US" dirty="0"/>
              <a:t>, </a:t>
            </a:r>
            <a:r>
              <a:rPr lang="en-US" dirty="0" err="1"/>
              <a:t>menyusun</a:t>
            </a:r>
            <a:r>
              <a:rPr lang="en-US" dirty="0"/>
              <a:t> </a:t>
            </a:r>
            <a:r>
              <a:rPr lang="en-US" dirty="0" err="1"/>
              <a:t>kriteria</a:t>
            </a:r>
            <a:r>
              <a:rPr lang="en-US" dirty="0"/>
              <a:t> </a:t>
            </a:r>
            <a:r>
              <a:rPr lang="en-US" dirty="0" err="1"/>
              <a:t>kemampuan</a:t>
            </a:r>
            <a:r>
              <a:rPr lang="en-US" dirty="0"/>
              <a:t> yang </a:t>
            </a:r>
            <a:r>
              <a:rPr lang="en-US" dirty="0" err="1"/>
              <a:t>dapat</a:t>
            </a:r>
            <a:r>
              <a:rPr lang="en-US" dirty="0"/>
              <a:t> </a:t>
            </a:r>
            <a:r>
              <a:rPr lang="en-US" dirty="0" err="1"/>
              <a:t>diterima</a:t>
            </a:r>
            <a:r>
              <a:rPr lang="en-US" dirty="0"/>
              <a:t>.</a:t>
            </a:r>
          </a:p>
        </p:txBody>
      </p:sp>
    </p:spTree>
    <p:extLst>
      <p:ext uri="{BB962C8B-B14F-4D97-AF65-F5344CB8AC3E}">
        <p14:creationId xmlns:p14="http://schemas.microsoft.com/office/powerpoint/2010/main" val="1607436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81000"/>
            <a:ext cx="9144000" cy="6096000"/>
          </a:xfrm>
        </p:spPr>
        <p:txBody>
          <a:bodyPr>
            <a:normAutofit fontScale="85000" lnSpcReduction="10000"/>
          </a:bodyPr>
          <a:lstStyle/>
          <a:p>
            <a:pPr>
              <a:buNone/>
            </a:pPr>
            <a:r>
              <a:rPr lang="en-US" dirty="0" smtClean="0"/>
              <a:t>	5</a:t>
            </a:r>
            <a:r>
              <a:rPr lang="en-US" dirty="0"/>
              <a:t>) </a:t>
            </a:r>
            <a:r>
              <a:rPr lang="en-US" dirty="0" err="1" smtClean="0"/>
              <a:t>Prosedur</a:t>
            </a:r>
            <a:r>
              <a:rPr lang="en-US" dirty="0" smtClean="0"/>
              <a:t> </a:t>
            </a:r>
            <a:r>
              <a:rPr lang="en-US" dirty="0" err="1"/>
              <a:t>Mengisi</a:t>
            </a:r>
            <a:r>
              <a:rPr lang="en-US" dirty="0"/>
              <a:t> </a:t>
            </a:r>
            <a:r>
              <a:rPr lang="en-US" dirty="0" err="1"/>
              <a:t>Lembar</a:t>
            </a:r>
            <a:r>
              <a:rPr lang="en-US" dirty="0"/>
              <a:t> </a:t>
            </a:r>
            <a:r>
              <a:rPr lang="en-US" dirty="0" err="1"/>
              <a:t>Tujuan</a:t>
            </a:r>
            <a:r>
              <a:rPr lang="en-US" dirty="0"/>
              <a:t> </a:t>
            </a:r>
            <a:r>
              <a:rPr lang="en-US" dirty="0" err="1"/>
              <a:t>Pelatihan</a:t>
            </a:r>
            <a:endParaRPr lang="en-US" dirty="0"/>
          </a:p>
          <a:p>
            <a:pPr>
              <a:buNone/>
            </a:pPr>
            <a:r>
              <a:rPr lang="en-US" dirty="0" smtClean="0"/>
              <a:t>	</a:t>
            </a:r>
            <a:r>
              <a:rPr lang="en-US" dirty="0" err="1" smtClean="0"/>
              <a:t>Prosedur</a:t>
            </a:r>
            <a:r>
              <a:rPr lang="en-US" dirty="0" smtClean="0"/>
              <a:t> </a:t>
            </a:r>
            <a:r>
              <a:rPr lang="en-US" dirty="0" err="1"/>
              <a:t>untuk</a:t>
            </a:r>
            <a:r>
              <a:rPr lang="en-US" dirty="0"/>
              <a:t> </a:t>
            </a:r>
            <a:r>
              <a:rPr lang="en-US" dirty="0" err="1"/>
              <a:t>mengisi</a:t>
            </a:r>
            <a:r>
              <a:rPr lang="en-US" dirty="0"/>
              <a:t> </a:t>
            </a:r>
            <a:r>
              <a:rPr lang="en-US" dirty="0" err="1"/>
              <a:t>lembar</a:t>
            </a:r>
            <a:r>
              <a:rPr lang="en-US" dirty="0"/>
              <a:t> </a:t>
            </a:r>
            <a:r>
              <a:rPr lang="en-US" dirty="0" err="1"/>
              <a:t>tersebut</a:t>
            </a:r>
            <a:r>
              <a:rPr lang="en-US" dirty="0"/>
              <a:t> </a:t>
            </a:r>
            <a:r>
              <a:rPr lang="en-US" dirty="0" err="1"/>
              <a:t>adalah</a:t>
            </a:r>
            <a:r>
              <a:rPr lang="en-US" dirty="0"/>
              <a:t> </a:t>
            </a:r>
            <a:r>
              <a:rPr lang="en-US" dirty="0" err="1"/>
              <a:t>sebagai</a:t>
            </a:r>
            <a:r>
              <a:rPr lang="en-US" dirty="0"/>
              <a:t> </a:t>
            </a:r>
            <a:r>
              <a:rPr lang="en-US" dirty="0" err="1"/>
              <a:t>berikut</a:t>
            </a:r>
            <a:r>
              <a:rPr lang="en-US" dirty="0"/>
              <a:t> :</a:t>
            </a:r>
            <a:br>
              <a:rPr lang="en-US" dirty="0"/>
            </a:br>
            <a:r>
              <a:rPr lang="en-US" dirty="0"/>
              <a:t>a) </a:t>
            </a:r>
            <a:r>
              <a:rPr lang="en-US" dirty="0" err="1"/>
              <a:t>Masukkan</a:t>
            </a:r>
            <a:r>
              <a:rPr lang="en-US" dirty="0"/>
              <a:t> </a:t>
            </a:r>
            <a:r>
              <a:rPr lang="en-US" dirty="0" err="1"/>
              <a:t>pada</a:t>
            </a:r>
            <a:r>
              <a:rPr lang="en-US" dirty="0"/>
              <a:t> </a:t>
            </a:r>
            <a:r>
              <a:rPr lang="en-US" dirty="0" err="1"/>
              <a:t>setiap</a:t>
            </a:r>
            <a:r>
              <a:rPr lang="en-US" dirty="0"/>
              <a:t> “</a:t>
            </a:r>
            <a:r>
              <a:rPr lang="en-US" dirty="0" err="1"/>
              <a:t>Lembar</a:t>
            </a:r>
            <a:r>
              <a:rPr lang="en-US" dirty="0"/>
              <a:t> </a:t>
            </a:r>
            <a:r>
              <a:rPr lang="en-US" dirty="0" err="1"/>
              <a:t>Tujuan</a:t>
            </a:r>
            <a:r>
              <a:rPr lang="en-US" dirty="0"/>
              <a:t> </a:t>
            </a:r>
            <a:r>
              <a:rPr lang="en-US" dirty="0" err="1"/>
              <a:t>Pelatihan</a:t>
            </a:r>
            <a:r>
              <a:rPr lang="en-US" dirty="0"/>
              <a:t> Yang </a:t>
            </a:r>
            <a:r>
              <a:rPr lang="en-US" dirty="0" err="1"/>
              <a:t>Berpusat</a:t>
            </a:r>
            <a:r>
              <a:rPr lang="en-US" dirty="0"/>
              <a:t> </a:t>
            </a:r>
            <a:r>
              <a:rPr lang="en-US" dirty="0" err="1"/>
              <a:t>Pada</a:t>
            </a:r>
            <a:r>
              <a:rPr lang="en-US" dirty="0"/>
              <a:t> </a:t>
            </a:r>
            <a:r>
              <a:rPr lang="en-US" dirty="0" err="1"/>
              <a:t>Kemampuan</a:t>
            </a:r>
            <a:r>
              <a:rPr lang="en-US" dirty="0"/>
              <a:t>” </a:t>
            </a:r>
            <a:r>
              <a:rPr lang="en-US" dirty="0" err="1"/>
              <a:t>nama</a:t>
            </a:r>
            <a:r>
              <a:rPr lang="en-US" dirty="0"/>
              <a:t> </a:t>
            </a:r>
            <a:r>
              <a:rPr lang="en-US" dirty="0" err="1"/>
              <a:t>kewajiban</a:t>
            </a:r>
            <a:r>
              <a:rPr lang="en-US" dirty="0"/>
              <a:t> yang </a:t>
            </a:r>
            <a:r>
              <a:rPr lang="en-US" dirty="0" err="1"/>
              <a:t>penting</a:t>
            </a:r>
            <a:r>
              <a:rPr lang="en-US" dirty="0"/>
              <a:t>, </a:t>
            </a:r>
            <a:r>
              <a:rPr lang="en-US" dirty="0" err="1"/>
              <a:t>nama</a:t>
            </a:r>
            <a:r>
              <a:rPr lang="en-US" dirty="0"/>
              <a:t> </a:t>
            </a:r>
            <a:r>
              <a:rPr lang="en-US" dirty="0" err="1"/>
              <a:t>tugas</a:t>
            </a:r>
            <a:r>
              <a:rPr lang="en-US" dirty="0"/>
              <a:t> </a:t>
            </a:r>
            <a:r>
              <a:rPr lang="en-US" dirty="0" err="1"/>
              <a:t>dan</a:t>
            </a:r>
            <a:r>
              <a:rPr lang="en-US" dirty="0"/>
              <a:t> </a:t>
            </a:r>
            <a:r>
              <a:rPr lang="en-US" dirty="0" err="1"/>
              <a:t>jumlah</a:t>
            </a:r>
            <a:r>
              <a:rPr lang="en-US" dirty="0"/>
              <a:t> </a:t>
            </a:r>
            <a:r>
              <a:rPr lang="en-US" dirty="0" err="1"/>
              <a:t>elemen</a:t>
            </a:r>
            <a:r>
              <a:rPr lang="en-US" dirty="0"/>
              <a:t>, </a:t>
            </a:r>
            <a:r>
              <a:rPr lang="en-US" dirty="0" err="1"/>
              <a:t>misalnya</a:t>
            </a:r>
            <a:r>
              <a:rPr lang="en-US" dirty="0"/>
              <a:t> “1 </a:t>
            </a:r>
            <a:r>
              <a:rPr lang="en-US" dirty="0" err="1"/>
              <a:t>dari</a:t>
            </a:r>
            <a:r>
              <a:rPr lang="en-US" dirty="0"/>
              <a:t> 3 </a:t>
            </a:r>
            <a:r>
              <a:rPr lang="en-US" dirty="0" err="1"/>
              <a:t>elemen</a:t>
            </a:r>
            <a:r>
              <a:rPr lang="en-US" dirty="0"/>
              <a:t>”.</a:t>
            </a:r>
          </a:p>
          <a:p>
            <a:pPr>
              <a:buNone/>
            </a:pPr>
            <a:r>
              <a:rPr lang="en-US" dirty="0"/>
              <a:t/>
            </a:r>
            <a:br>
              <a:rPr lang="en-US" dirty="0"/>
            </a:br>
            <a:r>
              <a:rPr lang="en-US" dirty="0"/>
              <a:t>b) </a:t>
            </a:r>
            <a:r>
              <a:rPr lang="en-US" dirty="0" err="1"/>
              <a:t>Gunakanlah</a:t>
            </a:r>
            <a:r>
              <a:rPr lang="en-US" dirty="0"/>
              <a:t> </a:t>
            </a:r>
            <a:r>
              <a:rPr lang="en-US" dirty="0" err="1"/>
              <a:t>langkah-langkah</a:t>
            </a:r>
            <a:r>
              <a:rPr lang="en-US" dirty="0"/>
              <a:t> </a:t>
            </a:r>
            <a:r>
              <a:rPr lang="en-US" dirty="0" err="1"/>
              <a:t>pada</a:t>
            </a:r>
            <a:r>
              <a:rPr lang="en-US" dirty="0"/>
              <a:t> “</a:t>
            </a:r>
            <a:r>
              <a:rPr lang="en-US" dirty="0" err="1"/>
              <a:t>Perumusan</a:t>
            </a:r>
            <a:r>
              <a:rPr lang="en-US" dirty="0"/>
              <a:t> </a:t>
            </a:r>
            <a:r>
              <a:rPr lang="en-US" dirty="0" err="1"/>
              <a:t>Tujuan</a:t>
            </a:r>
            <a:r>
              <a:rPr lang="en-US" dirty="0"/>
              <a:t> Yang </a:t>
            </a:r>
            <a:r>
              <a:rPr lang="en-US" dirty="0" err="1"/>
              <a:t>Berpusat</a:t>
            </a:r>
            <a:r>
              <a:rPr lang="en-US" dirty="0"/>
              <a:t> </a:t>
            </a:r>
            <a:r>
              <a:rPr lang="en-US" dirty="0" err="1"/>
              <a:t>Pada</a:t>
            </a:r>
            <a:r>
              <a:rPr lang="en-US" dirty="0"/>
              <a:t> </a:t>
            </a:r>
            <a:r>
              <a:rPr lang="en-US" dirty="0" err="1"/>
              <a:t>Kemampuan</a:t>
            </a:r>
            <a:r>
              <a:rPr lang="en-US" dirty="0"/>
              <a:t>”. </a:t>
            </a:r>
            <a:r>
              <a:rPr lang="en-US" dirty="0" err="1"/>
              <a:t>Buat</a:t>
            </a:r>
            <a:r>
              <a:rPr lang="en-US" dirty="0"/>
              <a:t> </a:t>
            </a:r>
            <a:r>
              <a:rPr lang="en-US" dirty="0" err="1"/>
              <a:t>perumusan</a:t>
            </a:r>
            <a:r>
              <a:rPr lang="en-US" dirty="0"/>
              <a:t> </a:t>
            </a:r>
            <a:r>
              <a:rPr lang="en-US" dirty="0" err="1"/>
              <a:t>secara</a:t>
            </a:r>
            <a:r>
              <a:rPr lang="en-US" dirty="0"/>
              <a:t> </a:t>
            </a:r>
            <a:r>
              <a:rPr lang="en-US" dirty="0" err="1"/>
              <a:t>terpisah</a:t>
            </a:r>
            <a:r>
              <a:rPr lang="en-US" dirty="0"/>
              <a:t> </a:t>
            </a:r>
            <a:r>
              <a:rPr lang="en-US" dirty="0" err="1"/>
              <a:t>untuk</a:t>
            </a:r>
            <a:r>
              <a:rPr lang="en-US" dirty="0"/>
              <a:t> </a:t>
            </a:r>
            <a:r>
              <a:rPr lang="en-US" dirty="0" err="1"/>
              <a:t>melukiskan</a:t>
            </a:r>
            <a:r>
              <a:rPr lang="en-US" dirty="0"/>
              <a:t> </a:t>
            </a:r>
            <a:r>
              <a:rPr lang="en-US" dirty="0" err="1"/>
              <a:t>perilaku</a:t>
            </a:r>
            <a:r>
              <a:rPr lang="en-US" dirty="0"/>
              <a:t>, </a:t>
            </a:r>
            <a:r>
              <a:rPr lang="en-US" dirty="0" err="1"/>
              <a:t>kondisi</a:t>
            </a:r>
            <a:r>
              <a:rPr lang="en-US" dirty="0"/>
              <a:t> </a:t>
            </a:r>
            <a:r>
              <a:rPr lang="en-US" dirty="0" err="1"/>
              <a:t>dan</a:t>
            </a:r>
            <a:r>
              <a:rPr lang="en-US" dirty="0"/>
              <a:t> </a:t>
            </a:r>
            <a:r>
              <a:rPr lang="en-US" dirty="0" err="1"/>
              <a:t>kriteria</a:t>
            </a:r>
            <a:r>
              <a:rPr lang="en-US" dirty="0"/>
              <a:t> </a:t>
            </a:r>
            <a:r>
              <a:rPr lang="en-US" dirty="0" err="1"/>
              <a:t>kemampuan</a:t>
            </a:r>
            <a:r>
              <a:rPr lang="en-US" dirty="0"/>
              <a:t> </a:t>
            </a:r>
            <a:r>
              <a:rPr lang="en-US" dirty="0" err="1"/>
              <a:t>untuk</a:t>
            </a:r>
            <a:r>
              <a:rPr lang="en-US" dirty="0"/>
              <a:t> </a:t>
            </a:r>
            <a:r>
              <a:rPr lang="en-US" dirty="0" err="1"/>
              <a:t>setiap</a:t>
            </a:r>
            <a:r>
              <a:rPr lang="en-US" dirty="0"/>
              <a:t> </a:t>
            </a:r>
            <a:r>
              <a:rPr lang="en-US" dirty="0" err="1"/>
              <a:t>kewajiban</a:t>
            </a:r>
            <a:r>
              <a:rPr lang="en-US" dirty="0"/>
              <a:t>, </a:t>
            </a:r>
            <a:r>
              <a:rPr lang="en-US" dirty="0" err="1"/>
              <a:t>tugas</a:t>
            </a:r>
            <a:r>
              <a:rPr lang="en-US" dirty="0"/>
              <a:t> </a:t>
            </a:r>
            <a:r>
              <a:rPr lang="en-US" dirty="0" err="1"/>
              <a:t>dan</a:t>
            </a:r>
            <a:r>
              <a:rPr lang="en-US" dirty="0"/>
              <a:t> </a:t>
            </a:r>
            <a:r>
              <a:rPr lang="en-US" dirty="0" err="1"/>
              <a:t>elemen</a:t>
            </a:r>
            <a:r>
              <a:rPr lang="en-US" dirty="0"/>
              <a:t> </a:t>
            </a:r>
            <a:r>
              <a:rPr lang="en-US" dirty="0" err="1"/>
              <a:t>pekerjaan</a:t>
            </a:r>
            <a:r>
              <a:rPr lang="en-US" dirty="0"/>
              <a:t>.</a:t>
            </a:r>
          </a:p>
          <a:p>
            <a:pPr>
              <a:buNone/>
            </a:pPr>
            <a:r>
              <a:rPr lang="en-US" dirty="0"/>
              <a:t/>
            </a:r>
            <a:br>
              <a:rPr lang="en-US" dirty="0"/>
            </a:br>
            <a:r>
              <a:rPr lang="en-US" dirty="0"/>
              <a:t>c) </a:t>
            </a:r>
            <a:r>
              <a:rPr lang="en-US" dirty="0" err="1"/>
              <a:t>Tuliskan</a:t>
            </a:r>
            <a:r>
              <a:rPr lang="en-US" dirty="0"/>
              <a:t> </a:t>
            </a:r>
            <a:r>
              <a:rPr lang="en-US" dirty="0" err="1"/>
              <a:t>pada</a:t>
            </a:r>
            <a:r>
              <a:rPr lang="en-US" dirty="0"/>
              <a:t> “</a:t>
            </a:r>
            <a:r>
              <a:rPr lang="en-US" dirty="0" err="1"/>
              <a:t>referensi</a:t>
            </a:r>
            <a:r>
              <a:rPr lang="en-US" dirty="0"/>
              <a:t> </a:t>
            </a:r>
            <a:r>
              <a:rPr lang="en-US" dirty="0" err="1"/>
              <a:t>penting</a:t>
            </a:r>
            <a:r>
              <a:rPr lang="en-US" dirty="0"/>
              <a:t>” </a:t>
            </a:r>
            <a:r>
              <a:rPr lang="en-US" dirty="0" err="1"/>
              <a:t>sumber</a:t>
            </a:r>
            <a:r>
              <a:rPr lang="en-US" dirty="0"/>
              <a:t> </a:t>
            </a:r>
            <a:r>
              <a:rPr lang="en-US" dirty="0" err="1"/>
              <a:t>dokumen</a:t>
            </a:r>
            <a:r>
              <a:rPr lang="en-US" dirty="0"/>
              <a:t> </a:t>
            </a:r>
            <a:r>
              <a:rPr lang="en-US" dirty="0" err="1"/>
              <a:t>utama</a:t>
            </a:r>
            <a:r>
              <a:rPr lang="en-US" dirty="0"/>
              <a:t> yang </a:t>
            </a:r>
            <a:r>
              <a:rPr lang="en-US" dirty="0" err="1"/>
              <a:t>berkaitan</a:t>
            </a:r>
            <a:r>
              <a:rPr lang="en-US" dirty="0"/>
              <a:t> </a:t>
            </a:r>
            <a:r>
              <a:rPr lang="en-US" dirty="0" err="1"/>
              <a:t>dengan</a:t>
            </a:r>
            <a:r>
              <a:rPr lang="en-US" dirty="0"/>
              <a:t> </a:t>
            </a:r>
            <a:r>
              <a:rPr lang="en-US" dirty="0" err="1"/>
              <a:t>kewajiban</a:t>
            </a:r>
            <a:r>
              <a:rPr lang="en-US" dirty="0"/>
              <a:t>, </a:t>
            </a:r>
            <a:r>
              <a:rPr lang="en-US" dirty="0" err="1"/>
              <a:t>tugas</a:t>
            </a:r>
            <a:r>
              <a:rPr lang="en-US" dirty="0"/>
              <a:t> </a:t>
            </a:r>
            <a:r>
              <a:rPr lang="en-US" dirty="0" err="1"/>
              <a:t>atau</a:t>
            </a:r>
            <a:r>
              <a:rPr lang="en-US" dirty="0"/>
              <a:t> </a:t>
            </a:r>
            <a:r>
              <a:rPr lang="en-US" dirty="0" err="1"/>
              <a:t>elemen</a:t>
            </a:r>
            <a:r>
              <a:rPr lang="en-US" dirty="0"/>
              <a:t>.</a:t>
            </a:r>
          </a:p>
          <a:p>
            <a:pPr>
              <a:buNone/>
            </a:pPr>
            <a:endParaRPr lang="en-US" dirty="0"/>
          </a:p>
        </p:txBody>
      </p:sp>
    </p:spTree>
    <p:extLst>
      <p:ext uri="{BB962C8B-B14F-4D97-AF65-F5344CB8AC3E}">
        <p14:creationId xmlns:p14="http://schemas.microsoft.com/office/powerpoint/2010/main" val="2588389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457200" y="609600"/>
            <a:ext cx="8305800" cy="5867400"/>
          </a:xfrm>
        </p:spPr>
        <p:txBody>
          <a:bodyPr>
            <a:normAutofit lnSpcReduction="10000"/>
          </a:bodyPr>
          <a:lstStyle/>
          <a:p>
            <a:pPr>
              <a:buFont typeface="Wingdings" pitchFamily="2" charset="2"/>
              <a:buChar char="q"/>
            </a:pPr>
            <a:r>
              <a:rPr lang="id-ID" sz="2000" b="1" smtClean="0"/>
              <a:t>Manfaat bagi para pegawai</a:t>
            </a:r>
          </a:p>
          <a:p>
            <a:pPr>
              <a:buFont typeface="Arial" charset="0"/>
              <a:buNone/>
            </a:pPr>
            <a:r>
              <a:rPr lang="id-ID" sz="1600" smtClean="0"/>
              <a:t> </a:t>
            </a:r>
          </a:p>
          <a:p>
            <a:r>
              <a:rPr lang="id-ID" sz="2000" smtClean="0"/>
              <a:t>Membantu pegawai membuat keputusan lebih baik,</a:t>
            </a:r>
          </a:p>
          <a:p>
            <a:r>
              <a:rPr lang="id-ID" sz="2000" smtClean="0"/>
              <a:t>Meningkatkan kemampuan para pekerja menyelesaikan berbagai masalah yang dihadapi.</a:t>
            </a:r>
          </a:p>
          <a:p>
            <a:r>
              <a:rPr lang="id-ID" sz="2000" smtClean="0"/>
              <a:t>Terjadinya internalisasi dan operasionalisasi faktor-faktor motivasi,</a:t>
            </a:r>
          </a:p>
          <a:p>
            <a:r>
              <a:rPr lang="id-ID" sz="2000" smtClean="0"/>
              <a:t>Timbulnya dorongan dalam diri para pekerja untuk terus meningkatkan kemampuan kerjanya.</a:t>
            </a:r>
          </a:p>
          <a:p>
            <a:r>
              <a:rPr lang="id-ID" sz="2000" smtClean="0"/>
              <a:t>Peningkatan kemampuan pegawai untuk mengatasi stres, prustasi dan konflik yang nantinya bisa memperbesar rasa percaya pada diri sendiri,</a:t>
            </a:r>
          </a:p>
          <a:p>
            <a:r>
              <a:rPr lang="id-ID" sz="2000" smtClean="0"/>
              <a:t>Tersedianya informasi tentang berbagai program yang dapat dimanfaatkan oleh para pegawai dalam rangka pertumbuhan masing-masing secara teknik maupun intelektual.</a:t>
            </a:r>
          </a:p>
          <a:p>
            <a:r>
              <a:rPr lang="id-ID" sz="2000" smtClean="0"/>
              <a:t>Meningkatnya kepuasan kerja.</a:t>
            </a:r>
          </a:p>
          <a:p>
            <a:r>
              <a:rPr lang="id-ID" sz="2000" smtClean="0"/>
              <a:t>Semakin besarnya pengakuan atas kemampuan seseorang,</a:t>
            </a:r>
          </a:p>
          <a:p>
            <a:r>
              <a:rPr lang="id-ID" sz="2000" smtClean="0"/>
              <a:t>Semakin besarnya tekad pekerja untuk lebih mandiri.</a:t>
            </a:r>
          </a:p>
          <a:p>
            <a:r>
              <a:rPr lang="id-ID" sz="2000" smtClean="0"/>
              <a:t>Mengurangi ketakutan menghadapi tugas baru dimasa depan.</a:t>
            </a:r>
          </a:p>
          <a:p>
            <a:pPr>
              <a:buFont typeface="Arial" charset="0"/>
              <a:buNone/>
            </a:pPr>
            <a:endParaRPr lang="id-ID" sz="1600" smtClean="0"/>
          </a:p>
          <a:p>
            <a:endParaRPr lang="id-ID" sz="1600" smtClean="0"/>
          </a:p>
        </p:txBody>
      </p:sp>
    </p:spTree>
    <p:extLst>
      <p:ext uri="{BB962C8B-B14F-4D97-AF65-F5344CB8AC3E}">
        <p14:creationId xmlns:p14="http://schemas.microsoft.com/office/powerpoint/2010/main" val="38878959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304800"/>
            <a:ext cx="8839200" cy="5821363"/>
          </a:xfrm>
        </p:spPr>
        <p:txBody>
          <a:bodyPr>
            <a:noAutofit/>
          </a:bodyPr>
          <a:lstStyle/>
          <a:p>
            <a:pPr marL="0" indent="0">
              <a:buNone/>
            </a:pPr>
            <a:r>
              <a:rPr lang="en-US" sz="1800" dirty="0" err="1"/>
              <a:t>Pelatihan</a:t>
            </a:r>
            <a:r>
              <a:rPr lang="en-US" sz="1800" dirty="0"/>
              <a:t> </a:t>
            </a:r>
            <a:r>
              <a:rPr lang="en-US" sz="1800" dirty="0" err="1"/>
              <a:t>dapat</a:t>
            </a:r>
            <a:r>
              <a:rPr lang="en-US" sz="1800" dirty="0"/>
              <a:t> </a:t>
            </a:r>
            <a:r>
              <a:rPr lang="en-US" sz="1800" dirty="0" err="1"/>
              <a:t>membantu</a:t>
            </a:r>
            <a:r>
              <a:rPr lang="en-US" sz="1800" dirty="0"/>
              <a:t> </a:t>
            </a:r>
            <a:r>
              <a:rPr lang="en-US" sz="1800" dirty="0" err="1"/>
              <a:t>karyawan</a:t>
            </a:r>
            <a:r>
              <a:rPr lang="en-US" sz="1800" dirty="0"/>
              <a:t> </a:t>
            </a:r>
            <a:r>
              <a:rPr lang="en-US" sz="1800" dirty="0" err="1"/>
              <a:t>membuat</a:t>
            </a:r>
            <a:r>
              <a:rPr lang="en-US" sz="1800" dirty="0"/>
              <a:t> </a:t>
            </a:r>
            <a:r>
              <a:rPr lang="en-US" sz="1800" dirty="0" err="1"/>
              <a:t>keputusan</a:t>
            </a:r>
            <a:r>
              <a:rPr lang="en-US" sz="1800" dirty="0"/>
              <a:t> yang </a:t>
            </a:r>
            <a:r>
              <a:rPr lang="en-US" sz="1800" dirty="0" err="1"/>
              <a:t>lebih</a:t>
            </a:r>
            <a:r>
              <a:rPr lang="en-US" sz="1800" dirty="0"/>
              <a:t> </a:t>
            </a:r>
            <a:r>
              <a:rPr lang="en-US" sz="1800" dirty="0" err="1"/>
              <a:t>baik</a:t>
            </a:r>
            <a:r>
              <a:rPr lang="en-US" sz="1800" dirty="0"/>
              <a:t>, </a:t>
            </a:r>
            <a:r>
              <a:rPr lang="en-US" sz="1800" dirty="0" err="1"/>
              <a:t>meningkatkan</a:t>
            </a:r>
            <a:r>
              <a:rPr lang="en-US" sz="1800" dirty="0"/>
              <a:t> </a:t>
            </a:r>
            <a:r>
              <a:rPr lang="en-US" sz="1800" dirty="0" err="1"/>
              <a:t>kemampuan</a:t>
            </a:r>
            <a:r>
              <a:rPr lang="en-US" sz="1800" dirty="0"/>
              <a:t> di </a:t>
            </a:r>
            <a:r>
              <a:rPr lang="en-US" sz="1800" dirty="0" err="1"/>
              <a:t>bidang</a:t>
            </a:r>
            <a:r>
              <a:rPr lang="en-US" sz="1800" dirty="0"/>
              <a:t> </a:t>
            </a:r>
            <a:r>
              <a:rPr lang="en-US" sz="1800" dirty="0" err="1"/>
              <a:t>kerjanya</a:t>
            </a:r>
            <a:r>
              <a:rPr lang="en-US" sz="1800" dirty="0"/>
              <a:t> </a:t>
            </a:r>
            <a:r>
              <a:rPr lang="en-US" sz="1800" dirty="0" err="1"/>
              <a:t>sehingga</a:t>
            </a:r>
            <a:r>
              <a:rPr lang="en-US" sz="1800" dirty="0"/>
              <a:t> </a:t>
            </a:r>
            <a:r>
              <a:rPr lang="en-US" sz="1800" dirty="0" err="1"/>
              <a:t>dapat</a:t>
            </a:r>
            <a:r>
              <a:rPr lang="en-US" sz="1800" dirty="0"/>
              <a:t> </a:t>
            </a:r>
            <a:r>
              <a:rPr lang="en-US" sz="1800" dirty="0" err="1"/>
              <a:t>mengurangi</a:t>
            </a:r>
            <a:r>
              <a:rPr lang="en-US" sz="1800" dirty="0"/>
              <a:t> </a:t>
            </a:r>
            <a:r>
              <a:rPr lang="en-US" sz="1800" dirty="0" err="1"/>
              <a:t>stres</a:t>
            </a:r>
            <a:r>
              <a:rPr lang="en-US" sz="1800" dirty="0"/>
              <a:t> </a:t>
            </a:r>
            <a:r>
              <a:rPr lang="en-US" sz="1800" dirty="0" err="1"/>
              <a:t>dan</a:t>
            </a:r>
            <a:r>
              <a:rPr lang="en-US" sz="1800" dirty="0"/>
              <a:t> </a:t>
            </a:r>
            <a:r>
              <a:rPr lang="en-US" sz="1800" dirty="0" err="1"/>
              <a:t>menambah</a:t>
            </a:r>
            <a:r>
              <a:rPr lang="en-US" sz="1800" dirty="0"/>
              <a:t> rasa </a:t>
            </a:r>
            <a:r>
              <a:rPr lang="en-US" sz="1800" dirty="0" err="1"/>
              <a:t>percaya</a:t>
            </a:r>
            <a:r>
              <a:rPr lang="en-US" sz="1800" dirty="0"/>
              <a:t> </a:t>
            </a:r>
            <a:r>
              <a:rPr lang="en-US" sz="1800" dirty="0" err="1"/>
              <a:t>diri</a:t>
            </a:r>
            <a:r>
              <a:rPr lang="en-US" sz="1800" dirty="0"/>
              <a:t>.</a:t>
            </a:r>
          </a:p>
          <a:p>
            <a:pPr marL="0" indent="0">
              <a:buNone/>
            </a:pPr>
            <a:r>
              <a:rPr lang="en-US" sz="1800" dirty="0" err="1"/>
              <a:t>Informasi</a:t>
            </a:r>
            <a:r>
              <a:rPr lang="en-US" sz="1800" dirty="0"/>
              <a:t> program yang </a:t>
            </a:r>
            <a:r>
              <a:rPr lang="en-US" sz="1800" dirty="0" err="1"/>
              <a:t>diperoleh</a:t>
            </a:r>
            <a:r>
              <a:rPr lang="en-US" sz="1800" dirty="0"/>
              <a:t> </a:t>
            </a:r>
            <a:r>
              <a:rPr lang="en-US" sz="1800" dirty="0" err="1"/>
              <a:t>dari</a:t>
            </a:r>
            <a:r>
              <a:rPr lang="en-US" sz="1800" dirty="0"/>
              <a:t> </a:t>
            </a:r>
            <a:r>
              <a:rPr lang="en-US" sz="1800" dirty="0" err="1"/>
              <a:t>pelatihan</a:t>
            </a:r>
            <a:r>
              <a:rPr lang="en-US" sz="1800" dirty="0"/>
              <a:t> </a:t>
            </a:r>
            <a:r>
              <a:rPr lang="en-US" sz="1800" dirty="0" err="1"/>
              <a:t>dapat</a:t>
            </a:r>
            <a:r>
              <a:rPr lang="en-US" sz="1800" dirty="0"/>
              <a:t> </a:t>
            </a:r>
            <a:r>
              <a:rPr lang="en-US" sz="1800" dirty="0" err="1"/>
              <a:t>dimanfaatkan</a:t>
            </a:r>
            <a:r>
              <a:rPr lang="en-US" sz="1800" dirty="0"/>
              <a:t> </a:t>
            </a:r>
            <a:r>
              <a:rPr lang="en-US" sz="1800" dirty="0" err="1"/>
              <a:t>sebagai</a:t>
            </a:r>
            <a:r>
              <a:rPr lang="en-US" sz="1800" dirty="0"/>
              <a:t> proses </a:t>
            </a:r>
            <a:r>
              <a:rPr lang="en-US" sz="1800" dirty="0" err="1"/>
              <a:t>penumbuhan</a:t>
            </a:r>
            <a:r>
              <a:rPr lang="en-US" sz="1800" dirty="0"/>
              <a:t> </a:t>
            </a:r>
            <a:r>
              <a:rPr lang="en-US" sz="1800" dirty="0" err="1"/>
              <a:t>intelektualitas</a:t>
            </a:r>
            <a:r>
              <a:rPr lang="en-US" sz="1800" dirty="0"/>
              <a:t> </a:t>
            </a:r>
            <a:r>
              <a:rPr lang="en-US" sz="1800" dirty="0" err="1"/>
              <a:t>sehingga</a:t>
            </a:r>
            <a:r>
              <a:rPr lang="en-US" sz="1800" dirty="0"/>
              <a:t> </a:t>
            </a:r>
            <a:r>
              <a:rPr lang="en-US" sz="1800" dirty="0" err="1"/>
              <a:t>kecemasan</a:t>
            </a:r>
            <a:r>
              <a:rPr lang="en-US" sz="1800" dirty="0"/>
              <a:t> </a:t>
            </a:r>
            <a:r>
              <a:rPr lang="en-US" sz="1800" dirty="0" err="1"/>
              <a:t>menghadapi</a:t>
            </a:r>
            <a:r>
              <a:rPr lang="en-US" sz="1800" dirty="0"/>
              <a:t> </a:t>
            </a:r>
            <a:r>
              <a:rPr lang="en-US" sz="1800" dirty="0" err="1"/>
              <a:t>perubahan</a:t>
            </a:r>
            <a:r>
              <a:rPr lang="en-US" sz="1800" dirty="0"/>
              <a:t> di </a:t>
            </a:r>
            <a:r>
              <a:rPr lang="en-US" sz="1800" dirty="0" err="1"/>
              <a:t>masa-masa</a:t>
            </a:r>
            <a:r>
              <a:rPr lang="en-US" sz="1800" dirty="0"/>
              <a:t> </a:t>
            </a:r>
            <a:r>
              <a:rPr lang="en-US" sz="1800" dirty="0" err="1"/>
              <a:t>mendatang</a:t>
            </a:r>
            <a:r>
              <a:rPr lang="en-US" sz="1800" dirty="0"/>
              <a:t> </a:t>
            </a:r>
            <a:r>
              <a:rPr lang="en-US" sz="1800" dirty="0" err="1"/>
              <a:t>dapat</a:t>
            </a:r>
            <a:r>
              <a:rPr lang="en-US" sz="1800" dirty="0"/>
              <a:t> </a:t>
            </a:r>
            <a:r>
              <a:rPr lang="en-US" sz="1800" dirty="0" err="1"/>
              <a:t>dikurangi</a:t>
            </a:r>
            <a:r>
              <a:rPr lang="en-US" sz="1800" dirty="0"/>
              <a:t>.</a:t>
            </a:r>
          </a:p>
          <a:p>
            <a:pPr marL="0" indent="0">
              <a:buNone/>
            </a:pPr>
            <a:r>
              <a:rPr lang="en-US" sz="1800" dirty="0" err="1"/>
              <a:t>Keberhasilan</a:t>
            </a:r>
            <a:r>
              <a:rPr lang="en-US" sz="1800" dirty="0"/>
              <a:t> </a:t>
            </a:r>
            <a:r>
              <a:rPr lang="en-US" sz="1800" dirty="0" err="1"/>
              <a:t>suatu</a:t>
            </a:r>
            <a:r>
              <a:rPr lang="en-US" sz="1800" dirty="0"/>
              <a:t> program </a:t>
            </a:r>
            <a:r>
              <a:rPr lang="en-US" sz="1800" dirty="0" err="1"/>
              <a:t>pelatihan</a:t>
            </a:r>
            <a:r>
              <a:rPr lang="en-US" sz="1800" dirty="0"/>
              <a:t> </a:t>
            </a:r>
            <a:r>
              <a:rPr lang="en-US" sz="1800" dirty="0" err="1"/>
              <a:t>ditentukan</a:t>
            </a:r>
            <a:r>
              <a:rPr lang="en-US" sz="1800" dirty="0"/>
              <a:t> </a:t>
            </a:r>
            <a:r>
              <a:rPr lang="en-US" sz="1800" dirty="0" err="1"/>
              <a:t>oleh</a:t>
            </a:r>
            <a:r>
              <a:rPr lang="en-US" sz="1800" dirty="0"/>
              <a:t> 5 </a:t>
            </a:r>
            <a:r>
              <a:rPr lang="en-US" sz="1800" dirty="0" err="1"/>
              <a:t>komponen</a:t>
            </a:r>
            <a:r>
              <a:rPr lang="en-US" sz="1800" dirty="0"/>
              <a:t> </a:t>
            </a:r>
            <a:endParaRPr lang="en-US" sz="1800" dirty="0" smtClean="0"/>
          </a:p>
          <a:p>
            <a:pPr marL="0" indent="0">
              <a:buNone/>
            </a:pPr>
            <a:endParaRPr lang="en-US" sz="1800" dirty="0"/>
          </a:p>
          <a:p>
            <a:pPr marL="0" indent="0">
              <a:buNone/>
            </a:pPr>
            <a:r>
              <a:rPr lang="en-US" sz="1800" dirty="0"/>
              <a:t>1. </a:t>
            </a:r>
            <a:r>
              <a:rPr lang="en-US" sz="1800" b="1" dirty="0"/>
              <a:t>SASARAN PELATIHAN </a:t>
            </a:r>
            <a:r>
              <a:rPr lang="en-US" sz="1800" dirty="0"/>
              <a:t> : </a:t>
            </a:r>
            <a:r>
              <a:rPr lang="en-US" sz="1800" dirty="0" err="1"/>
              <a:t>setiap</a:t>
            </a:r>
            <a:r>
              <a:rPr lang="en-US" sz="1800" dirty="0"/>
              <a:t> </a:t>
            </a:r>
            <a:r>
              <a:rPr lang="en-US" sz="1800" dirty="0" err="1"/>
              <a:t>pelatihan</a:t>
            </a:r>
            <a:r>
              <a:rPr lang="en-US" sz="1800" dirty="0"/>
              <a:t> </a:t>
            </a:r>
            <a:r>
              <a:rPr lang="en-US" sz="1800" dirty="0" err="1"/>
              <a:t>harus</a:t>
            </a:r>
            <a:r>
              <a:rPr lang="en-US" sz="1800" dirty="0"/>
              <a:t> </a:t>
            </a:r>
            <a:r>
              <a:rPr lang="en-US" sz="1800" dirty="0" err="1"/>
              <a:t>mempunyai</a:t>
            </a:r>
            <a:r>
              <a:rPr lang="en-US" sz="1800" dirty="0"/>
              <a:t> </a:t>
            </a:r>
            <a:r>
              <a:rPr lang="en-US" sz="1800" dirty="0" err="1"/>
              <a:t>sasaran</a:t>
            </a:r>
            <a:r>
              <a:rPr lang="en-US" sz="1800" dirty="0"/>
              <a:t> yang </a:t>
            </a:r>
            <a:r>
              <a:rPr lang="en-US" sz="1800" dirty="0" err="1"/>
              <a:t>jelas</a:t>
            </a:r>
            <a:r>
              <a:rPr lang="en-US" sz="1800" dirty="0"/>
              <a:t> yang </a:t>
            </a:r>
            <a:r>
              <a:rPr lang="en-US" sz="1800" dirty="0" err="1"/>
              <a:t>bisa</a:t>
            </a:r>
            <a:r>
              <a:rPr lang="en-US" sz="1800" dirty="0"/>
              <a:t> </a:t>
            </a:r>
            <a:r>
              <a:rPr lang="en-US" sz="1800" dirty="0" err="1"/>
              <a:t>diuraikan</a:t>
            </a:r>
            <a:r>
              <a:rPr lang="en-US" sz="1800" dirty="0"/>
              <a:t> </a:t>
            </a:r>
            <a:r>
              <a:rPr lang="en-US" sz="1800" dirty="0" err="1"/>
              <a:t>kedalam</a:t>
            </a:r>
            <a:r>
              <a:rPr lang="en-US" sz="1800" dirty="0"/>
              <a:t> </a:t>
            </a:r>
            <a:r>
              <a:rPr lang="en-US" sz="1800" dirty="0" err="1"/>
              <a:t>perilaku-perilaku</a:t>
            </a:r>
            <a:r>
              <a:rPr lang="en-US" sz="1800" dirty="0"/>
              <a:t> yang </a:t>
            </a:r>
            <a:r>
              <a:rPr lang="en-US" sz="1800" dirty="0" err="1"/>
              <a:t>dapat</a:t>
            </a:r>
            <a:r>
              <a:rPr lang="en-US" sz="1800" dirty="0"/>
              <a:t> </a:t>
            </a:r>
            <a:r>
              <a:rPr lang="en-US" sz="1800" dirty="0" err="1"/>
              <a:t>diamati</a:t>
            </a:r>
            <a:r>
              <a:rPr lang="en-US" sz="1800" dirty="0"/>
              <a:t> </a:t>
            </a:r>
            <a:r>
              <a:rPr lang="en-US" sz="1800" dirty="0" err="1"/>
              <a:t>dan</a:t>
            </a:r>
            <a:r>
              <a:rPr lang="en-US" sz="1800" dirty="0"/>
              <a:t> </a:t>
            </a:r>
            <a:r>
              <a:rPr lang="en-US" sz="1800" dirty="0" err="1"/>
              <a:t>diukur</a:t>
            </a:r>
            <a:r>
              <a:rPr lang="en-US" sz="1800" dirty="0"/>
              <a:t> </a:t>
            </a:r>
            <a:r>
              <a:rPr lang="en-US" sz="1800" dirty="0" err="1"/>
              <a:t>supaya</a:t>
            </a:r>
            <a:r>
              <a:rPr lang="en-US" sz="1800" dirty="0"/>
              <a:t> </a:t>
            </a:r>
            <a:r>
              <a:rPr lang="en-US" sz="1800" dirty="0" err="1"/>
              <a:t>bisa</a:t>
            </a:r>
            <a:r>
              <a:rPr lang="en-US" sz="1800" dirty="0"/>
              <a:t> </a:t>
            </a:r>
            <a:r>
              <a:rPr lang="en-US" sz="1800" dirty="0" err="1"/>
              <a:t>diketahui</a:t>
            </a:r>
            <a:r>
              <a:rPr lang="en-US" sz="1800" dirty="0"/>
              <a:t> </a:t>
            </a:r>
            <a:r>
              <a:rPr lang="en-US" sz="1800" dirty="0" err="1"/>
              <a:t>efektivitas</a:t>
            </a:r>
            <a:r>
              <a:rPr lang="en-US" sz="1800" dirty="0"/>
              <a:t> </a:t>
            </a:r>
            <a:r>
              <a:rPr lang="en-US" sz="1800" dirty="0" err="1"/>
              <a:t>dari</a:t>
            </a:r>
            <a:r>
              <a:rPr lang="en-US" sz="1800" dirty="0"/>
              <a:t> </a:t>
            </a:r>
            <a:r>
              <a:rPr lang="en-US" sz="1800" dirty="0" err="1"/>
              <a:t>pelatihan</a:t>
            </a:r>
            <a:r>
              <a:rPr lang="en-US" sz="1800" dirty="0"/>
              <a:t> </a:t>
            </a:r>
            <a:r>
              <a:rPr lang="en-US" sz="1800" dirty="0" err="1"/>
              <a:t>itu</a:t>
            </a:r>
            <a:r>
              <a:rPr lang="en-US" sz="1800" dirty="0"/>
              <a:t> </a:t>
            </a:r>
            <a:r>
              <a:rPr lang="en-US" sz="1800" dirty="0" err="1"/>
              <a:t>sendiri</a:t>
            </a:r>
            <a:r>
              <a:rPr lang="en-US" sz="1800" dirty="0"/>
              <a:t>.</a:t>
            </a:r>
          </a:p>
          <a:p>
            <a:pPr marL="0" indent="0">
              <a:buNone/>
            </a:pPr>
            <a:r>
              <a:rPr lang="en-US" sz="1800" dirty="0"/>
              <a:t>2. </a:t>
            </a:r>
            <a:r>
              <a:rPr lang="en-US" sz="1800" b="1" dirty="0"/>
              <a:t>PELATIH</a:t>
            </a:r>
            <a:r>
              <a:rPr lang="en-US" sz="1800" dirty="0"/>
              <a:t> </a:t>
            </a:r>
            <a:r>
              <a:rPr lang="en-US" sz="1800"/>
              <a:t>(</a:t>
            </a:r>
            <a:r>
              <a:rPr lang="en-US" sz="1800" smtClean="0"/>
              <a:t>Trainer): </a:t>
            </a:r>
            <a:r>
              <a:rPr lang="en-US" sz="1800" dirty="0" err="1"/>
              <a:t>pelatih</a:t>
            </a:r>
            <a:r>
              <a:rPr lang="en-US" sz="1800" dirty="0"/>
              <a:t> </a:t>
            </a:r>
            <a:r>
              <a:rPr lang="en-US" sz="1800" dirty="0" err="1"/>
              <a:t>harus</a:t>
            </a:r>
            <a:r>
              <a:rPr lang="en-US" sz="1800" dirty="0"/>
              <a:t> </a:t>
            </a:r>
            <a:r>
              <a:rPr lang="en-US" sz="1800" dirty="0" err="1"/>
              <a:t>bisa</a:t>
            </a:r>
            <a:r>
              <a:rPr lang="en-US" sz="1800" dirty="0"/>
              <a:t> </a:t>
            </a:r>
            <a:r>
              <a:rPr lang="en-US" sz="1800" dirty="0" err="1"/>
              <a:t>mengajarkan</a:t>
            </a:r>
            <a:r>
              <a:rPr lang="en-US" sz="1800" dirty="0"/>
              <a:t> </a:t>
            </a:r>
            <a:r>
              <a:rPr lang="en-US" sz="1800" dirty="0" err="1"/>
              <a:t>bahan-bahan</a:t>
            </a:r>
            <a:r>
              <a:rPr lang="en-US" sz="1800" dirty="0"/>
              <a:t> </a:t>
            </a:r>
            <a:r>
              <a:rPr lang="en-US" sz="1800" dirty="0" err="1"/>
              <a:t>pelatihan</a:t>
            </a:r>
            <a:r>
              <a:rPr lang="en-US" sz="1800" dirty="0"/>
              <a:t> </a:t>
            </a:r>
            <a:r>
              <a:rPr lang="en-US" sz="1800" dirty="0" err="1"/>
              <a:t>dengan</a:t>
            </a:r>
            <a:r>
              <a:rPr lang="en-US" sz="1800" dirty="0"/>
              <a:t> </a:t>
            </a:r>
            <a:r>
              <a:rPr lang="en-US" sz="1800" dirty="0" err="1"/>
              <a:t>metode</a:t>
            </a:r>
            <a:r>
              <a:rPr lang="en-US" sz="1800" dirty="0"/>
              <a:t> </a:t>
            </a:r>
            <a:r>
              <a:rPr lang="en-US" sz="1800" dirty="0" err="1"/>
              <a:t>tertentu</a:t>
            </a:r>
            <a:r>
              <a:rPr lang="en-US" sz="1800" dirty="0"/>
              <a:t> </a:t>
            </a:r>
            <a:r>
              <a:rPr lang="en-US" sz="1800" dirty="0" err="1"/>
              <a:t>sehingga</a:t>
            </a:r>
            <a:r>
              <a:rPr lang="en-US" sz="1800" dirty="0"/>
              <a:t> </a:t>
            </a:r>
            <a:r>
              <a:rPr lang="en-US" sz="1800" dirty="0" err="1"/>
              <a:t>peserta</a:t>
            </a:r>
            <a:r>
              <a:rPr lang="en-US" sz="1800" dirty="0"/>
              <a:t> </a:t>
            </a:r>
            <a:r>
              <a:rPr lang="en-US" sz="1800" dirty="0" err="1"/>
              <a:t>akan</a:t>
            </a:r>
            <a:r>
              <a:rPr lang="en-US" sz="1800" dirty="0"/>
              <a:t> </a:t>
            </a:r>
            <a:r>
              <a:rPr lang="en-US" sz="1800" dirty="0" err="1"/>
              <a:t>memperoleh</a:t>
            </a:r>
            <a:r>
              <a:rPr lang="en-US" sz="1800" dirty="0"/>
              <a:t> </a:t>
            </a:r>
            <a:r>
              <a:rPr lang="en-US" sz="1800" dirty="0" err="1"/>
              <a:t>pengetahuanketrampilan</a:t>
            </a:r>
            <a:r>
              <a:rPr lang="en-US" sz="1800" dirty="0"/>
              <a:t> </a:t>
            </a:r>
            <a:r>
              <a:rPr lang="en-US" sz="1800" dirty="0" err="1"/>
              <a:t>dan</a:t>
            </a:r>
            <a:r>
              <a:rPr lang="en-US" sz="1800" dirty="0"/>
              <a:t> </a:t>
            </a:r>
            <a:r>
              <a:rPr lang="en-US" sz="1800" dirty="0" err="1"/>
              <a:t>sikap</a:t>
            </a:r>
            <a:r>
              <a:rPr lang="en-US" sz="1800" dirty="0"/>
              <a:t> yang </a:t>
            </a:r>
            <a:r>
              <a:rPr lang="en-US" sz="1800" dirty="0" err="1"/>
              <a:t>diperlukan</a:t>
            </a:r>
            <a:r>
              <a:rPr lang="en-US" sz="1800" dirty="0"/>
              <a:t> </a:t>
            </a:r>
            <a:r>
              <a:rPr lang="en-US" sz="1800" dirty="0" err="1"/>
              <a:t>sesuai</a:t>
            </a:r>
            <a:r>
              <a:rPr lang="en-US" sz="1800" dirty="0"/>
              <a:t> </a:t>
            </a:r>
            <a:r>
              <a:rPr lang="en-US" sz="1800" dirty="0" err="1"/>
              <a:t>dengan</a:t>
            </a:r>
            <a:r>
              <a:rPr lang="en-US" sz="1800" dirty="0"/>
              <a:t> </a:t>
            </a:r>
            <a:r>
              <a:rPr lang="en-US" sz="1800" dirty="0" err="1"/>
              <a:t>sasaian</a:t>
            </a:r>
            <a:r>
              <a:rPr lang="en-US" sz="1800" dirty="0"/>
              <a:t> yang </a:t>
            </a:r>
            <a:r>
              <a:rPr lang="en-US" sz="1800" dirty="0" err="1"/>
              <a:t>ditetapkan</a:t>
            </a:r>
            <a:r>
              <a:rPr lang="en-US" sz="1800" dirty="0"/>
              <a:t>.</a:t>
            </a:r>
          </a:p>
          <a:p>
            <a:pPr marL="0" indent="0">
              <a:buNone/>
            </a:pPr>
            <a:r>
              <a:rPr lang="en-US" sz="1800" dirty="0"/>
              <a:t>3. </a:t>
            </a:r>
            <a:r>
              <a:rPr lang="en-US" sz="1800" b="1" dirty="0"/>
              <a:t>BAHAN-BAHAN LATIHAN</a:t>
            </a:r>
            <a:r>
              <a:rPr lang="en-US" sz="1800" dirty="0"/>
              <a:t>: </a:t>
            </a:r>
            <a:r>
              <a:rPr lang="en-US" sz="1800" dirty="0" err="1"/>
              <a:t>bahan-bahan</a:t>
            </a:r>
            <a:r>
              <a:rPr lang="en-US" sz="1800" dirty="0"/>
              <a:t> </a:t>
            </a:r>
            <a:r>
              <a:rPr lang="en-US" sz="1800" dirty="0" err="1"/>
              <a:t>latihan</a:t>
            </a:r>
            <a:r>
              <a:rPr lang="en-US" sz="1800" dirty="0"/>
              <a:t> </a:t>
            </a:r>
            <a:r>
              <a:rPr lang="en-US" sz="1800" dirty="0" err="1"/>
              <a:t>harus</a:t>
            </a:r>
            <a:r>
              <a:rPr lang="en-US" sz="1800" dirty="0"/>
              <a:t> </a:t>
            </a:r>
            <a:r>
              <a:rPr lang="en-US" sz="1800" dirty="0" err="1"/>
              <a:t>disusun</a:t>
            </a:r>
            <a:r>
              <a:rPr lang="en-US" sz="1800" dirty="0"/>
              <a:t> </a:t>
            </a:r>
            <a:r>
              <a:rPr lang="en-US" sz="1800" dirty="0" err="1"/>
              <a:t>berdasarkan</a:t>
            </a:r>
            <a:r>
              <a:rPr lang="en-US" sz="1800" dirty="0"/>
              <a:t> </a:t>
            </a:r>
            <a:r>
              <a:rPr lang="en-US" sz="1800" dirty="0" err="1"/>
              <a:t>sasaran</a:t>
            </a:r>
            <a:r>
              <a:rPr lang="en-US" sz="1800" dirty="0"/>
              <a:t> </a:t>
            </a:r>
            <a:r>
              <a:rPr lang="en-US" sz="1800" dirty="0" err="1"/>
              <a:t>pelatihan</a:t>
            </a:r>
            <a:r>
              <a:rPr lang="en-US" sz="1800" dirty="0"/>
              <a:t> yang </a:t>
            </a:r>
            <a:r>
              <a:rPr lang="en-US" sz="1800" dirty="0" err="1"/>
              <a:t>telah</a:t>
            </a:r>
            <a:r>
              <a:rPr lang="en-US" sz="1800" dirty="0"/>
              <a:t> </a:t>
            </a:r>
            <a:r>
              <a:rPr lang="en-US" sz="1800" dirty="0" err="1"/>
              <a:t>ditetapkan</a:t>
            </a:r>
            <a:endParaRPr lang="en-US" sz="1800" dirty="0"/>
          </a:p>
          <a:p>
            <a:pPr marL="0" indent="0">
              <a:buNone/>
            </a:pPr>
            <a:r>
              <a:rPr lang="en-US" sz="1800" dirty="0"/>
              <a:t>4. </a:t>
            </a:r>
            <a:r>
              <a:rPr lang="en-US" sz="1800" b="1" dirty="0"/>
              <a:t>METODE LATIHAN</a:t>
            </a:r>
            <a:r>
              <a:rPr lang="en-US" sz="1800" dirty="0"/>
              <a:t> (</a:t>
            </a:r>
            <a:r>
              <a:rPr lang="en-US" sz="1800" dirty="0" err="1"/>
              <a:t>termasuk</a:t>
            </a:r>
            <a:r>
              <a:rPr lang="en-US" sz="1800" dirty="0"/>
              <a:t> </a:t>
            </a:r>
            <a:r>
              <a:rPr lang="en-US" sz="1800" dirty="0" err="1"/>
              <a:t>alat</a:t>
            </a:r>
            <a:r>
              <a:rPr lang="en-US" sz="1800" dirty="0"/>
              <a:t> bantu): </a:t>
            </a:r>
            <a:r>
              <a:rPr lang="en-US" sz="1800" dirty="0" err="1"/>
              <a:t>Setelah</a:t>
            </a:r>
            <a:r>
              <a:rPr lang="en-US" sz="1800" dirty="0"/>
              <a:t> </a:t>
            </a:r>
            <a:r>
              <a:rPr lang="en-US" sz="1800" dirty="0" err="1"/>
              <a:t>bahan</a:t>
            </a:r>
            <a:r>
              <a:rPr lang="en-US" sz="1800" dirty="0"/>
              <a:t> </a:t>
            </a:r>
            <a:r>
              <a:rPr lang="en-US" sz="1800" dirty="0" err="1"/>
              <a:t>dari</a:t>
            </a:r>
            <a:r>
              <a:rPr lang="en-US" sz="1800" dirty="0"/>
              <a:t> </a:t>
            </a:r>
            <a:r>
              <a:rPr lang="en-US" sz="1800" dirty="0" err="1"/>
              <a:t>latihan</a:t>
            </a:r>
            <a:r>
              <a:rPr lang="en-US" sz="1800" dirty="0"/>
              <a:t> </a:t>
            </a:r>
            <a:r>
              <a:rPr lang="en-US" sz="1800" dirty="0" err="1"/>
              <a:t>ditetapkan</a:t>
            </a:r>
            <a:r>
              <a:rPr lang="en-US" sz="1800" dirty="0"/>
              <a:t> </a:t>
            </a:r>
            <a:r>
              <a:rPr lang="en-US" sz="1800" dirty="0" err="1"/>
              <a:t>maka</a:t>
            </a:r>
            <a:r>
              <a:rPr lang="en-US" sz="1800" dirty="0"/>
              <a:t> </a:t>
            </a:r>
            <a:r>
              <a:rPr lang="en-US" sz="1800" dirty="0" err="1"/>
              <a:t>langkah</a:t>
            </a:r>
            <a:r>
              <a:rPr lang="en-US" sz="1800" dirty="0"/>
              <a:t> </a:t>
            </a:r>
            <a:r>
              <a:rPr lang="en-US" sz="1800" dirty="0" err="1"/>
              <a:t>berikutnya</a:t>
            </a:r>
            <a:r>
              <a:rPr lang="en-US" sz="1800" dirty="0"/>
              <a:t> </a:t>
            </a:r>
            <a:r>
              <a:rPr lang="en-US" sz="1800" dirty="0" err="1"/>
              <a:t>adalah</a:t>
            </a:r>
            <a:r>
              <a:rPr lang="en-US" sz="1800" dirty="0"/>
              <a:t> </a:t>
            </a:r>
            <a:r>
              <a:rPr lang="en-US" sz="1800" dirty="0" err="1"/>
              <a:t>menyusun</a:t>
            </a:r>
            <a:r>
              <a:rPr lang="en-US" sz="1800" dirty="0"/>
              <a:t> </a:t>
            </a:r>
            <a:r>
              <a:rPr lang="en-US" sz="1800" dirty="0" err="1"/>
              <a:t>metode</a:t>
            </a:r>
            <a:r>
              <a:rPr lang="en-US" sz="1800" dirty="0"/>
              <a:t> </a:t>
            </a:r>
            <a:r>
              <a:rPr lang="en-US" sz="1800" dirty="0" err="1"/>
              <a:t>latihan</a:t>
            </a:r>
            <a:r>
              <a:rPr lang="en-US" sz="1800" dirty="0"/>
              <a:t> yang </a:t>
            </a:r>
            <a:r>
              <a:rPr lang="en-US" sz="1800" dirty="0" err="1"/>
              <a:t>tepat</a:t>
            </a:r>
            <a:r>
              <a:rPr lang="en-US" sz="1800" dirty="0"/>
              <a:t>.</a:t>
            </a:r>
          </a:p>
          <a:p>
            <a:pPr marL="0" indent="0">
              <a:buNone/>
            </a:pPr>
            <a:r>
              <a:rPr lang="en-US" sz="1800" dirty="0"/>
              <a:t>5. </a:t>
            </a:r>
            <a:r>
              <a:rPr lang="en-US" sz="1800" b="1" dirty="0"/>
              <a:t>PESERTA</a:t>
            </a:r>
            <a:r>
              <a:rPr lang="en-US" sz="1800" dirty="0"/>
              <a:t> (Trainee): </a:t>
            </a:r>
            <a:r>
              <a:rPr lang="en-US" sz="1800" dirty="0" err="1"/>
              <a:t>Peserta</a:t>
            </a:r>
            <a:r>
              <a:rPr lang="en-US" sz="1800" dirty="0"/>
              <a:t> </a:t>
            </a:r>
            <a:r>
              <a:rPr lang="en-US" sz="1800" dirty="0" err="1"/>
              <a:t>merupakan</a:t>
            </a:r>
            <a:r>
              <a:rPr lang="en-US" sz="1800" dirty="0"/>
              <a:t> </a:t>
            </a:r>
            <a:r>
              <a:rPr lang="en-US" sz="1800" dirty="0" err="1"/>
              <a:t>komponen</a:t>
            </a:r>
            <a:r>
              <a:rPr lang="en-US" sz="1800" dirty="0"/>
              <a:t> </a:t>
            </a:r>
            <a:r>
              <a:rPr lang="en-US" sz="1800" dirty="0" err="1"/>
              <a:t>vang</a:t>
            </a:r>
            <a:r>
              <a:rPr lang="en-US" sz="1800" dirty="0"/>
              <a:t> </a:t>
            </a:r>
            <a:r>
              <a:rPr lang="en-US" sz="1800" dirty="0" err="1"/>
              <a:t>cukup</a:t>
            </a:r>
            <a:r>
              <a:rPr lang="en-US" sz="1800" dirty="0"/>
              <a:t> </a:t>
            </a:r>
            <a:r>
              <a:rPr lang="en-US" sz="1800" dirty="0" err="1"/>
              <a:t>penting</a:t>
            </a:r>
            <a:r>
              <a:rPr lang="en-US" sz="1800" dirty="0"/>
              <a:t>, </a:t>
            </a:r>
            <a:r>
              <a:rPr lang="en-US" sz="1800" dirty="0" err="1"/>
              <a:t>sebab</a:t>
            </a:r>
            <a:r>
              <a:rPr lang="en-US" sz="1800" dirty="0"/>
              <a:t> </a:t>
            </a:r>
            <a:r>
              <a:rPr lang="en-US" sz="1800" dirty="0" err="1"/>
              <a:t>keberhasilan</a:t>
            </a:r>
            <a:r>
              <a:rPr lang="en-US" sz="1800" dirty="0"/>
              <a:t> </a:t>
            </a:r>
            <a:r>
              <a:rPr lang="en-US" sz="1800" dirty="0" err="1"/>
              <a:t>suatu</a:t>
            </a:r>
            <a:r>
              <a:rPr lang="en-US" sz="1800" dirty="0"/>
              <a:t> program </a:t>
            </a:r>
            <a:r>
              <a:rPr lang="en-US" sz="1800" dirty="0" err="1"/>
              <a:t>pelatihan</a:t>
            </a:r>
            <a:r>
              <a:rPr lang="en-US" sz="1800" dirty="0"/>
              <a:t> </a:t>
            </a:r>
            <a:r>
              <a:rPr lang="en-US" sz="1800" dirty="0" err="1"/>
              <a:t>tergantung</a:t>
            </a:r>
            <a:r>
              <a:rPr lang="en-US" sz="1800" dirty="0"/>
              <a:t> </a:t>
            </a:r>
            <a:r>
              <a:rPr lang="en-US" sz="1800" dirty="0" err="1"/>
              <a:t>juga</a:t>
            </a:r>
            <a:r>
              <a:rPr lang="en-US" sz="1800" dirty="0"/>
              <a:t> </a:t>
            </a:r>
            <a:r>
              <a:rPr lang="en-US" sz="1800" dirty="0" err="1"/>
              <a:t>pada</a:t>
            </a:r>
            <a:r>
              <a:rPr lang="en-US" sz="1800" dirty="0"/>
              <a:t> </a:t>
            </a:r>
            <a:r>
              <a:rPr lang="en-US" sz="1800" dirty="0" err="1"/>
              <a:t>pesertanya</a:t>
            </a:r>
            <a:r>
              <a:rPr lang="en-US" sz="1800" dirty="0" smtClean="0"/>
              <a:t>.</a:t>
            </a:r>
          </a:p>
          <a:p>
            <a:pPr marL="0" indent="0">
              <a:buNone/>
            </a:pPr>
            <a:endParaRPr lang="en-US" sz="1800" dirty="0"/>
          </a:p>
        </p:txBody>
      </p:sp>
    </p:spTree>
    <p:extLst>
      <p:ext uri="{BB962C8B-B14F-4D97-AF65-F5344CB8AC3E}">
        <p14:creationId xmlns:p14="http://schemas.microsoft.com/office/powerpoint/2010/main" val="34125798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dirty="0"/>
          </a:p>
        </p:txBody>
      </p:sp>
    </p:spTree>
    <p:extLst>
      <p:ext uri="{BB962C8B-B14F-4D97-AF65-F5344CB8AC3E}">
        <p14:creationId xmlns:p14="http://schemas.microsoft.com/office/powerpoint/2010/main" val="32816431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228600" y="228600"/>
            <a:ext cx="8610600" cy="6629400"/>
          </a:xfrm>
        </p:spPr>
        <p:txBody>
          <a:bodyPr>
            <a:noAutofit/>
          </a:bodyPr>
          <a:lstStyle/>
          <a:p>
            <a:pPr algn="just">
              <a:buFont typeface="Arial" charset="0"/>
              <a:buNone/>
            </a:pPr>
            <a:r>
              <a:rPr lang="en-US" sz="2400" b="1" dirty="0" smtClean="0"/>
              <a:t>ARTI </a:t>
            </a:r>
            <a:r>
              <a:rPr lang="id-ID" sz="2400" b="1" dirty="0" smtClean="0"/>
              <a:t>Pelatihan dan Pendidikan</a:t>
            </a:r>
          </a:p>
          <a:p>
            <a:pPr algn="just">
              <a:buFont typeface="Arial" charset="0"/>
              <a:buNone/>
            </a:pPr>
            <a:endParaRPr lang="id-ID" sz="2400" dirty="0" smtClean="0"/>
          </a:p>
          <a:p>
            <a:pPr algn="just">
              <a:buFont typeface="Wingdings" pitchFamily="2" charset="2"/>
              <a:buChar char="q"/>
            </a:pPr>
            <a:r>
              <a:rPr lang="id-ID" sz="2400" dirty="0" smtClean="0"/>
              <a:t> </a:t>
            </a:r>
            <a:r>
              <a:rPr lang="id-ID" sz="2400" b="1" dirty="0" smtClean="0"/>
              <a:t>PELATIHAN</a:t>
            </a:r>
            <a:r>
              <a:rPr lang="id-ID" sz="2400" dirty="0" smtClean="0"/>
              <a:t> sebagai proses sistematis dimana karyawan mempelari pengetahuan (knowledge), ketrampilan (skill), kemampuan (ability) atau perilaku terhadap tujuan pribadi dan organisasi.</a:t>
            </a:r>
          </a:p>
          <a:p>
            <a:pPr algn="just">
              <a:buFont typeface="Arial" charset="0"/>
              <a:buNone/>
            </a:pPr>
            <a:endParaRPr lang="id-ID" sz="2400" dirty="0" smtClean="0"/>
          </a:p>
          <a:p>
            <a:pPr algn="just">
              <a:buFont typeface="Wingdings" pitchFamily="2" charset="2"/>
              <a:buChar char="q"/>
            </a:pPr>
            <a:r>
              <a:rPr lang="id-ID" sz="2400" dirty="0" smtClean="0"/>
              <a:t>Pengertian </a:t>
            </a:r>
            <a:r>
              <a:rPr lang="id-ID" sz="2400" b="1" dirty="0" smtClean="0"/>
              <a:t>PENDIDIKAN</a:t>
            </a:r>
            <a:r>
              <a:rPr lang="id-ID" sz="2400" dirty="0" smtClean="0"/>
              <a:t> dari sudut pandang kebudayaan, menjelaskan sebagai berikut : Pendidikan pada dasarnya merupakan sebagaimana dari kebudayaan yang mengarah kepada peradaban. Kebudayaan dalam arti luas adalah wujud perpaduan dari logika (pikiran), etika (kemauan), estetika (perasaan) dan praktika (karya) yang merupakan sistem nilai dan ide vital (gagasan) penting yang dihayati oleh sekelompok manusia (masyarakat) tertentu dalam kurun waktu tertentu pula. </a:t>
            </a:r>
          </a:p>
          <a:p>
            <a:pPr algn="just"/>
            <a:endParaRPr lang="id-ID" sz="2400" dirty="0" smtClean="0"/>
          </a:p>
        </p:txBody>
      </p:sp>
    </p:spTree>
    <p:extLst>
      <p:ext uri="{BB962C8B-B14F-4D97-AF65-F5344CB8AC3E}">
        <p14:creationId xmlns:p14="http://schemas.microsoft.com/office/powerpoint/2010/main" val="1193219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228600" y="533400"/>
            <a:ext cx="8686800" cy="5592763"/>
          </a:xfrm>
        </p:spPr>
        <p:txBody>
          <a:bodyPr>
            <a:noAutofit/>
          </a:bodyPr>
          <a:lstStyle/>
          <a:p>
            <a:pPr algn="just">
              <a:buFont typeface="Wingdings" pitchFamily="2" charset="2"/>
              <a:buChar char="ü"/>
            </a:pPr>
            <a:r>
              <a:rPr lang="id-ID" sz="2400" dirty="0" smtClean="0"/>
              <a:t>      </a:t>
            </a:r>
            <a:r>
              <a:rPr lang="id-ID" sz="2400" b="1" dirty="0" smtClean="0"/>
              <a:t>PENDIDIKAN</a:t>
            </a:r>
            <a:r>
              <a:rPr lang="id-ID" sz="2400" dirty="0" smtClean="0"/>
              <a:t> mempunyai tujuan yang berlainan dengan pelatihan:</a:t>
            </a:r>
          </a:p>
          <a:p>
            <a:pPr algn="just">
              <a:buFont typeface="Arial" charset="0"/>
              <a:buNone/>
            </a:pPr>
            <a:endParaRPr lang="id-ID" sz="2400" dirty="0" smtClean="0"/>
          </a:p>
          <a:p>
            <a:pPr algn="just"/>
            <a:r>
              <a:rPr lang="id-ID" sz="2400" dirty="0" smtClean="0"/>
              <a:t>Pendidikan terutama berkaitan dengan pembinan bagi </a:t>
            </a:r>
            <a:r>
              <a:rPr lang="en-US" sz="2400" dirty="0" err="1" smtClean="0"/>
              <a:t>peserta</a:t>
            </a:r>
            <a:r>
              <a:rPr lang="id-ID" sz="2400" dirty="0" smtClean="0"/>
              <a:t> sehingga ia dapat memilih minat perhatiannya dan cara hidupnya juga kariernya. Sebaliknya pelatihan terutama mempersiapkan para peserta untuk mengambil jalur tindakan tertentu oleh teknologi dan organisasi tempatnya bekerja.</a:t>
            </a:r>
          </a:p>
          <a:p>
            <a:pPr algn="just"/>
            <a:r>
              <a:rPr lang="id-ID" sz="2400" dirty="0" smtClean="0"/>
              <a:t>Pendidikan membantu memilih dan menentukan kegiatannya. Pelatihan membantu peserta memperbaiki prestasi kegiatannya.</a:t>
            </a:r>
          </a:p>
          <a:p>
            <a:pPr algn="just"/>
            <a:r>
              <a:rPr lang="id-ID" sz="2400" dirty="0" smtClean="0"/>
              <a:t>Pendidikan terutama mengenai pengetahuan dan pengertian, sedangkan pelatihan terutama mengenai pengertian dan keterampilan.</a:t>
            </a:r>
          </a:p>
          <a:p>
            <a:pPr algn="just"/>
            <a:endParaRPr lang="id-ID" sz="2400" dirty="0" smtClean="0"/>
          </a:p>
        </p:txBody>
      </p:sp>
    </p:spTree>
    <p:extLst>
      <p:ext uri="{BB962C8B-B14F-4D97-AF65-F5344CB8AC3E}">
        <p14:creationId xmlns:p14="http://schemas.microsoft.com/office/powerpoint/2010/main" val="1502957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l">
              <a:buFont typeface="Wingdings" pitchFamily="2" charset="2"/>
              <a:buChar char="q"/>
            </a:pPr>
            <a:r>
              <a:rPr lang="id-ID" sz="2000" b="1" smtClean="0"/>
              <a:t> Tujuan dari Pelatihan dan Pendidikan</a:t>
            </a:r>
            <a:r>
              <a:rPr lang="id-ID" sz="2000" smtClean="0"/>
              <a:t/>
            </a:r>
            <a:br>
              <a:rPr lang="id-ID" sz="2000" smtClean="0"/>
            </a:br>
            <a:endParaRPr lang="id-ID" sz="2000" smtClean="0"/>
          </a:p>
        </p:txBody>
      </p:sp>
      <p:sp>
        <p:nvSpPr>
          <p:cNvPr id="7171" name="Content Placeholder 2"/>
          <p:cNvSpPr>
            <a:spLocks noGrp="1"/>
          </p:cNvSpPr>
          <p:nvPr>
            <p:ph idx="1"/>
          </p:nvPr>
        </p:nvSpPr>
        <p:spPr>
          <a:xfrm>
            <a:off x="457200" y="1143000"/>
            <a:ext cx="8458200" cy="5486400"/>
          </a:xfrm>
        </p:spPr>
        <p:txBody>
          <a:bodyPr>
            <a:normAutofit fontScale="92500" lnSpcReduction="20000"/>
          </a:bodyPr>
          <a:lstStyle/>
          <a:p>
            <a:pPr>
              <a:buFont typeface="Arial" charset="0"/>
              <a:buNone/>
            </a:pPr>
            <a:r>
              <a:rPr lang="id-ID" sz="2000" dirty="0" smtClean="0"/>
              <a:t> 	Secara umum pendidikan dan pelatihan bertujuan untuk memberikan kesempatan kepada personil dalam meningkatkan kecakapan dan keterampilan mereka, terutama dalam bidang-bidang yang berhubungan dengan kepemimpinan atau manajerial yang diperlukan dalam pencapaian tujuan organisasi. </a:t>
            </a:r>
          </a:p>
          <a:p>
            <a:pPr>
              <a:buFont typeface="Arial" charset="0"/>
              <a:buNone/>
            </a:pPr>
            <a:endParaRPr lang="id-ID" sz="2000" dirty="0" smtClean="0"/>
          </a:p>
          <a:p>
            <a:pPr>
              <a:buFont typeface="Wingdings" pitchFamily="2" charset="2"/>
              <a:buChar char="q"/>
            </a:pPr>
            <a:r>
              <a:rPr lang="id-ID" sz="2000" b="1" dirty="0" smtClean="0"/>
              <a:t>Tujuan dari diadakannya pendidikan dan pelatihan  :</a:t>
            </a:r>
          </a:p>
          <a:p>
            <a:pPr>
              <a:buFont typeface="Arial" charset="0"/>
              <a:buNone/>
            </a:pPr>
            <a:endParaRPr lang="id-ID" sz="2000" dirty="0" smtClean="0"/>
          </a:p>
          <a:p>
            <a:r>
              <a:rPr lang="id-ID" sz="2000" dirty="0" smtClean="0"/>
              <a:t>Meningkatkan kualitas dan kuantitas produktivitas,</a:t>
            </a:r>
          </a:p>
          <a:p>
            <a:r>
              <a:rPr lang="id-ID" sz="2000" dirty="0" smtClean="0"/>
              <a:t>Mengurangi waktu belajar yang diperlukan karyawan untuk mencapai standar-standar kinerja yang ditentukan,</a:t>
            </a:r>
          </a:p>
          <a:p>
            <a:r>
              <a:rPr lang="id-ID" sz="2000" dirty="0" smtClean="0"/>
              <a:t>Menciptakan sikap, loyalitas dan kerjasama yang lebih menguntungkan,</a:t>
            </a:r>
          </a:p>
          <a:p>
            <a:r>
              <a:rPr lang="id-ID" sz="2000" dirty="0" smtClean="0"/>
              <a:t>Memenuhi persyaratan perencanaan sumber daya manusia,</a:t>
            </a:r>
          </a:p>
          <a:p>
            <a:r>
              <a:rPr lang="id-ID" sz="2000" dirty="0" smtClean="0"/>
              <a:t>Mengurangi jumlah dan biaya kecelakaan kerja,</a:t>
            </a:r>
          </a:p>
          <a:p>
            <a:r>
              <a:rPr lang="id-ID" sz="2000" dirty="0" smtClean="0"/>
              <a:t>Membantu karyawan dalam peningkatan dan pengembangan pribadi mereka.</a:t>
            </a:r>
          </a:p>
          <a:p>
            <a:endParaRPr lang="id-ID" sz="2000" dirty="0" smtClean="0"/>
          </a:p>
          <a:p>
            <a:endParaRPr lang="id-ID" sz="2000" dirty="0" smtClean="0"/>
          </a:p>
          <a:p>
            <a:endParaRPr lang="id-ID" sz="2000" dirty="0" smtClean="0"/>
          </a:p>
          <a:p>
            <a:pPr>
              <a:buFont typeface="Arial" charset="0"/>
              <a:buNone/>
            </a:pPr>
            <a:r>
              <a:rPr lang="id-ID" sz="2000" dirty="0" smtClean="0"/>
              <a:t> </a:t>
            </a:r>
          </a:p>
          <a:p>
            <a:endParaRPr lang="id-ID" sz="2000" dirty="0" smtClean="0"/>
          </a:p>
        </p:txBody>
      </p:sp>
    </p:spTree>
    <p:extLst>
      <p:ext uri="{BB962C8B-B14F-4D97-AF65-F5344CB8AC3E}">
        <p14:creationId xmlns:p14="http://schemas.microsoft.com/office/powerpoint/2010/main" val="1924379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457200" y="838200"/>
            <a:ext cx="8229600" cy="5287963"/>
          </a:xfrm>
        </p:spPr>
        <p:txBody>
          <a:bodyPr/>
          <a:lstStyle/>
          <a:p>
            <a:r>
              <a:rPr lang="id-ID" sz="2000" smtClean="0"/>
              <a:t>Sebagai contoh pelatihan dan pendidikan yang kami berikan , yaitu kebijakan pemerintah telah mengeluarkan Undang-Undang Nomor 43 Tahun 1999 tentang Pokok-pokok Kepegawaian, pada pasal 31 mengatur tentang pendidikan dan pelatihan pegawai negeri sipil (PNS) yaitu untuk mencapai daya guna dan hasil guna yang sebesar-besarnya, diadakan pengaturan dan penyelenggaraan pendidikan dan pelatihan jabatan PNS.</a:t>
            </a:r>
          </a:p>
          <a:p>
            <a:pPr>
              <a:buFont typeface="Arial" charset="0"/>
              <a:buNone/>
            </a:pPr>
            <a:endParaRPr lang="id-ID" sz="2000" smtClean="0"/>
          </a:p>
          <a:p>
            <a:r>
              <a:rPr lang="id-ID" sz="2000" smtClean="0"/>
              <a:t>Untuk membentuk sosok pegawai negeri sipil yang dimaksudkan di atas, diperlukan Diklat yang mengarah pada:</a:t>
            </a:r>
          </a:p>
          <a:p>
            <a:r>
              <a:rPr lang="id-ID" sz="2000" smtClean="0"/>
              <a:t>Peningkatan semangat dan pengabdian yang berorientasi kepada kepentingan masyarakat, bangsa, negara dan tanah air.</a:t>
            </a:r>
          </a:p>
          <a:p>
            <a:r>
              <a:rPr lang="id-ID" sz="2000" smtClean="0"/>
              <a:t>Peningkatan kompetensi teknis, manajerial atau kepemimpinan, peningkatan efisiensi, efektifitas, kualitas pelaksanaan tugas yang dilakukan dengan semangat kerjasama dan tanggungjawab sesuai dengan lingkungan kerja dan organisasi.</a:t>
            </a:r>
          </a:p>
          <a:p>
            <a:endParaRPr lang="id-ID" sz="2000" smtClean="0"/>
          </a:p>
        </p:txBody>
      </p:sp>
    </p:spTree>
    <p:extLst>
      <p:ext uri="{BB962C8B-B14F-4D97-AF65-F5344CB8AC3E}">
        <p14:creationId xmlns:p14="http://schemas.microsoft.com/office/powerpoint/2010/main" val="1022241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0" y="304800"/>
            <a:ext cx="8915400" cy="6248400"/>
          </a:xfrm>
        </p:spPr>
        <p:txBody>
          <a:bodyPr/>
          <a:lstStyle/>
          <a:p>
            <a:pPr>
              <a:buFont typeface="Wingdings" pitchFamily="2" charset="2"/>
              <a:buChar char="q"/>
            </a:pPr>
            <a:r>
              <a:rPr lang="id-ID" sz="2000" b="1" dirty="0" smtClean="0"/>
              <a:t>Tujuan Pelatihan dan Pendidikan Bagi Perusahaan atau Instansi</a:t>
            </a:r>
          </a:p>
          <a:p>
            <a:pPr>
              <a:buFont typeface="Arial" charset="0"/>
              <a:buNone/>
            </a:pPr>
            <a:r>
              <a:rPr lang="id-ID" sz="2000" b="1" dirty="0" smtClean="0"/>
              <a:t> </a:t>
            </a:r>
          </a:p>
          <a:p>
            <a:pPr lvl="1"/>
            <a:r>
              <a:rPr lang="id-ID" sz="1600" dirty="0" smtClean="0"/>
              <a:t>Peningkatan produktivitas kerja organisasi sebagai keseluruhan antara lain karena tidak terjadinya pemborosan, karena kecermatan melaksanakan tugas,  kerjasama antara berbagai satuan kerja yang melaksanakan kegiatan yang berbeda, meningkatkan tekad men</a:t>
            </a:r>
            <a:r>
              <a:rPr lang="en-US" sz="1600" dirty="0" smtClean="0"/>
              <a:t>c</a:t>
            </a:r>
            <a:r>
              <a:rPr lang="id-ID" sz="1600" dirty="0" smtClean="0"/>
              <a:t>apai sasaran yang telah dit</a:t>
            </a:r>
            <a:r>
              <a:rPr lang="en-US" sz="1600" dirty="0" smtClean="0"/>
              <a:t>e</a:t>
            </a:r>
            <a:r>
              <a:rPr lang="id-ID" sz="1600" dirty="0" smtClean="0"/>
              <a:t>tapkankan serta lancarnya koordinasi sehingga organisasai bergerak sebagai satu kesatuan yang utuh.</a:t>
            </a:r>
          </a:p>
          <a:p>
            <a:pPr lvl="1"/>
            <a:r>
              <a:rPr lang="id-ID" sz="1600" dirty="0" smtClean="0"/>
              <a:t>Terwujudnya hubungan yang serasi antara atasan dan bawahan antara lain karena adanya pendelegasian wewenang, interaksi yang didasarkan pada sikap dewasa baik secara teknik maupun intelektual, saling menghargai, dan adanya kesepatan bagi bawahan untuk berpikir dan bertindak secara inovatif.</a:t>
            </a:r>
          </a:p>
          <a:p>
            <a:pPr lvl="1"/>
            <a:r>
              <a:rPr lang="id-ID" sz="1600" dirty="0" smtClean="0"/>
              <a:t>Terjadinya proses pengambilan keputusan yang lebih cepat dan tepat karena elibatkan seluruh pegawai yang bertanggungjawan menyelenggarakan kegiatan-kegiatan operasional dan tidak sekedar diperintahkan oleh para manajer.</a:t>
            </a:r>
          </a:p>
          <a:p>
            <a:pPr lvl="1"/>
            <a:r>
              <a:rPr lang="id-ID" sz="1600" dirty="0" smtClean="0"/>
              <a:t>Meningkatkan kesempatan kerja seluruh tenaga kerja dalam organisasi dalam komitmen organisasional yang lebih tinggi.</a:t>
            </a:r>
          </a:p>
          <a:p>
            <a:pPr lvl="1"/>
            <a:r>
              <a:rPr lang="id-ID" sz="1600" dirty="0" smtClean="0"/>
              <a:t>Mendorong sikapa keterbukaan manajemen melalui penerapan gaya manajerial partisipatif.</a:t>
            </a:r>
          </a:p>
          <a:p>
            <a:pPr lvl="1"/>
            <a:r>
              <a:rPr lang="id-ID" sz="1600" dirty="0" smtClean="0"/>
              <a:t>Memperlancar jalannya komunikasi yang efektif yang pada gilirannya memperlancar proses perumusan kebijaksanan organisasi dan operasionalnya.</a:t>
            </a:r>
          </a:p>
          <a:p>
            <a:pPr lvl="1"/>
            <a:r>
              <a:rPr lang="id-ID" sz="1600" dirty="0" smtClean="0"/>
              <a:t>Penyelesaian konflik secara fungsional yang dampaknya adalah tumbuh suburnya rasa persatuan dan suasana kekeluargaan dikalangan anggota organisasi.</a:t>
            </a:r>
          </a:p>
          <a:p>
            <a:pPr>
              <a:buFont typeface="Arial" charset="0"/>
              <a:buNone/>
            </a:pPr>
            <a:r>
              <a:rPr lang="id-ID" sz="1600" dirty="0" smtClean="0"/>
              <a:t> </a:t>
            </a:r>
          </a:p>
          <a:p>
            <a:endParaRPr lang="id-ID" sz="1600" dirty="0" smtClean="0"/>
          </a:p>
        </p:txBody>
      </p:sp>
    </p:spTree>
    <p:extLst>
      <p:ext uri="{BB962C8B-B14F-4D97-AF65-F5344CB8AC3E}">
        <p14:creationId xmlns:p14="http://schemas.microsoft.com/office/powerpoint/2010/main" val="17413668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ctr"/>
            <a:r>
              <a:rPr lang="en-US" sz="3600" b="1" dirty="0" err="1"/>
              <a:t>Kegunaan</a:t>
            </a:r>
            <a:r>
              <a:rPr lang="en-US" sz="3600" b="1" dirty="0"/>
              <a:t> </a:t>
            </a:r>
            <a:r>
              <a:rPr lang="en-US" sz="3600" b="1" dirty="0" err="1"/>
              <a:t>Tujuan</a:t>
            </a:r>
            <a:r>
              <a:rPr lang="en-US" sz="3600" b="1" dirty="0"/>
              <a:t> </a:t>
            </a:r>
            <a:r>
              <a:rPr lang="en-US" sz="3600" b="1" dirty="0" err="1"/>
              <a:t>Pelatihan</a:t>
            </a:r>
            <a:endParaRPr lang="en-US" sz="3600" b="1" dirty="0"/>
          </a:p>
        </p:txBody>
      </p:sp>
      <p:sp>
        <p:nvSpPr>
          <p:cNvPr id="3" name="Content Placeholder 2"/>
          <p:cNvSpPr>
            <a:spLocks noGrp="1"/>
          </p:cNvSpPr>
          <p:nvPr>
            <p:ph sz="quarter" idx="1"/>
          </p:nvPr>
        </p:nvSpPr>
        <p:spPr>
          <a:xfrm>
            <a:off x="0" y="762000"/>
            <a:ext cx="9144000" cy="5715000"/>
          </a:xfrm>
        </p:spPr>
        <p:txBody>
          <a:bodyPr>
            <a:noAutofit/>
          </a:bodyPr>
          <a:lstStyle/>
          <a:p>
            <a:pPr>
              <a:buNone/>
            </a:pPr>
            <a:r>
              <a:rPr lang="en-US" sz="2400" dirty="0" err="1"/>
              <a:t>Tujuan</a:t>
            </a:r>
            <a:r>
              <a:rPr lang="en-US" sz="2400" dirty="0"/>
              <a:t> </a:t>
            </a:r>
            <a:r>
              <a:rPr lang="en-US" sz="2400" dirty="0" err="1"/>
              <a:t>pelatihan</a:t>
            </a:r>
            <a:r>
              <a:rPr lang="en-US" sz="2400" dirty="0"/>
              <a:t> yang </a:t>
            </a:r>
            <a:r>
              <a:rPr lang="en-US" sz="2400" dirty="0" err="1"/>
              <a:t>dirumuskan</a:t>
            </a:r>
            <a:r>
              <a:rPr lang="en-US" sz="2400" dirty="0"/>
              <a:t> </a:t>
            </a:r>
            <a:r>
              <a:rPr lang="en-US" sz="2400" dirty="0" err="1"/>
              <a:t>secara</a:t>
            </a:r>
            <a:r>
              <a:rPr lang="en-US" sz="2400" dirty="0"/>
              <a:t> </a:t>
            </a:r>
            <a:r>
              <a:rPr lang="en-US" sz="2400" dirty="0" err="1"/>
              <a:t>baik</a:t>
            </a:r>
            <a:r>
              <a:rPr lang="en-US" sz="2400" dirty="0"/>
              <a:t> </a:t>
            </a:r>
            <a:r>
              <a:rPr lang="en-US" sz="2400" dirty="0" err="1"/>
              <a:t>akan</a:t>
            </a:r>
            <a:r>
              <a:rPr lang="en-US" sz="2400" dirty="0"/>
              <a:t> </a:t>
            </a:r>
            <a:r>
              <a:rPr lang="en-US" sz="2400" dirty="0" err="1"/>
              <a:t>bermanfaat</a:t>
            </a:r>
            <a:r>
              <a:rPr lang="en-US" sz="2400" dirty="0"/>
              <a:t> </a:t>
            </a:r>
            <a:endParaRPr lang="en-US" sz="2400" dirty="0" smtClean="0"/>
          </a:p>
          <a:p>
            <a:pPr>
              <a:buNone/>
            </a:pPr>
            <a:r>
              <a:rPr lang="en-US" sz="2400" dirty="0" err="1" smtClean="0"/>
              <a:t>sekali</a:t>
            </a:r>
            <a:r>
              <a:rPr lang="en-US" sz="2400" dirty="0" smtClean="0"/>
              <a:t> </a:t>
            </a:r>
            <a:r>
              <a:rPr lang="en-US" sz="2400" dirty="0" err="1" smtClean="0"/>
              <a:t>dalam</a:t>
            </a:r>
            <a:r>
              <a:rPr lang="en-US" sz="2400" dirty="0" smtClean="0"/>
              <a:t>:</a:t>
            </a:r>
          </a:p>
          <a:p>
            <a:pPr>
              <a:buNone/>
            </a:pPr>
            <a:r>
              <a:rPr lang="en-US" sz="2400" dirty="0" smtClean="0"/>
              <a:t>1</a:t>
            </a:r>
            <a:r>
              <a:rPr lang="en-US" sz="2400" dirty="0"/>
              <a:t>) </a:t>
            </a:r>
            <a:r>
              <a:rPr lang="en-US" sz="2400" dirty="0" err="1"/>
              <a:t>Menciptakan</a:t>
            </a:r>
            <a:r>
              <a:rPr lang="en-US" sz="2400" dirty="0"/>
              <a:t> </a:t>
            </a:r>
            <a:r>
              <a:rPr lang="en-US" sz="2400" dirty="0" err="1"/>
              <a:t>Keajegan</a:t>
            </a:r>
            <a:r>
              <a:rPr lang="en-US" sz="2400" dirty="0"/>
              <a:t> </a:t>
            </a:r>
            <a:r>
              <a:rPr lang="en-US" sz="2400" dirty="0" err="1"/>
              <a:t>Dalam</a:t>
            </a:r>
            <a:r>
              <a:rPr lang="en-US" sz="2400" dirty="0"/>
              <a:t> </a:t>
            </a:r>
            <a:r>
              <a:rPr lang="en-US" sz="2400" dirty="0" err="1"/>
              <a:t>Pola</a:t>
            </a:r>
            <a:r>
              <a:rPr lang="en-US" sz="2400" dirty="0"/>
              <a:t> </a:t>
            </a:r>
            <a:r>
              <a:rPr lang="en-US" sz="2400" dirty="0" err="1"/>
              <a:t>Sistem</a:t>
            </a:r>
            <a:r>
              <a:rPr lang="en-US" sz="2400" dirty="0"/>
              <a:t> </a:t>
            </a:r>
            <a:r>
              <a:rPr lang="en-US" sz="2400" dirty="0" err="1"/>
              <a:t>Pelatihan</a:t>
            </a:r>
            <a:r>
              <a:rPr lang="en-US" sz="2400" dirty="0" smtClean="0"/>
              <a:t>,</a:t>
            </a:r>
          </a:p>
          <a:p>
            <a:pPr>
              <a:buNone/>
            </a:pPr>
            <a:r>
              <a:rPr lang="en-US" sz="2400" dirty="0"/>
              <a:t>2) </a:t>
            </a:r>
            <a:r>
              <a:rPr lang="en-US" sz="2400" dirty="0" err="1"/>
              <a:t>Menjalin</a:t>
            </a:r>
            <a:r>
              <a:rPr lang="en-US" sz="2400" dirty="0"/>
              <a:t> </a:t>
            </a:r>
            <a:r>
              <a:rPr lang="en-US" sz="2400" dirty="0" err="1"/>
              <a:t>Komunikasi</a:t>
            </a:r>
            <a:r>
              <a:rPr lang="en-US" sz="2400" dirty="0"/>
              <a:t> yang </a:t>
            </a:r>
            <a:r>
              <a:rPr lang="en-US" sz="2400" dirty="0" err="1"/>
              <a:t>Efektif</a:t>
            </a:r>
            <a:r>
              <a:rPr lang="en-US" sz="2400" dirty="0" smtClean="0"/>
              <a:t>.</a:t>
            </a:r>
          </a:p>
          <a:p>
            <a:pPr>
              <a:buNone/>
            </a:pPr>
            <a:r>
              <a:rPr lang="en-US" sz="2400" dirty="0"/>
              <a:t>3) </a:t>
            </a:r>
            <a:r>
              <a:rPr lang="en-US" sz="2400" dirty="0" err="1"/>
              <a:t>Memilih</a:t>
            </a:r>
            <a:r>
              <a:rPr lang="en-US" sz="2400" dirty="0"/>
              <a:t> </a:t>
            </a:r>
            <a:r>
              <a:rPr lang="en-US" sz="2400" dirty="0" err="1"/>
              <a:t>Materi</a:t>
            </a:r>
            <a:r>
              <a:rPr lang="en-US" sz="2400" dirty="0"/>
              <a:t> </a:t>
            </a:r>
            <a:r>
              <a:rPr lang="en-US" sz="2400" dirty="0" err="1"/>
              <a:t>Pelatihan</a:t>
            </a:r>
            <a:r>
              <a:rPr lang="en-US" sz="2400" dirty="0"/>
              <a:t> yang </a:t>
            </a:r>
            <a:r>
              <a:rPr lang="en-US" sz="2400" dirty="0" err="1"/>
              <a:t>Sepadan</a:t>
            </a:r>
            <a:r>
              <a:rPr lang="en-US" sz="2400" dirty="0"/>
              <a:t>.</a:t>
            </a:r>
          </a:p>
          <a:p>
            <a:pPr>
              <a:buNone/>
            </a:pPr>
            <a:r>
              <a:rPr lang="en-US" sz="2400" dirty="0"/>
              <a:t>4) </a:t>
            </a:r>
            <a:r>
              <a:rPr lang="en-US" sz="2400" dirty="0" err="1"/>
              <a:t>Memilih</a:t>
            </a:r>
            <a:r>
              <a:rPr lang="en-US" sz="2400" dirty="0"/>
              <a:t> </a:t>
            </a:r>
            <a:r>
              <a:rPr lang="en-US" sz="2400" dirty="0" err="1"/>
              <a:t>Strategi</a:t>
            </a:r>
            <a:r>
              <a:rPr lang="en-US" sz="2400" dirty="0"/>
              <a:t> </a:t>
            </a:r>
            <a:r>
              <a:rPr lang="en-US" sz="2400" dirty="0" err="1"/>
              <a:t>Belajar</a:t>
            </a:r>
            <a:r>
              <a:rPr lang="en-US" sz="2400" dirty="0"/>
              <a:t> </a:t>
            </a:r>
            <a:r>
              <a:rPr lang="en-US" sz="2400" dirty="0" err="1"/>
              <a:t>Mengajar</a:t>
            </a:r>
            <a:r>
              <a:rPr lang="en-US" sz="2400" dirty="0"/>
              <a:t> yang </a:t>
            </a:r>
            <a:r>
              <a:rPr lang="en-US" sz="2400" dirty="0" err="1"/>
              <a:t>Sesuai</a:t>
            </a:r>
            <a:r>
              <a:rPr lang="en-US" sz="2400" dirty="0"/>
              <a:t>.</a:t>
            </a:r>
          </a:p>
          <a:p>
            <a:pPr>
              <a:buNone/>
            </a:pPr>
            <a:r>
              <a:rPr lang="en-US" sz="2400" dirty="0"/>
              <a:t>5) </a:t>
            </a:r>
            <a:r>
              <a:rPr lang="en-US" sz="2400" dirty="0" err="1"/>
              <a:t>Memberikan</a:t>
            </a:r>
            <a:r>
              <a:rPr lang="en-US" sz="2400" dirty="0"/>
              <a:t> </a:t>
            </a:r>
            <a:r>
              <a:rPr lang="en-US" sz="2400" dirty="0" err="1"/>
              <a:t>Arah</a:t>
            </a:r>
            <a:r>
              <a:rPr lang="en-US" sz="2400" dirty="0"/>
              <a:t> </a:t>
            </a:r>
            <a:r>
              <a:rPr lang="en-US" sz="2400" dirty="0" err="1"/>
              <a:t>Kepada</a:t>
            </a:r>
            <a:r>
              <a:rPr lang="en-US" sz="2400" dirty="0"/>
              <a:t> </a:t>
            </a:r>
            <a:r>
              <a:rPr lang="en-US" sz="2400" dirty="0" err="1"/>
              <a:t>Instruktur</a:t>
            </a:r>
            <a:r>
              <a:rPr lang="en-US" sz="2400" dirty="0"/>
              <a:t> </a:t>
            </a:r>
            <a:r>
              <a:rPr lang="en-US" sz="2400" dirty="0" err="1"/>
              <a:t>dan</a:t>
            </a:r>
            <a:r>
              <a:rPr lang="en-US" sz="2400" dirty="0"/>
              <a:t> </a:t>
            </a:r>
            <a:r>
              <a:rPr lang="en-US" sz="2400" dirty="0" err="1"/>
              <a:t>Peserta</a:t>
            </a:r>
            <a:r>
              <a:rPr lang="en-US" sz="2400" dirty="0"/>
              <a:t> </a:t>
            </a:r>
            <a:r>
              <a:rPr lang="en-US" sz="2400" dirty="0" err="1"/>
              <a:t>Pelatihan</a:t>
            </a:r>
            <a:r>
              <a:rPr lang="en-US" sz="2400" dirty="0"/>
              <a:t>.</a:t>
            </a:r>
          </a:p>
          <a:p>
            <a:pPr>
              <a:buNone/>
            </a:pPr>
            <a:r>
              <a:rPr lang="en-US" sz="2400" dirty="0"/>
              <a:t>6) </a:t>
            </a:r>
            <a:r>
              <a:rPr lang="en-US" sz="2400" dirty="0" err="1"/>
              <a:t>Menjadi</a:t>
            </a:r>
            <a:r>
              <a:rPr lang="en-US" sz="2400" dirty="0"/>
              <a:t> </a:t>
            </a:r>
            <a:r>
              <a:rPr lang="en-US" sz="2400" dirty="0" err="1"/>
              <a:t>Landasan</a:t>
            </a:r>
            <a:r>
              <a:rPr lang="en-US" sz="2400" dirty="0"/>
              <a:t> </a:t>
            </a:r>
            <a:r>
              <a:rPr lang="en-US" sz="2400" dirty="0" err="1"/>
              <a:t>Pengukuran</a:t>
            </a:r>
            <a:r>
              <a:rPr lang="en-US" sz="2400" dirty="0"/>
              <a:t> </a:t>
            </a:r>
            <a:r>
              <a:rPr lang="en-US" sz="2400" dirty="0" err="1"/>
              <a:t>Patokan</a:t>
            </a:r>
            <a:r>
              <a:rPr lang="en-US" sz="2400" dirty="0"/>
              <a:t>/</a:t>
            </a:r>
            <a:r>
              <a:rPr lang="en-US" sz="2400" dirty="0" err="1"/>
              <a:t>Kriteria</a:t>
            </a:r>
            <a:r>
              <a:rPr lang="en-US" sz="2400" dirty="0" smtClean="0"/>
              <a:t>.</a:t>
            </a:r>
          </a:p>
          <a:p>
            <a:pPr>
              <a:buNone/>
            </a:pPr>
            <a:r>
              <a:rPr lang="en-US" sz="2400" dirty="0"/>
              <a:t>7) </a:t>
            </a:r>
            <a:r>
              <a:rPr lang="en-US" sz="2400" dirty="0" err="1"/>
              <a:t>Memajukan</a:t>
            </a:r>
            <a:r>
              <a:rPr lang="en-US" sz="2400" dirty="0"/>
              <a:t>, </a:t>
            </a:r>
            <a:r>
              <a:rPr lang="en-US" sz="2400" dirty="0" err="1"/>
              <a:t>Memundurkan</a:t>
            </a:r>
            <a:r>
              <a:rPr lang="en-US" sz="2400" dirty="0"/>
              <a:t> </a:t>
            </a:r>
            <a:r>
              <a:rPr lang="en-US" sz="2400" dirty="0" err="1"/>
              <a:t>Patokan</a:t>
            </a:r>
            <a:r>
              <a:rPr lang="en-US" sz="2400" dirty="0"/>
              <a:t>/</a:t>
            </a:r>
            <a:r>
              <a:rPr lang="en-US" sz="2400" dirty="0" err="1"/>
              <a:t>Standart</a:t>
            </a:r>
            <a:r>
              <a:rPr lang="en-US" sz="2400" dirty="0"/>
              <a:t>.</a:t>
            </a:r>
          </a:p>
          <a:p>
            <a:pPr>
              <a:buNone/>
            </a:pPr>
            <a:r>
              <a:rPr lang="en-US" sz="2400" dirty="0"/>
              <a:t>8) </a:t>
            </a:r>
            <a:r>
              <a:rPr lang="en-US" sz="2400" dirty="0" err="1"/>
              <a:t>Menjadi</a:t>
            </a:r>
            <a:r>
              <a:rPr lang="en-US" sz="2400" dirty="0"/>
              <a:t> </a:t>
            </a:r>
            <a:r>
              <a:rPr lang="en-US" sz="2400" dirty="0" err="1"/>
              <a:t>Alat</a:t>
            </a:r>
            <a:r>
              <a:rPr lang="en-US" sz="2400" dirty="0"/>
              <a:t> </a:t>
            </a:r>
            <a:r>
              <a:rPr lang="en-US" sz="2400" dirty="0" err="1"/>
              <a:t>Evaluasi</a:t>
            </a:r>
            <a:r>
              <a:rPr lang="en-US" sz="2400" dirty="0"/>
              <a:t> </a:t>
            </a:r>
            <a:r>
              <a:rPr lang="en-US" sz="2400" dirty="0" err="1"/>
              <a:t>Isi</a:t>
            </a:r>
            <a:r>
              <a:rPr lang="en-US" sz="2400" dirty="0"/>
              <a:t> Program </a:t>
            </a:r>
            <a:r>
              <a:rPr lang="en-US" sz="2400" dirty="0" err="1"/>
              <a:t>Pelatihan</a:t>
            </a:r>
            <a:r>
              <a:rPr lang="en-US" sz="2400" dirty="0"/>
              <a:t>.</a:t>
            </a:r>
          </a:p>
          <a:p>
            <a:pPr>
              <a:buNone/>
            </a:pPr>
            <a:r>
              <a:rPr lang="en-US" sz="2400" dirty="0"/>
              <a:t>9) </a:t>
            </a:r>
            <a:r>
              <a:rPr lang="en-US" sz="2400" dirty="0" err="1"/>
              <a:t>Untuk</a:t>
            </a:r>
            <a:r>
              <a:rPr lang="en-US" sz="2400" dirty="0"/>
              <a:t> </a:t>
            </a:r>
            <a:r>
              <a:rPr lang="en-US" sz="2400" dirty="0" err="1"/>
              <a:t>melihat</a:t>
            </a:r>
            <a:r>
              <a:rPr lang="en-US" sz="2400" dirty="0"/>
              <a:t> </a:t>
            </a:r>
            <a:r>
              <a:rPr lang="en-US" sz="2400" dirty="0" err="1"/>
              <a:t>Keterkaitan</a:t>
            </a:r>
            <a:r>
              <a:rPr lang="en-US" sz="2400" dirty="0"/>
              <a:t> Program </a:t>
            </a:r>
            <a:r>
              <a:rPr lang="en-US" sz="2400" dirty="0" err="1"/>
              <a:t>Pelatihan</a:t>
            </a:r>
            <a:r>
              <a:rPr lang="en-US" sz="2400" dirty="0"/>
              <a:t>.</a:t>
            </a:r>
          </a:p>
          <a:p>
            <a:pPr>
              <a:buNone/>
            </a:pPr>
            <a:r>
              <a:rPr lang="en-US" sz="2400" dirty="0"/>
              <a:t>10) </a:t>
            </a:r>
            <a:r>
              <a:rPr lang="en-US" sz="2400" dirty="0" err="1"/>
              <a:t>Menjadi</a:t>
            </a:r>
            <a:r>
              <a:rPr lang="en-US" sz="2400" dirty="0"/>
              <a:t> </a:t>
            </a:r>
            <a:r>
              <a:rPr lang="en-US" sz="2400" dirty="0" err="1"/>
              <a:t>Persyaratan</a:t>
            </a:r>
            <a:r>
              <a:rPr lang="en-US" sz="2400" dirty="0"/>
              <a:t> Program </a:t>
            </a:r>
            <a:r>
              <a:rPr lang="en-US" sz="2400" dirty="0" err="1"/>
              <a:t>Pelatihan</a:t>
            </a:r>
            <a:r>
              <a:rPr lang="en-US" sz="2400" dirty="0"/>
              <a:t> Di </a:t>
            </a:r>
            <a:r>
              <a:rPr lang="en-US" sz="2400" dirty="0" err="1"/>
              <a:t>Tempat</a:t>
            </a:r>
            <a:r>
              <a:rPr lang="en-US" sz="2400" dirty="0"/>
              <a:t> </a:t>
            </a:r>
            <a:r>
              <a:rPr lang="en-US" sz="2400" dirty="0" err="1"/>
              <a:t>Kerja</a:t>
            </a:r>
            <a:r>
              <a:rPr lang="en-US" sz="2400" dirty="0"/>
              <a:t>.</a:t>
            </a:r>
          </a:p>
          <a:p>
            <a:pPr>
              <a:buNone/>
            </a:pPr>
            <a:r>
              <a:rPr lang="en-US" sz="2400" dirty="0"/>
              <a:t>11) </a:t>
            </a:r>
            <a:r>
              <a:rPr lang="en-US" sz="2400" dirty="0" err="1"/>
              <a:t>Menjadi</a:t>
            </a:r>
            <a:r>
              <a:rPr lang="en-US" sz="2400" dirty="0"/>
              <a:t> </a:t>
            </a:r>
            <a:r>
              <a:rPr lang="en-US" sz="2400" dirty="0" err="1"/>
              <a:t>Persyaratan</a:t>
            </a:r>
            <a:r>
              <a:rPr lang="en-US" sz="2400" dirty="0"/>
              <a:t> </a:t>
            </a:r>
            <a:r>
              <a:rPr lang="en-US" sz="2400" dirty="0" err="1"/>
              <a:t>Kontrak</a:t>
            </a:r>
            <a:r>
              <a:rPr lang="en-US" sz="2400" dirty="0"/>
              <a:t> </a:t>
            </a:r>
            <a:r>
              <a:rPr lang="en-US" sz="2400" dirty="0" err="1"/>
              <a:t>dalam</a:t>
            </a:r>
            <a:r>
              <a:rPr lang="en-US" sz="2400" dirty="0"/>
              <a:t> </a:t>
            </a:r>
            <a:r>
              <a:rPr lang="en-US" sz="2400" dirty="0" err="1"/>
              <a:t>Pelatihan</a:t>
            </a:r>
            <a:r>
              <a:rPr lang="en-US" sz="2400" dirty="0" smtClean="0"/>
              <a:t>.</a:t>
            </a:r>
          </a:p>
          <a:p>
            <a:pPr>
              <a:buNone/>
            </a:pPr>
            <a:endParaRPr lang="en-US" sz="2400" dirty="0"/>
          </a:p>
        </p:txBody>
      </p:sp>
    </p:spTree>
    <p:extLst>
      <p:ext uri="{BB962C8B-B14F-4D97-AF65-F5344CB8AC3E}">
        <p14:creationId xmlns:p14="http://schemas.microsoft.com/office/powerpoint/2010/main" val="2676878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sz="3600" b="1" dirty="0" err="1"/>
              <a:t>Klasifikasi</a:t>
            </a:r>
            <a:r>
              <a:rPr lang="en-US" sz="3600" b="1" dirty="0"/>
              <a:t> </a:t>
            </a:r>
            <a:r>
              <a:rPr lang="en-US" sz="3600" b="1" dirty="0" err="1"/>
              <a:t>Tujuan</a:t>
            </a:r>
            <a:r>
              <a:rPr lang="en-US" sz="3600" b="1" dirty="0"/>
              <a:t> </a:t>
            </a:r>
            <a:r>
              <a:rPr lang="en-US" sz="3600" b="1" dirty="0" err="1" smtClean="0"/>
              <a:t>Pelatihan</a:t>
            </a:r>
            <a:endParaRPr lang="en-US" sz="3600" b="1" dirty="0"/>
          </a:p>
        </p:txBody>
      </p:sp>
      <p:sp>
        <p:nvSpPr>
          <p:cNvPr id="3" name="Content Placeholder 2"/>
          <p:cNvSpPr>
            <a:spLocks noGrp="1"/>
          </p:cNvSpPr>
          <p:nvPr>
            <p:ph sz="quarter" idx="1"/>
          </p:nvPr>
        </p:nvSpPr>
        <p:spPr>
          <a:xfrm>
            <a:off x="0" y="1600200"/>
            <a:ext cx="9144000" cy="4525963"/>
          </a:xfrm>
        </p:spPr>
        <p:txBody>
          <a:bodyPr>
            <a:normAutofit/>
          </a:bodyPr>
          <a:lstStyle/>
          <a:p>
            <a:pPr>
              <a:buNone/>
            </a:pPr>
            <a:r>
              <a:rPr lang="en-US" sz="2800" dirty="0" err="1"/>
              <a:t>Tujuan</a:t>
            </a:r>
            <a:r>
              <a:rPr lang="en-US" sz="2800" dirty="0"/>
              <a:t> </a:t>
            </a:r>
            <a:r>
              <a:rPr lang="en-US" sz="2800" dirty="0" err="1"/>
              <a:t>pelatihan</a:t>
            </a:r>
            <a:r>
              <a:rPr lang="en-US" sz="2800" dirty="0"/>
              <a:t> </a:t>
            </a:r>
            <a:r>
              <a:rPr lang="en-US" sz="2800" dirty="0" err="1"/>
              <a:t>mungkin</a:t>
            </a:r>
            <a:r>
              <a:rPr lang="en-US" sz="2800" dirty="0"/>
              <a:t> </a:t>
            </a:r>
            <a:r>
              <a:rPr lang="en-US" sz="2800" dirty="0" err="1"/>
              <a:t>saja</a:t>
            </a:r>
            <a:r>
              <a:rPr lang="en-US" sz="2800" dirty="0"/>
              <a:t> </a:t>
            </a:r>
            <a:r>
              <a:rPr lang="en-US" sz="2800" dirty="0" err="1"/>
              <a:t>bisa</a:t>
            </a:r>
            <a:r>
              <a:rPr lang="en-US" sz="2800" dirty="0"/>
              <a:t> </a:t>
            </a:r>
            <a:r>
              <a:rPr lang="en-US" sz="2800" dirty="0" err="1"/>
              <a:t>diklasifikasikan</a:t>
            </a:r>
            <a:r>
              <a:rPr lang="en-US" sz="2800" dirty="0"/>
              <a:t> </a:t>
            </a:r>
            <a:r>
              <a:rPr lang="en-US" sz="2800" dirty="0" err="1" smtClean="0"/>
              <a:t>dalam</a:t>
            </a:r>
            <a:endParaRPr lang="en-US" sz="2800" dirty="0"/>
          </a:p>
          <a:p>
            <a:pPr>
              <a:buNone/>
            </a:pPr>
            <a:r>
              <a:rPr lang="en-US" sz="2800" dirty="0" err="1" smtClean="0"/>
              <a:t>berbagai</a:t>
            </a:r>
            <a:r>
              <a:rPr lang="en-US" sz="2800" dirty="0" smtClean="0"/>
              <a:t> </a:t>
            </a:r>
            <a:r>
              <a:rPr lang="en-US" sz="2800" dirty="0" err="1"/>
              <a:t>cara</a:t>
            </a:r>
            <a:r>
              <a:rPr lang="en-US" sz="2800" dirty="0"/>
              <a:t> yang </a:t>
            </a:r>
            <a:r>
              <a:rPr lang="en-US" sz="2800" dirty="0" err="1"/>
              <a:t>berbeda</a:t>
            </a:r>
            <a:r>
              <a:rPr lang="en-US" sz="2800" dirty="0"/>
              <a:t>. </a:t>
            </a:r>
            <a:r>
              <a:rPr lang="en-US" sz="2800" dirty="0" err="1"/>
              <a:t>Salah</a:t>
            </a:r>
            <a:r>
              <a:rPr lang="en-US" sz="2800" dirty="0"/>
              <a:t> </a:t>
            </a:r>
            <a:r>
              <a:rPr lang="en-US" sz="2800" dirty="0" err="1"/>
              <a:t>satu</a:t>
            </a:r>
            <a:r>
              <a:rPr lang="en-US" sz="2800" dirty="0"/>
              <a:t> </a:t>
            </a:r>
            <a:r>
              <a:rPr lang="en-US" sz="2800" dirty="0" err="1"/>
              <a:t>cara</a:t>
            </a:r>
            <a:r>
              <a:rPr lang="en-US" sz="2800" dirty="0"/>
              <a:t> </a:t>
            </a:r>
            <a:r>
              <a:rPr lang="en-US" sz="2800" dirty="0" err="1"/>
              <a:t>ialah</a:t>
            </a:r>
            <a:r>
              <a:rPr lang="en-US" sz="2800" dirty="0"/>
              <a:t> </a:t>
            </a:r>
            <a:endParaRPr lang="en-US" sz="2800" dirty="0" smtClean="0"/>
          </a:p>
          <a:p>
            <a:pPr>
              <a:buNone/>
            </a:pPr>
            <a:r>
              <a:rPr lang="en-US" sz="2800" dirty="0" err="1" smtClean="0"/>
              <a:t>mengklasifikasikan</a:t>
            </a:r>
            <a:r>
              <a:rPr lang="en-US" sz="2800" dirty="0" smtClean="0"/>
              <a:t> </a:t>
            </a:r>
            <a:r>
              <a:rPr lang="en-US" sz="2800" dirty="0" err="1"/>
              <a:t>tujuan</a:t>
            </a:r>
            <a:r>
              <a:rPr lang="en-US" sz="2800" dirty="0"/>
              <a:t> </a:t>
            </a:r>
            <a:r>
              <a:rPr lang="en-US" sz="2800" dirty="0" err="1"/>
              <a:t>pelatihan</a:t>
            </a:r>
            <a:r>
              <a:rPr lang="en-US" sz="2800" dirty="0"/>
              <a:t> </a:t>
            </a:r>
            <a:r>
              <a:rPr lang="en-US" sz="2800" dirty="0" err="1"/>
              <a:t>kepada</a:t>
            </a:r>
            <a:r>
              <a:rPr lang="en-US" sz="2800" dirty="0"/>
              <a:t> </a:t>
            </a:r>
            <a:r>
              <a:rPr lang="en-US" sz="2800" dirty="0" err="1"/>
              <a:t>dua</a:t>
            </a:r>
            <a:r>
              <a:rPr lang="en-US" sz="2800" dirty="0"/>
              <a:t> </a:t>
            </a:r>
            <a:r>
              <a:rPr lang="en-US" sz="2800" dirty="0" err="1"/>
              <a:t>kategori</a:t>
            </a:r>
            <a:r>
              <a:rPr lang="en-US" sz="2800" dirty="0"/>
              <a:t>, </a:t>
            </a:r>
            <a:endParaRPr lang="en-US" sz="2800" dirty="0" smtClean="0"/>
          </a:p>
          <a:p>
            <a:pPr>
              <a:buNone/>
            </a:pPr>
            <a:r>
              <a:rPr lang="en-US" sz="2800" dirty="0" err="1" smtClean="0"/>
              <a:t>yaitu</a:t>
            </a:r>
            <a:r>
              <a:rPr lang="en-US" sz="2800" dirty="0" smtClean="0"/>
              <a:t>:;</a:t>
            </a:r>
          </a:p>
          <a:p>
            <a:pPr>
              <a:buNone/>
            </a:pPr>
            <a:r>
              <a:rPr lang="en-US" sz="2800" dirty="0" smtClean="0"/>
              <a:t> </a:t>
            </a:r>
            <a:endParaRPr lang="en-US" sz="2800" dirty="0"/>
          </a:p>
          <a:p>
            <a:pPr>
              <a:buNone/>
            </a:pPr>
            <a:r>
              <a:rPr lang="en-US" sz="2800" dirty="0"/>
              <a:t>(a) </a:t>
            </a:r>
            <a:r>
              <a:rPr lang="en-US" sz="2800" dirty="0" err="1"/>
              <a:t>T</a:t>
            </a:r>
            <a:r>
              <a:rPr lang="en-US" sz="2800" dirty="0" err="1" smtClean="0"/>
              <a:t>ujuan</a:t>
            </a:r>
            <a:r>
              <a:rPr lang="en-US" sz="2800" dirty="0" smtClean="0"/>
              <a:t> </a:t>
            </a:r>
            <a:r>
              <a:rPr lang="en-US" sz="2800" dirty="0" err="1"/>
              <a:t>utama</a:t>
            </a:r>
            <a:r>
              <a:rPr lang="en-US" sz="2800" dirty="0"/>
              <a:t> </a:t>
            </a:r>
            <a:r>
              <a:rPr lang="en-US" sz="2800" dirty="0" err="1"/>
              <a:t>pelatihan</a:t>
            </a:r>
            <a:endParaRPr lang="en-US" sz="2800" dirty="0"/>
          </a:p>
          <a:p>
            <a:pPr>
              <a:buNone/>
            </a:pPr>
            <a:endParaRPr lang="en-US" sz="2800" dirty="0" smtClean="0"/>
          </a:p>
          <a:p>
            <a:pPr>
              <a:buNone/>
            </a:pPr>
            <a:r>
              <a:rPr lang="en-US" sz="2800" dirty="0" smtClean="0"/>
              <a:t> </a:t>
            </a:r>
            <a:r>
              <a:rPr lang="en-US" sz="2800" dirty="0"/>
              <a:t>(b) </a:t>
            </a:r>
            <a:r>
              <a:rPr lang="en-US" sz="2800" dirty="0" err="1"/>
              <a:t>T</a:t>
            </a:r>
            <a:r>
              <a:rPr lang="en-US" sz="2800" dirty="0" err="1" smtClean="0"/>
              <a:t>ujuan</a:t>
            </a:r>
            <a:r>
              <a:rPr lang="en-US" sz="2800" dirty="0" smtClean="0"/>
              <a:t> </a:t>
            </a:r>
            <a:r>
              <a:rPr lang="en-US" sz="2800" dirty="0" err="1"/>
              <a:t>penunjang</a:t>
            </a:r>
            <a:r>
              <a:rPr lang="en-US" sz="2800" dirty="0"/>
              <a:t> </a:t>
            </a:r>
            <a:r>
              <a:rPr lang="en-US" sz="2800" dirty="0" err="1"/>
              <a:t>pelatihan</a:t>
            </a:r>
            <a:r>
              <a:rPr lang="en-US" sz="2800" dirty="0" smtClean="0"/>
              <a:t>.</a:t>
            </a:r>
            <a:endParaRPr lang="en-US" sz="2800" dirty="0"/>
          </a:p>
        </p:txBody>
      </p:sp>
    </p:spTree>
    <p:extLst>
      <p:ext uri="{BB962C8B-B14F-4D97-AF65-F5344CB8AC3E}">
        <p14:creationId xmlns:p14="http://schemas.microsoft.com/office/powerpoint/2010/main" val="1850022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pPr algn="ctr"/>
            <a:r>
              <a:rPr lang="en-US" sz="3600" b="1" dirty="0" err="1"/>
              <a:t>Kriteria</a:t>
            </a:r>
            <a:r>
              <a:rPr lang="en-US" sz="3600" b="1" dirty="0"/>
              <a:t> </a:t>
            </a:r>
            <a:r>
              <a:rPr lang="en-US" sz="3600" b="1" dirty="0" err="1"/>
              <a:t>Pemilihan</a:t>
            </a:r>
            <a:r>
              <a:rPr lang="en-US" sz="3600" b="1" dirty="0"/>
              <a:t> </a:t>
            </a:r>
            <a:r>
              <a:rPr lang="en-US" sz="3600" b="1" dirty="0" err="1"/>
              <a:t>Tujuan</a:t>
            </a:r>
            <a:r>
              <a:rPr lang="en-US" sz="3600" b="1" dirty="0"/>
              <a:t> </a:t>
            </a:r>
            <a:r>
              <a:rPr lang="en-US" sz="3600" b="1" dirty="0" err="1"/>
              <a:t>Pelatihan</a:t>
            </a:r>
            <a:endParaRPr lang="en-US" sz="3600" b="1" dirty="0"/>
          </a:p>
        </p:txBody>
      </p:sp>
      <p:sp>
        <p:nvSpPr>
          <p:cNvPr id="3" name="Content Placeholder 2"/>
          <p:cNvSpPr>
            <a:spLocks noGrp="1"/>
          </p:cNvSpPr>
          <p:nvPr>
            <p:ph sz="quarter" idx="1"/>
          </p:nvPr>
        </p:nvSpPr>
        <p:spPr>
          <a:xfrm>
            <a:off x="0" y="1066800"/>
            <a:ext cx="9144000" cy="5059363"/>
          </a:xfrm>
        </p:spPr>
        <p:txBody>
          <a:bodyPr>
            <a:normAutofit fontScale="77500" lnSpcReduction="20000"/>
          </a:bodyPr>
          <a:lstStyle/>
          <a:p>
            <a:pPr>
              <a:buNone/>
            </a:pPr>
            <a:r>
              <a:rPr lang="en-US" dirty="0" err="1"/>
              <a:t>Ada</a:t>
            </a:r>
            <a:r>
              <a:rPr lang="en-US" dirty="0"/>
              <a:t> </a:t>
            </a:r>
            <a:r>
              <a:rPr lang="en-US" dirty="0" err="1"/>
              <a:t>sepuluh</a:t>
            </a:r>
            <a:r>
              <a:rPr lang="en-US" dirty="0"/>
              <a:t> </a:t>
            </a:r>
            <a:r>
              <a:rPr lang="en-US" dirty="0" err="1"/>
              <a:t>kriteria</a:t>
            </a:r>
            <a:r>
              <a:rPr lang="en-US" dirty="0"/>
              <a:t> yang </a:t>
            </a:r>
            <a:r>
              <a:rPr lang="en-US" dirty="0" err="1"/>
              <a:t>dijadikan</a:t>
            </a:r>
            <a:r>
              <a:rPr lang="en-US" dirty="0"/>
              <a:t> </a:t>
            </a:r>
            <a:r>
              <a:rPr lang="en-US" dirty="0" err="1"/>
              <a:t>pedoman</a:t>
            </a:r>
            <a:r>
              <a:rPr lang="en-US" dirty="0"/>
              <a:t> </a:t>
            </a:r>
            <a:r>
              <a:rPr lang="en-US" dirty="0" err="1"/>
              <a:t>untuk</a:t>
            </a:r>
            <a:r>
              <a:rPr lang="en-US" dirty="0"/>
              <a:t> </a:t>
            </a:r>
            <a:r>
              <a:rPr lang="en-US" dirty="0" err="1"/>
              <a:t>memilih</a:t>
            </a:r>
            <a:r>
              <a:rPr lang="en-US" dirty="0"/>
              <a:t> </a:t>
            </a:r>
            <a:endParaRPr lang="en-US" dirty="0" smtClean="0"/>
          </a:p>
          <a:p>
            <a:pPr>
              <a:buNone/>
            </a:pPr>
            <a:r>
              <a:rPr lang="en-US" dirty="0" err="1" smtClean="0"/>
              <a:t>tujuan-tujuan</a:t>
            </a:r>
            <a:r>
              <a:rPr lang="en-US" dirty="0" smtClean="0"/>
              <a:t> </a:t>
            </a:r>
            <a:r>
              <a:rPr lang="en-US" dirty="0" err="1"/>
              <a:t>pelatihan</a:t>
            </a:r>
            <a:r>
              <a:rPr lang="en-US" dirty="0"/>
              <a:t>, </a:t>
            </a:r>
            <a:r>
              <a:rPr lang="en-US" dirty="0" err="1"/>
              <a:t>yaitu</a:t>
            </a:r>
            <a:r>
              <a:rPr lang="en-US" dirty="0" smtClean="0"/>
              <a:t>:</a:t>
            </a:r>
          </a:p>
          <a:p>
            <a:pPr>
              <a:buNone/>
            </a:pPr>
            <a:endParaRPr lang="en-US" dirty="0" smtClean="0"/>
          </a:p>
          <a:p>
            <a:pPr>
              <a:buNone/>
            </a:pPr>
            <a:r>
              <a:rPr lang="en-US" dirty="0"/>
              <a:t>1) </a:t>
            </a:r>
            <a:r>
              <a:rPr lang="en-US" dirty="0" err="1"/>
              <a:t>Kriteria</a:t>
            </a:r>
            <a:r>
              <a:rPr lang="en-US" dirty="0"/>
              <a:t> </a:t>
            </a:r>
            <a:r>
              <a:rPr lang="en-US" dirty="0" err="1"/>
              <a:t>Universalitas</a:t>
            </a:r>
            <a:endParaRPr lang="en-US" dirty="0"/>
          </a:p>
          <a:p>
            <a:pPr>
              <a:buNone/>
            </a:pPr>
            <a:r>
              <a:rPr lang="en-US" dirty="0"/>
              <a:t>2) </a:t>
            </a:r>
            <a:r>
              <a:rPr lang="en-US" dirty="0" err="1"/>
              <a:t>Kriteria</a:t>
            </a:r>
            <a:r>
              <a:rPr lang="en-US" dirty="0"/>
              <a:t> </a:t>
            </a:r>
            <a:r>
              <a:rPr lang="en-US" dirty="0" err="1"/>
              <a:t>Kesukaran</a:t>
            </a:r>
            <a:endParaRPr lang="en-US" dirty="0"/>
          </a:p>
          <a:p>
            <a:pPr>
              <a:buNone/>
            </a:pPr>
            <a:r>
              <a:rPr lang="en-US" dirty="0"/>
              <a:t>3) </a:t>
            </a:r>
            <a:r>
              <a:rPr lang="en-US" dirty="0" err="1"/>
              <a:t>Kriteria</a:t>
            </a:r>
            <a:r>
              <a:rPr lang="en-US" dirty="0"/>
              <a:t> </a:t>
            </a:r>
            <a:r>
              <a:rPr lang="en-US" dirty="0" err="1"/>
              <a:t>Kepentingan</a:t>
            </a:r>
            <a:endParaRPr lang="en-US" dirty="0"/>
          </a:p>
          <a:p>
            <a:pPr>
              <a:buNone/>
            </a:pPr>
            <a:r>
              <a:rPr lang="en-US" dirty="0"/>
              <a:t>4) </a:t>
            </a:r>
            <a:r>
              <a:rPr lang="en-US" dirty="0" err="1"/>
              <a:t>Kriteria</a:t>
            </a:r>
            <a:r>
              <a:rPr lang="en-US" dirty="0"/>
              <a:t> </a:t>
            </a:r>
            <a:r>
              <a:rPr lang="en-US" dirty="0" err="1"/>
              <a:t>Frekuensi</a:t>
            </a:r>
            <a:endParaRPr lang="en-US" dirty="0"/>
          </a:p>
          <a:p>
            <a:pPr>
              <a:buNone/>
            </a:pPr>
            <a:r>
              <a:rPr lang="en-US" dirty="0"/>
              <a:t>5) </a:t>
            </a:r>
            <a:r>
              <a:rPr lang="en-US" dirty="0" err="1"/>
              <a:t>Kriteria</a:t>
            </a:r>
            <a:r>
              <a:rPr lang="en-US" dirty="0"/>
              <a:t> </a:t>
            </a:r>
            <a:r>
              <a:rPr lang="en-US" dirty="0" err="1" smtClean="0"/>
              <a:t>Kepraktisan</a:t>
            </a:r>
            <a:endParaRPr lang="en-US" dirty="0" smtClean="0"/>
          </a:p>
          <a:p>
            <a:pPr>
              <a:buNone/>
            </a:pPr>
            <a:r>
              <a:rPr lang="en-US" dirty="0"/>
              <a:t>6) </a:t>
            </a:r>
            <a:r>
              <a:rPr lang="en-US" dirty="0" err="1"/>
              <a:t>Kriteria</a:t>
            </a:r>
            <a:r>
              <a:rPr lang="en-US" dirty="0"/>
              <a:t> </a:t>
            </a:r>
            <a:r>
              <a:rPr lang="en-US" dirty="0" err="1"/>
              <a:t>Ketercapaian</a:t>
            </a:r>
            <a:endParaRPr lang="en-US" dirty="0"/>
          </a:p>
          <a:p>
            <a:pPr>
              <a:buNone/>
            </a:pPr>
            <a:r>
              <a:rPr lang="en-US" dirty="0"/>
              <a:t>7) </a:t>
            </a:r>
            <a:r>
              <a:rPr lang="en-US" dirty="0" err="1"/>
              <a:t>Kriteria</a:t>
            </a:r>
            <a:r>
              <a:rPr lang="en-US" dirty="0"/>
              <a:t> </a:t>
            </a:r>
            <a:r>
              <a:rPr lang="en-US" dirty="0" err="1"/>
              <a:t>Kualitas</a:t>
            </a:r>
            <a:endParaRPr lang="en-US" dirty="0"/>
          </a:p>
          <a:p>
            <a:pPr>
              <a:buNone/>
            </a:pPr>
            <a:r>
              <a:rPr lang="en-US" dirty="0"/>
              <a:t>8) </a:t>
            </a:r>
            <a:r>
              <a:rPr lang="en-US" dirty="0" err="1"/>
              <a:t>Kriteria</a:t>
            </a:r>
            <a:r>
              <a:rPr lang="en-US" dirty="0"/>
              <a:t> </a:t>
            </a:r>
            <a:r>
              <a:rPr lang="en-US" dirty="0" err="1"/>
              <a:t>Kekurangan</a:t>
            </a:r>
            <a:endParaRPr lang="en-US" dirty="0"/>
          </a:p>
          <a:p>
            <a:pPr>
              <a:buNone/>
            </a:pPr>
            <a:r>
              <a:rPr lang="en-US" dirty="0"/>
              <a:t>9) </a:t>
            </a:r>
            <a:r>
              <a:rPr lang="en-US" dirty="0" err="1"/>
              <a:t>Kriteria</a:t>
            </a:r>
            <a:r>
              <a:rPr lang="en-US" dirty="0"/>
              <a:t> </a:t>
            </a:r>
            <a:r>
              <a:rPr lang="en-US" dirty="0" err="1"/>
              <a:t>Penggunaan</a:t>
            </a:r>
            <a:endParaRPr lang="en-US" dirty="0"/>
          </a:p>
          <a:p>
            <a:pPr>
              <a:buNone/>
            </a:pPr>
            <a:r>
              <a:rPr lang="en-US" dirty="0"/>
              <a:t>10) </a:t>
            </a:r>
            <a:r>
              <a:rPr lang="en-US" dirty="0" err="1"/>
              <a:t>Kriteria</a:t>
            </a:r>
            <a:r>
              <a:rPr lang="en-US" dirty="0"/>
              <a:t> </a:t>
            </a:r>
            <a:r>
              <a:rPr lang="en-US" dirty="0" err="1" smtClean="0"/>
              <a:t>Keterkaitan</a:t>
            </a:r>
            <a:r>
              <a:rPr lang="en-US" dirty="0" smtClean="0"/>
              <a:t> </a:t>
            </a:r>
            <a:r>
              <a:rPr lang="en-US" dirty="0" err="1"/>
              <a:t>Pelatihan</a:t>
            </a:r>
            <a:endParaRPr lang="en-US" dirty="0"/>
          </a:p>
          <a:p>
            <a:pPr>
              <a:buNone/>
            </a:pPr>
            <a:endParaRPr lang="en-US" dirty="0"/>
          </a:p>
        </p:txBody>
      </p:sp>
    </p:spTree>
    <p:extLst>
      <p:ext uri="{BB962C8B-B14F-4D97-AF65-F5344CB8AC3E}">
        <p14:creationId xmlns:p14="http://schemas.microsoft.com/office/powerpoint/2010/main" val="2809266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720</Words>
  <Application>Microsoft Office PowerPoint</Application>
  <PresentationFormat>On-screen Show (4:3)</PresentationFormat>
  <Paragraphs>124</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MERUMUSKAN TUJUAN PELATIHAN DAN PENDIDIKAN </vt:lpstr>
      <vt:lpstr>PowerPoint Presentation</vt:lpstr>
      <vt:lpstr>PowerPoint Presentation</vt:lpstr>
      <vt:lpstr> Tujuan dari Pelatihan dan Pendidikan </vt:lpstr>
      <vt:lpstr>PowerPoint Presentation</vt:lpstr>
      <vt:lpstr>PowerPoint Presentation</vt:lpstr>
      <vt:lpstr>Kegunaan Tujuan Pelatihan</vt:lpstr>
      <vt:lpstr>Klasifikasi Tujuan Pelatihan</vt:lpstr>
      <vt:lpstr>Kriteria Pemilihan Tujuan Pelatihan</vt:lpstr>
      <vt:lpstr>Prosedur Pemilihan Tujuan Pelatihan</vt:lpstr>
      <vt:lpstr>Perumusan Tujuan Pelatihan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MERUMUSKAN TUJUAN PELATIHAN DAN PENDIDIKAN </dc:title>
  <dc:creator>HP</dc:creator>
  <cp:lastModifiedBy>HP</cp:lastModifiedBy>
  <cp:revision>12</cp:revision>
  <dcterms:created xsi:type="dcterms:W3CDTF">2016-10-01T22:43:05Z</dcterms:created>
  <dcterms:modified xsi:type="dcterms:W3CDTF">2016-10-04T06:34:49Z</dcterms:modified>
</cp:coreProperties>
</file>