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notesSlides/notesSlide2.xml" ContentType="application/vnd.openxmlformats-officedocument.presentationml.notesSlide+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4.xml" ContentType="application/vnd.openxmlformats-officedocument.drawingml.diagramLayout+xml"/>
  <Override PartName="/ppt/diagrams/layout5.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data5.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colors3.xml" ContentType="application/vnd.openxmlformats-officedocument.drawingml.diagramColors+xml"/>
  <Override PartName="/ppt/diagrams/colors4.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4" r:id="rId19"/>
    <p:sldId id="273"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E9CF0"/>
    <a:srgbClr val="13F92E"/>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50" d="100"/>
          <a:sy n="50" d="100"/>
        </p:scale>
        <p:origin x="-108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F38D382-050D-4E9A-B424-2344D2B11696}" type="doc">
      <dgm:prSet loTypeId="urn:microsoft.com/office/officeart/2005/8/layout/arrow6" loCatId="process" qsTypeId="urn:microsoft.com/office/officeart/2005/8/quickstyle/simple1" qsCatId="simple" csTypeId="urn:microsoft.com/office/officeart/2005/8/colors/colorful3" csCatId="colorful" phldr="1"/>
      <dgm:spPr/>
      <dgm:t>
        <a:bodyPr/>
        <a:lstStyle/>
        <a:p>
          <a:endParaRPr lang="en-US"/>
        </a:p>
      </dgm:t>
    </dgm:pt>
    <dgm:pt modelId="{4892D561-CB10-4AAC-A6F6-42C3B411EB93}">
      <dgm:prSet phldrT="[Text]"/>
      <dgm:spPr/>
      <dgm:t>
        <a:bodyPr/>
        <a:lstStyle/>
        <a:p>
          <a:r>
            <a:rPr lang="en-US" dirty="0" smtClean="0"/>
            <a:t>Enthusiastic commitment by followers</a:t>
          </a:r>
          <a:endParaRPr lang="en-US" dirty="0"/>
        </a:p>
      </dgm:t>
    </dgm:pt>
    <dgm:pt modelId="{D1061541-5190-4602-B928-26C7066DDECD}" type="parTrans" cxnId="{6BD34900-47B2-4F0B-B8C4-5C5164D39D79}">
      <dgm:prSet/>
      <dgm:spPr/>
      <dgm:t>
        <a:bodyPr/>
        <a:lstStyle/>
        <a:p>
          <a:endParaRPr lang="en-US"/>
        </a:p>
      </dgm:t>
    </dgm:pt>
    <dgm:pt modelId="{963D37C4-ACFE-40F7-BA96-496D069D3D0B}" type="sibTrans" cxnId="{6BD34900-47B2-4F0B-B8C4-5C5164D39D79}">
      <dgm:prSet/>
      <dgm:spPr/>
      <dgm:t>
        <a:bodyPr/>
        <a:lstStyle/>
        <a:p>
          <a:endParaRPr lang="en-US"/>
        </a:p>
      </dgm:t>
    </dgm:pt>
    <dgm:pt modelId="{B876DA85-6A3B-4F97-94C0-B9EE5DFEE202}">
      <dgm:prSet phldrT="[Text]"/>
      <dgm:spPr/>
      <dgm:t>
        <a:bodyPr/>
        <a:lstStyle/>
        <a:p>
          <a:r>
            <a:rPr lang="en-US" dirty="0" smtClean="0"/>
            <a:t>Indifferent compliance or reluctant </a:t>
          </a:r>
          <a:r>
            <a:rPr lang="en-US" dirty="0" err="1" smtClean="0"/>
            <a:t>obediance</a:t>
          </a:r>
          <a:endParaRPr lang="en-US" dirty="0"/>
        </a:p>
      </dgm:t>
    </dgm:pt>
    <dgm:pt modelId="{1A960ECA-1B88-4728-84A4-CD2279370A7E}" type="parTrans" cxnId="{12515CA4-612D-4C96-9E1A-59FBDD76A049}">
      <dgm:prSet/>
      <dgm:spPr/>
      <dgm:t>
        <a:bodyPr/>
        <a:lstStyle/>
        <a:p>
          <a:endParaRPr lang="en-US"/>
        </a:p>
      </dgm:t>
    </dgm:pt>
    <dgm:pt modelId="{A42B294E-9D00-4E21-B9A9-3E6AF096E320}" type="sibTrans" cxnId="{12515CA4-612D-4C96-9E1A-59FBDD76A049}">
      <dgm:prSet/>
      <dgm:spPr/>
      <dgm:t>
        <a:bodyPr/>
        <a:lstStyle/>
        <a:p>
          <a:endParaRPr lang="en-US"/>
        </a:p>
      </dgm:t>
    </dgm:pt>
    <dgm:pt modelId="{3191229B-4665-4FD9-9FED-0485F09ADB7B}" type="pres">
      <dgm:prSet presAssocID="{8F38D382-050D-4E9A-B424-2344D2B11696}" presName="compositeShape" presStyleCnt="0">
        <dgm:presLayoutVars>
          <dgm:chMax val="2"/>
          <dgm:dir/>
          <dgm:resizeHandles val="exact"/>
        </dgm:presLayoutVars>
      </dgm:prSet>
      <dgm:spPr/>
      <dgm:t>
        <a:bodyPr/>
        <a:lstStyle/>
        <a:p>
          <a:endParaRPr lang="en-US"/>
        </a:p>
      </dgm:t>
    </dgm:pt>
    <dgm:pt modelId="{29DF5E40-0002-4FF3-8027-FC4B7781CEC2}" type="pres">
      <dgm:prSet presAssocID="{8F38D382-050D-4E9A-B424-2344D2B11696}" presName="ribbon" presStyleLbl="node1" presStyleIdx="0" presStyleCnt="1" custLinFactNeighborX="-1099" custLinFactNeighborY="4670"/>
      <dgm:spPr/>
    </dgm:pt>
    <dgm:pt modelId="{74D6E70C-818A-4A4D-B08A-DA478489B20B}" type="pres">
      <dgm:prSet presAssocID="{8F38D382-050D-4E9A-B424-2344D2B11696}" presName="leftArrowText" presStyleLbl="node1" presStyleIdx="0" presStyleCnt="1">
        <dgm:presLayoutVars>
          <dgm:chMax val="0"/>
          <dgm:bulletEnabled val="1"/>
        </dgm:presLayoutVars>
      </dgm:prSet>
      <dgm:spPr/>
      <dgm:t>
        <a:bodyPr/>
        <a:lstStyle/>
        <a:p>
          <a:endParaRPr lang="en-US"/>
        </a:p>
      </dgm:t>
    </dgm:pt>
    <dgm:pt modelId="{952E800A-77B3-4846-AE10-880E3BA1FC9F}" type="pres">
      <dgm:prSet presAssocID="{8F38D382-050D-4E9A-B424-2344D2B11696}" presName="rightArrowText" presStyleLbl="node1" presStyleIdx="0" presStyleCnt="1">
        <dgm:presLayoutVars>
          <dgm:chMax val="0"/>
          <dgm:bulletEnabled val="1"/>
        </dgm:presLayoutVars>
      </dgm:prSet>
      <dgm:spPr/>
      <dgm:t>
        <a:bodyPr/>
        <a:lstStyle/>
        <a:p>
          <a:endParaRPr lang="en-US"/>
        </a:p>
      </dgm:t>
    </dgm:pt>
  </dgm:ptLst>
  <dgm:cxnLst>
    <dgm:cxn modelId="{6BD34900-47B2-4F0B-B8C4-5C5164D39D79}" srcId="{8F38D382-050D-4E9A-B424-2344D2B11696}" destId="{4892D561-CB10-4AAC-A6F6-42C3B411EB93}" srcOrd="0" destOrd="0" parTransId="{D1061541-5190-4602-B928-26C7066DDECD}" sibTransId="{963D37C4-ACFE-40F7-BA96-496D069D3D0B}"/>
    <dgm:cxn modelId="{BC644B9C-8AB2-45B2-81FF-C5B7AB411BF0}" type="presOf" srcId="{4892D561-CB10-4AAC-A6F6-42C3B411EB93}" destId="{74D6E70C-818A-4A4D-B08A-DA478489B20B}" srcOrd="0" destOrd="0" presId="urn:microsoft.com/office/officeart/2005/8/layout/arrow6"/>
    <dgm:cxn modelId="{3A2496B1-843C-4B89-B4EB-CBC78FA44FF0}" type="presOf" srcId="{B876DA85-6A3B-4F97-94C0-B9EE5DFEE202}" destId="{952E800A-77B3-4846-AE10-880E3BA1FC9F}" srcOrd="0" destOrd="0" presId="urn:microsoft.com/office/officeart/2005/8/layout/arrow6"/>
    <dgm:cxn modelId="{430EF339-11F3-4C49-9934-0D2CC7CF3810}" type="presOf" srcId="{8F38D382-050D-4E9A-B424-2344D2B11696}" destId="{3191229B-4665-4FD9-9FED-0485F09ADB7B}" srcOrd="0" destOrd="0" presId="urn:microsoft.com/office/officeart/2005/8/layout/arrow6"/>
    <dgm:cxn modelId="{12515CA4-612D-4C96-9E1A-59FBDD76A049}" srcId="{8F38D382-050D-4E9A-B424-2344D2B11696}" destId="{B876DA85-6A3B-4F97-94C0-B9EE5DFEE202}" srcOrd="1" destOrd="0" parTransId="{1A960ECA-1B88-4728-84A4-CD2279370A7E}" sibTransId="{A42B294E-9D00-4E21-B9A9-3E6AF096E320}"/>
    <dgm:cxn modelId="{3E02DC0D-F670-44D8-B756-6FBB6F2DF358}" type="presParOf" srcId="{3191229B-4665-4FD9-9FED-0485F09ADB7B}" destId="{29DF5E40-0002-4FF3-8027-FC4B7781CEC2}" srcOrd="0" destOrd="0" presId="urn:microsoft.com/office/officeart/2005/8/layout/arrow6"/>
    <dgm:cxn modelId="{331C799D-5DEA-4021-AB17-D11B1048D007}" type="presParOf" srcId="{3191229B-4665-4FD9-9FED-0485F09ADB7B}" destId="{74D6E70C-818A-4A4D-B08A-DA478489B20B}" srcOrd="1" destOrd="0" presId="urn:microsoft.com/office/officeart/2005/8/layout/arrow6"/>
    <dgm:cxn modelId="{A43A1222-48D6-443C-9DDB-43B19EC77F10}" type="presParOf" srcId="{3191229B-4665-4FD9-9FED-0485F09ADB7B}" destId="{952E800A-77B3-4846-AE10-880E3BA1FC9F}" srcOrd="2" destOrd="0" presId="urn:microsoft.com/office/officeart/2005/8/layout/arrow6"/>
  </dgm:cxnLst>
  <dgm:bg/>
  <dgm:whole/>
</dgm:dataModel>
</file>

<file path=ppt/diagrams/data2.xml><?xml version="1.0" encoding="utf-8"?>
<dgm:dataModel xmlns:dgm="http://schemas.openxmlformats.org/drawingml/2006/diagram" xmlns:a="http://schemas.openxmlformats.org/drawingml/2006/main">
  <dgm:ptLst>
    <dgm:pt modelId="{9416B70B-3115-420F-8CDD-9245328B35D9}" type="doc">
      <dgm:prSet loTypeId="urn:microsoft.com/office/officeart/2005/8/layout/vList6" loCatId="list" qsTypeId="urn:microsoft.com/office/officeart/2005/8/quickstyle/simple1" qsCatId="simple" csTypeId="urn:microsoft.com/office/officeart/2005/8/colors/colorful4" csCatId="colorful" phldr="1"/>
      <dgm:spPr/>
      <dgm:t>
        <a:bodyPr/>
        <a:lstStyle/>
        <a:p>
          <a:endParaRPr lang="en-US"/>
        </a:p>
      </dgm:t>
    </dgm:pt>
    <dgm:pt modelId="{CD355838-4979-467A-A2AB-1813E5832126}">
      <dgm:prSet phldrT="[Text]"/>
      <dgm:spPr/>
      <dgm:t>
        <a:bodyPr/>
        <a:lstStyle/>
        <a:p>
          <a:r>
            <a:rPr lang="en-US" dirty="0" smtClean="0"/>
            <a:t>Objective Measures of Performance</a:t>
          </a:r>
          <a:endParaRPr lang="en-US" dirty="0"/>
        </a:p>
      </dgm:t>
    </dgm:pt>
    <dgm:pt modelId="{8089A6C6-0982-4089-96EB-A1D6C0C4C8F0}" type="parTrans" cxnId="{A6839621-93FE-419C-9078-76D73B211FA2}">
      <dgm:prSet/>
      <dgm:spPr/>
      <dgm:t>
        <a:bodyPr/>
        <a:lstStyle/>
        <a:p>
          <a:endParaRPr lang="en-US"/>
        </a:p>
      </dgm:t>
    </dgm:pt>
    <dgm:pt modelId="{50EF54BC-5782-4B96-8ACC-A839959C73B8}" type="sibTrans" cxnId="{A6839621-93FE-419C-9078-76D73B211FA2}">
      <dgm:prSet/>
      <dgm:spPr/>
      <dgm:t>
        <a:bodyPr/>
        <a:lstStyle/>
        <a:p>
          <a:endParaRPr lang="en-US"/>
        </a:p>
      </dgm:t>
    </dgm:pt>
    <dgm:pt modelId="{346B2DCB-ECDB-4B4B-ABDB-971288337B8F}">
      <dgm:prSet phldrT="[Text]" custT="1"/>
      <dgm:spPr/>
      <dgm:t>
        <a:bodyPr/>
        <a:lstStyle/>
        <a:p>
          <a:r>
            <a:rPr lang="en-US" sz="1600" dirty="0" smtClean="0"/>
            <a:t>Sales</a:t>
          </a:r>
          <a:endParaRPr lang="en-US" sz="1600" dirty="0"/>
        </a:p>
      </dgm:t>
    </dgm:pt>
    <dgm:pt modelId="{6B5522AC-615F-4FE6-BF99-CF843BC3FE90}" type="parTrans" cxnId="{269EF5C9-E265-46B6-A98D-5F509C51F60F}">
      <dgm:prSet/>
      <dgm:spPr/>
      <dgm:t>
        <a:bodyPr/>
        <a:lstStyle/>
        <a:p>
          <a:endParaRPr lang="en-US"/>
        </a:p>
      </dgm:t>
    </dgm:pt>
    <dgm:pt modelId="{F522DDBC-2237-450E-9DDF-C6654284508B}" type="sibTrans" cxnId="{269EF5C9-E265-46B6-A98D-5F509C51F60F}">
      <dgm:prSet/>
      <dgm:spPr/>
      <dgm:t>
        <a:bodyPr/>
        <a:lstStyle/>
        <a:p>
          <a:endParaRPr lang="en-US"/>
        </a:p>
      </dgm:t>
    </dgm:pt>
    <dgm:pt modelId="{388E57A3-2376-4877-88D9-44CD5C28C60A}">
      <dgm:prSet phldrT="[Text]" custT="1"/>
      <dgm:spPr/>
      <dgm:t>
        <a:bodyPr/>
        <a:lstStyle/>
        <a:p>
          <a:r>
            <a:rPr lang="en-US" sz="1600" dirty="0" smtClean="0"/>
            <a:t>Net profits</a:t>
          </a:r>
          <a:endParaRPr lang="en-US" sz="1600" dirty="0"/>
        </a:p>
      </dgm:t>
    </dgm:pt>
    <dgm:pt modelId="{3D60DB8C-09F0-4455-9E83-BF982193CD69}" type="parTrans" cxnId="{696C7FF9-811B-4C62-9ADA-9EF084DF7FD6}">
      <dgm:prSet/>
      <dgm:spPr/>
      <dgm:t>
        <a:bodyPr/>
        <a:lstStyle/>
        <a:p>
          <a:endParaRPr lang="en-US"/>
        </a:p>
      </dgm:t>
    </dgm:pt>
    <dgm:pt modelId="{61D59424-C85B-42D2-A828-870144F029C4}" type="sibTrans" cxnId="{696C7FF9-811B-4C62-9ADA-9EF084DF7FD6}">
      <dgm:prSet/>
      <dgm:spPr/>
      <dgm:t>
        <a:bodyPr/>
        <a:lstStyle/>
        <a:p>
          <a:endParaRPr lang="en-US"/>
        </a:p>
      </dgm:t>
    </dgm:pt>
    <dgm:pt modelId="{867E4F62-9C0A-415D-9AD9-2DA81E7DE0C9}">
      <dgm:prSet phldrT="[Text]"/>
      <dgm:spPr/>
      <dgm:t>
        <a:bodyPr/>
        <a:lstStyle/>
        <a:p>
          <a:r>
            <a:rPr lang="en-US" dirty="0" smtClean="0"/>
            <a:t>Subjective Measures of Performance</a:t>
          </a:r>
          <a:endParaRPr lang="en-US" dirty="0"/>
        </a:p>
      </dgm:t>
    </dgm:pt>
    <dgm:pt modelId="{D53D042E-8B01-4083-82CD-371553858DB7}" type="parTrans" cxnId="{EDF2CB49-1684-41BD-87E3-A219ED34C794}">
      <dgm:prSet/>
      <dgm:spPr/>
      <dgm:t>
        <a:bodyPr/>
        <a:lstStyle/>
        <a:p>
          <a:endParaRPr lang="en-US"/>
        </a:p>
      </dgm:t>
    </dgm:pt>
    <dgm:pt modelId="{FB0DD245-2573-43BA-9F33-0E3F23F3F56A}" type="sibTrans" cxnId="{EDF2CB49-1684-41BD-87E3-A219ED34C794}">
      <dgm:prSet/>
      <dgm:spPr/>
      <dgm:t>
        <a:bodyPr/>
        <a:lstStyle/>
        <a:p>
          <a:endParaRPr lang="en-US"/>
        </a:p>
      </dgm:t>
    </dgm:pt>
    <dgm:pt modelId="{A3DF6C88-BF55-4D0C-8090-2604CFA964ED}">
      <dgm:prSet phldrT="[Text]"/>
      <dgm:spPr/>
      <dgm:t>
        <a:bodyPr/>
        <a:lstStyle/>
        <a:p>
          <a:r>
            <a:rPr lang="en-US" dirty="0" smtClean="0"/>
            <a:t>Ratings obtained from the leader’s superior, peers, or </a:t>
          </a:r>
          <a:r>
            <a:rPr lang="en-US" dirty="0" err="1" smtClean="0"/>
            <a:t>subirdinated</a:t>
          </a:r>
          <a:endParaRPr lang="en-US" dirty="0"/>
        </a:p>
      </dgm:t>
    </dgm:pt>
    <dgm:pt modelId="{2095CA39-702A-4A9B-B2E7-A1EF6199634E}" type="parTrans" cxnId="{8C17AB08-6229-4AB5-801B-A6A503E1BA06}">
      <dgm:prSet/>
      <dgm:spPr/>
      <dgm:t>
        <a:bodyPr/>
        <a:lstStyle/>
        <a:p>
          <a:endParaRPr lang="en-US"/>
        </a:p>
      </dgm:t>
    </dgm:pt>
    <dgm:pt modelId="{36AA023F-6B01-409A-BE83-58117647E728}" type="sibTrans" cxnId="{8C17AB08-6229-4AB5-801B-A6A503E1BA06}">
      <dgm:prSet/>
      <dgm:spPr/>
      <dgm:t>
        <a:bodyPr/>
        <a:lstStyle/>
        <a:p>
          <a:endParaRPr lang="en-US"/>
        </a:p>
      </dgm:t>
    </dgm:pt>
    <dgm:pt modelId="{07A4E3C7-5522-4A97-BF53-CE8FCF7769EC}">
      <dgm:prSet phldrT="[Text]" custT="1"/>
      <dgm:spPr/>
      <dgm:t>
        <a:bodyPr/>
        <a:lstStyle/>
        <a:p>
          <a:r>
            <a:rPr lang="en-US" sz="1600" dirty="0" smtClean="0"/>
            <a:t>Profits margin</a:t>
          </a:r>
          <a:endParaRPr lang="en-US" sz="1600" dirty="0"/>
        </a:p>
      </dgm:t>
    </dgm:pt>
    <dgm:pt modelId="{9D689EE1-EAE1-4A5F-AFDB-56FB6EE1420B}" type="parTrans" cxnId="{55B1D5D9-F6FC-4280-AA40-4C9E5A86F709}">
      <dgm:prSet/>
      <dgm:spPr/>
      <dgm:t>
        <a:bodyPr/>
        <a:lstStyle/>
        <a:p>
          <a:endParaRPr lang="en-US"/>
        </a:p>
      </dgm:t>
    </dgm:pt>
    <dgm:pt modelId="{AEFB4D7D-4CEA-4BAC-8177-0CE64ECD2B18}" type="sibTrans" cxnId="{55B1D5D9-F6FC-4280-AA40-4C9E5A86F709}">
      <dgm:prSet/>
      <dgm:spPr/>
      <dgm:t>
        <a:bodyPr/>
        <a:lstStyle/>
        <a:p>
          <a:endParaRPr lang="en-US"/>
        </a:p>
      </dgm:t>
    </dgm:pt>
    <dgm:pt modelId="{212F75EB-ED50-441B-A984-281B68058E6C}">
      <dgm:prSet phldrT="[Text]" custT="1"/>
      <dgm:spPr/>
      <dgm:t>
        <a:bodyPr/>
        <a:lstStyle/>
        <a:p>
          <a:r>
            <a:rPr lang="en-US" sz="1600" dirty="0" smtClean="0"/>
            <a:t>Market share</a:t>
          </a:r>
          <a:endParaRPr lang="en-US" sz="1600" dirty="0"/>
        </a:p>
      </dgm:t>
    </dgm:pt>
    <dgm:pt modelId="{2013F22B-4EEF-4E92-AA11-4B647E9F36B5}" type="parTrans" cxnId="{291E487A-9A1B-40EC-9EED-1A9F6E65E76F}">
      <dgm:prSet/>
      <dgm:spPr/>
      <dgm:t>
        <a:bodyPr/>
        <a:lstStyle/>
        <a:p>
          <a:endParaRPr lang="en-US"/>
        </a:p>
      </dgm:t>
    </dgm:pt>
    <dgm:pt modelId="{B270566C-C272-41EE-93C0-A2AC60BF290F}" type="sibTrans" cxnId="{291E487A-9A1B-40EC-9EED-1A9F6E65E76F}">
      <dgm:prSet/>
      <dgm:spPr/>
      <dgm:t>
        <a:bodyPr/>
        <a:lstStyle/>
        <a:p>
          <a:endParaRPr lang="en-US"/>
        </a:p>
      </dgm:t>
    </dgm:pt>
    <dgm:pt modelId="{F020D531-E085-43A4-8EE2-078A5411C5AA}">
      <dgm:prSet phldrT="[Text]" custT="1"/>
      <dgm:spPr/>
      <dgm:t>
        <a:bodyPr/>
        <a:lstStyle/>
        <a:p>
          <a:r>
            <a:rPr lang="en-US" sz="1600" dirty="0" smtClean="0"/>
            <a:t>ROI</a:t>
          </a:r>
          <a:endParaRPr lang="en-US" sz="1600" dirty="0"/>
        </a:p>
      </dgm:t>
    </dgm:pt>
    <dgm:pt modelId="{19F074D0-6E74-48F8-9853-621FE91CA24A}" type="parTrans" cxnId="{E59A0C46-1203-463A-BFDA-526DDC706CCB}">
      <dgm:prSet/>
      <dgm:spPr/>
      <dgm:t>
        <a:bodyPr/>
        <a:lstStyle/>
        <a:p>
          <a:endParaRPr lang="en-US"/>
        </a:p>
      </dgm:t>
    </dgm:pt>
    <dgm:pt modelId="{937B927A-479B-4C1D-ACAD-753B37AB0E73}" type="sibTrans" cxnId="{E59A0C46-1203-463A-BFDA-526DDC706CCB}">
      <dgm:prSet/>
      <dgm:spPr/>
      <dgm:t>
        <a:bodyPr/>
        <a:lstStyle/>
        <a:p>
          <a:endParaRPr lang="en-US"/>
        </a:p>
      </dgm:t>
    </dgm:pt>
    <dgm:pt modelId="{23523F3E-F2B8-4469-848B-C708709CE8DB}">
      <dgm:prSet phldrT="[Text]" custT="1"/>
      <dgm:spPr/>
      <dgm:t>
        <a:bodyPr/>
        <a:lstStyle/>
        <a:p>
          <a:r>
            <a:rPr lang="en-US" sz="1600" dirty="0" smtClean="0"/>
            <a:t>Productivity, etc</a:t>
          </a:r>
          <a:endParaRPr lang="en-US" sz="1600" dirty="0"/>
        </a:p>
      </dgm:t>
    </dgm:pt>
    <dgm:pt modelId="{32FED668-BC8E-4B6A-BB54-067E0337681E}" type="parTrans" cxnId="{FFE67866-26DC-4F39-BD00-94AEFFD1F092}">
      <dgm:prSet/>
      <dgm:spPr/>
      <dgm:t>
        <a:bodyPr/>
        <a:lstStyle/>
        <a:p>
          <a:endParaRPr lang="en-US"/>
        </a:p>
      </dgm:t>
    </dgm:pt>
    <dgm:pt modelId="{0AF88B62-E2DA-46E3-AE21-F4015186A58C}" type="sibTrans" cxnId="{FFE67866-26DC-4F39-BD00-94AEFFD1F092}">
      <dgm:prSet/>
      <dgm:spPr/>
      <dgm:t>
        <a:bodyPr/>
        <a:lstStyle/>
        <a:p>
          <a:endParaRPr lang="en-US"/>
        </a:p>
      </dgm:t>
    </dgm:pt>
    <dgm:pt modelId="{939EC402-C254-4E5A-8CE5-9046C8DF6490}" type="pres">
      <dgm:prSet presAssocID="{9416B70B-3115-420F-8CDD-9245328B35D9}" presName="Name0" presStyleCnt="0">
        <dgm:presLayoutVars>
          <dgm:dir/>
          <dgm:animLvl val="lvl"/>
          <dgm:resizeHandles/>
        </dgm:presLayoutVars>
      </dgm:prSet>
      <dgm:spPr/>
      <dgm:t>
        <a:bodyPr/>
        <a:lstStyle/>
        <a:p>
          <a:endParaRPr lang="en-US"/>
        </a:p>
      </dgm:t>
    </dgm:pt>
    <dgm:pt modelId="{7C440A04-E822-4CA8-B048-8633A5EFC9F6}" type="pres">
      <dgm:prSet presAssocID="{CD355838-4979-467A-A2AB-1813E5832126}" presName="linNode" presStyleCnt="0"/>
      <dgm:spPr/>
    </dgm:pt>
    <dgm:pt modelId="{A20CC218-8F0E-428C-8B64-422AD72BFCB5}" type="pres">
      <dgm:prSet presAssocID="{CD355838-4979-467A-A2AB-1813E5832126}" presName="parentShp" presStyleLbl="node1" presStyleIdx="0" presStyleCnt="2">
        <dgm:presLayoutVars>
          <dgm:bulletEnabled val="1"/>
        </dgm:presLayoutVars>
      </dgm:prSet>
      <dgm:spPr/>
      <dgm:t>
        <a:bodyPr/>
        <a:lstStyle/>
        <a:p>
          <a:endParaRPr lang="en-US"/>
        </a:p>
      </dgm:t>
    </dgm:pt>
    <dgm:pt modelId="{6A0453E5-D48D-409F-A36F-7C7C9CA95736}" type="pres">
      <dgm:prSet presAssocID="{CD355838-4979-467A-A2AB-1813E5832126}" presName="childShp" presStyleLbl="bgAccFollowNode1" presStyleIdx="0" presStyleCnt="2">
        <dgm:presLayoutVars>
          <dgm:bulletEnabled val="1"/>
        </dgm:presLayoutVars>
      </dgm:prSet>
      <dgm:spPr/>
      <dgm:t>
        <a:bodyPr/>
        <a:lstStyle/>
        <a:p>
          <a:endParaRPr lang="en-US"/>
        </a:p>
      </dgm:t>
    </dgm:pt>
    <dgm:pt modelId="{89F67915-8680-45FE-96C7-91AD7C044A20}" type="pres">
      <dgm:prSet presAssocID="{50EF54BC-5782-4B96-8ACC-A839959C73B8}" presName="spacing" presStyleCnt="0"/>
      <dgm:spPr/>
    </dgm:pt>
    <dgm:pt modelId="{DDC4B66F-F872-4395-B282-7F8AF9C27552}" type="pres">
      <dgm:prSet presAssocID="{867E4F62-9C0A-415D-9AD9-2DA81E7DE0C9}" presName="linNode" presStyleCnt="0"/>
      <dgm:spPr/>
    </dgm:pt>
    <dgm:pt modelId="{B9F94C75-56A7-4A23-8B1F-DBDC9AE8757F}" type="pres">
      <dgm:prSet presAssocID="{867E4F62-9C0A-415D-9AD9-2DA81E7DE0C9}" presName="parentShp" presStyleLbl="node1" presStyleIdx="1" presStyleCnt="2">
        <dgm:presLayoutVars>
          <dgm:bulletEnabled val="1"/>
        </dgm:presLayoutVars>
      </dgm:prSet>
      <dgm:spPr/>
      <dgm:t>
        <a:bodyPr/>
        <a:lstStyle/>
        <a:p>
          <a:endParaRPr lang="en-US"/>
        </a:p>
      </dgm:t>
    </dgm:pt>
    <dgm:pt modelId="{B903DD92-B23F-40C0-BABD-4998F6236DA6}" type="pres">
      <dgm:prSet presAssocID="{867E4F62-9C0A-415D-9AD9-2DA81E7DE0C9}" presName="childShp" presStyleLbl="bgAccFollowNode1" presStyleIdx="1" presStyleCnt="2">
        <dgm:presLayoutVars>
          <dgm:bulletEnabled val="1"/>
        </dgm:presLayoutVars>
      </dgm:prSet>
      <dgm:spPr/>
      <dgm:t>
        <a:bodyPr/>
        <a:lstStyle/>
        <a:p>
          <a:endParaRPr lang="en-US"/>
        </a:p>
      </dgm:t>
    </dgm:pt>
  </dgm:ptLst>
  <dgm:cxnLst>
    <dgm:cxn modelId="{80E6FC43-A048-45DE-A00C-B04AB9463800}" type="presOf" srcId="{346B2DCB-ECDB-4B4B-ABDB-971288337B8F}" destId="{6A0453E5-D48D-409F-A36F-7C7C9CA95736}" srcOrd="0" destOrd="0" presId="urn:microsoft.com/office/officeart/2005/8/layout/vList6"/>
    <dgm:cxn modelId="{EDF2CB49-1684-41BD-87E3-A219ED34C794}" srcId="{9416B70B-3115-420F-8CDD-9245328B35D9}" destId="{867E4F62-9C0A-415D-9AD9-2DA81E7DE0C9}" srcOrd="1" destOrd="0" parTransId="{D53D042E-8B01-4083-82CD-371553858DB7}" sibTransId="{FB0DD245-2573-43BA-9F33-0E3F23F3F56A}"/>
    <dgm:cxn modelId="{C760F5E3-FC37-4A7D-ABF3-CB3535A10638}" type="presOf" srcId="{388E57A3-2376-4877-88D9-44CD5C28C60A}" destId="{6A0453E5-D48D-409F-A36F-7C7C9CA95736}" srcOrd="0" destOrd="1" presId="urn:microsoft.com/office/officeart/2005/8/layout/vList6"/>
    <dgm:cxn modelId="{55B1D5D9-F6FC-4280-AA40-4C9E5A86F709}" srcId="{CD355838-4979-467A-A2AB-1813E5832126}" destId="{07A4E3C7-5522-4A97-BF53-CE8FCF7769EC}" srcOrd="2" destOrd="0" parTransId="{9D689EE1-EAE1-4A5F-AFDB-56FB6EE1420B}" sibTransId="{AEFB4D7D-4CEA-4BAC-8177-0CE64ECD2B18}"/>
    <dgm:cxn modelId="{E9BEA56A-4A0C-404F-8B93-86BC7640BDB2}" type="presOf" srcId="{212F75EB-ED50-441B-A984-281B68058E6C}" destId="{6A0453E5-D48D-409F-A36F-7C7C9CA95736}" srcOrd="0" destOrd="3" presId="urn:microsoft.com/office/officeart/2005/8/layout/vList6"/>
    <dgm:cxn modelId="{FFE67866-26DC-4F39-BD00-94AEFFD1F092}" srcId="{CD355838-4979-467A-A2AB-1813E5832126}" destId="{23523F3E-F2B8-4469-848B-C708709CE8DB}" srcOrd="5" destOrd="0" parTransId="{32FED668-BC8E-4B6A-BB54-067E0337681E}" sibTransId="{0AF88B62-E2DA-46E3-AE21-F4015186A58C}"/>
    <dgm:cxn modelId="{26EDC655-D03E-4BC0-9E7D-CD4D106D8988}" type="presOf" srcId="{A3DF6C88-BF55-4D0C-8090-2604CFA964ED}" destId="{B903DD92-B23F-40C0-BABD-4998F6236DA6}" srcOrd="0" destOrd="0" presId="urn:microsoft.com/office/officeart/2005/8/layout/vList6"/>
    <dgm:cxn modelId="{B11A0A10-1398-404B-9C6D-B167074F627A}" type="presOf" srcId="{F020D531-E085-43A4-8EE2-078A5411C5AA}" destId="{6A0453E5-D48D-409F-A36F-7C7C9CA95736}" srcOrd="0" destOrd="4" presId="urn:microsoft.com/office/officeart/2005/8/layout/vList6"/>
    <dgm:cxn modelId="{98D06E9F-0808-48AB-8CD7-7FEC8E0D2584}" type="presOf" srcId="{9416B70B-3115-420F-8CDD-9245328B35D9}" destId="{939EC402-C254-4E5A-8CE5-9046C8DF6490}" srcOrd="0" destOrd="0" presId="urn:microsoft.com/office/officeart/2005/8/layout/vList6"/>
    <dgm:cxn modelId="{696C7FF9-811B-4C62-9ADA-9EF084DF7FD6}" srcId="{CD355838-4979-467A-A2AB-1813E5832126}" destId="{388E57A3-2376-4877-88D9-44CD5C28C60A}" srcOrd="1" destOrd="0" parTransId="{3D60DB8C-09F0-4455-9E83-BF982193CD69}" sibTransId="{61D59424-C85B-42D2-A828-870144F029C4}"/>
    <dgm:cxn modelId="{72BE721F-AA2C-4B9B-8595-10DEB3037EDC}" type="presOf" srcId="{867E4F62-9C0A-415D-9AD9-2DA81E7DE0C9}" destId="{B9F94C75-56A7-4A23-8B1F-DBDC9AE8757F}" srcOrd="0" destOrd="0" presId="urn:microsoft.com/office/officeart/2005/8/layout/vList6"/>
    <dgm:cxn modelId="{D3CF64A2-722A-4D44-B61D-813C9C589D99}" type="presOf" srcId="{07A4E3C7-5522-4A97-BF53-CE8FCF7769EC}" destId="{6A0453E5-D48D-409F-A36F-7C7C9CA95736}" srcOrd="0" destOrd="2" presId="urn:microsoft.com/office/officeart/2005/8/layout/vList6"/>
    <dgm:cxn modelId="{E59A0C46-1203-463A-BFDA-526DDC706CCB}" srcId="{CD355838-4979-467A-A2AB-1813E5832126}" destId="{F020D531-E085-43A4-8EE2-078A5411C5AA}" srcOrd="4" destOrd="0" parTransId="{19F074D0-6E74-48F8-9853-621FE91CA24A}" sibTransId="{937B927A-479B-4C1D-ACAD-753B37AB0E73}"/>
    <dgm:cxn modelId="{8C17AB08-6229-4AB5-801B-A6A503E1BA06}" srcId="{867E4F62-9C0A-415D-9AD9-2DA81E7DE0C9}" destId="{A3DF6C88-BF55-4D0C-8090-2604CFA964ED}" srcOrd="0" destOrd="0" parTransId="{2095CA39-702A-4A9B-B2E7-A1EF6199634E}" sibTransId="{36AA023F-6B01-409A-BE83-58117647E728}"/>
    <dgm:cxn modelId="{A6839621-93FE-419C-9078-76D73B211FA2}" srcId="{9416B70B-3115-420F-8CDD-9245328B35D9}" destId="{CD355838-4979-467A-A2AB-1813E5832126}" srcOrd="0" destOrd="0" parTransId="{8089A6C6-0982-4089-96EB-A1D6C0C4C8F0}" sibTransId="{50EF54BC-5782-4B96-8ACC-A839959C73B8}"/>
    <dgm:cxn modelId="{291E487A-9A1B-40EC-9EED-1A9F6E65E76F}" srcId="{CD355838-4979-467A-A2AB-1813E5832126}" destId="{212F75EB-ED50-441B-A984-281B68058E6C}" srcOrd="3" destOrd="0" parTransId="{2013F22B-4EEF-4E92-AA11-4B647E9F36B5}" sibTransId="{B270566C-C272-41EE-93C0-A2AC60BF290F}"/>
    <dgm:cxn modelId="{08DD43B0-0089-4D73-93A1-443C65005E14}" type="presOf" srcId="{CD355838-4979-467A-A2AB-1813E5832126}" destId="{A20CC218-8F0E-428C-8B64-422AD72BFCB5}" srcOrd="0" destOrd="0" presId="urn:microsoft.com/office/officeart/2005/8/layout/vList6"/>
    <dgm:cxn modelId="{269EF5C9-E265-46B6-A98D-5F509C51F60F}" srcId="{CD355838-4979-467A-A2AB-1813E5832126}" destId="{346B2DCB-ECDB-4B4B-ABDB-971288337B8F}" srcOrd="0" destOrd="0" parTransId="{6B5522AC-615F-4FE6-BF99-CF843BC3FE90}" sibTransId="{F522DDBC-2237-450E-9DDF-C6654284508B}"/>
    <dgm:cxn modelId="{2818C331-B136-428B-A50C-6C85BC6E6CF9}" type="presOf" srcId="{23523F3E-F2B8-4469-848B-C708709CE8DB}" destId="{6A0453E5-D48D-409F-A36F-7C7C9CA95736}" srcOrd="0" destOrd="5" presId="urn:microsoft.com/office/officeart/2005/8/layout/vList6"/>
    <dgm:cxn modelId="{832E422F-B2D3-4726-99C8-976483C5B890}" type="presParOf" srcId="{939EC402-C254-4E5A-8CE5-9046C8DF6490}" destId="{7C440A04-E822-4CA8-B048-8633A5EFC9F6}" srcOrd="0" destOrd="0" presId="urn:microsoft.com/office/officeart/2005/8/layout/vList6"/>
    <dgm:cxn modelId="{0DBBB9E6-05F4-41B8-AFD2-9D54C42C5D81}" type="presParOf" srcId="{7C440A04-E822-4CA8-B048-8633A5EFC9F6}" destId="{A20CC218-8F0E-428C-8B64-422AD72BFCB5}" srcOrd="0" destOrd="0" presId="urn:microsoft.com/office/officeart/2005/8/layout/vList6"/>
    <dgm:cxn modelId="{B8DECD86-E385-42C3-9FAE-AEBFF5004BC7}" type="presParOf" srcId="{7C440A04-E822-4CA8-B048-8633A5EFC9F6}" destId="{6A0453E5-D48D-409F-A36F-7C7C9CA95736}" srcOrd="1" destOrd="0" presId="urn:microsoft.com/office/officeart/2005/8/layout/vList6"/>
    <dgm:cxn modelId="{01BD4B50-E713-418F-9B04-A79F40014E85}" type="presParOf" srcId="{939EC402-C254-4E5A-8CE5-9046C8DF6490}" destId="{89F67915-8680-45FE-96C7-91AD7C044A20}" srcOrd="1" destOrd="0" presId="urn:microsoft.com/office/officeart/2005/8/layout/vList6"/>
    <dgm:cxn modelId="{E693359E-7E21-4408-BC5B-784B4D267D31}" type="presParOf" srcId="{939EC402-C254-4E5A-8CE5-9046C8DF6490}" destId="{DDC4B66F-F872-4395-B282-7F8AF9C27552}" srcOrd="2" destOrd="0" presId="urn:microsoft.com/office/officeart/2005/8/layout/vList6"/>
    <dgm:cxn modelId="{9CDB6881-0B41-43BC-8F6F-A7A00D519946}" type="presParOf" srcId="{DDC4B66F-F872-4395-B282-7F8AF9C27552}" destId="{B9F94C75-56A7-4A23-8B1F-DBDC9AE8757F}" srcOrd="0" destOrd="0" presId="urn:microsoft.com/office/officeart/2005/8/layout/vList6"/>
    <dgm:cxn modelId="{C8F94EE7-8FE7-4490-93A8-85D6B0709BDB}" type="presParOf" srcId="{DDC4B66F-F872-4395-B282-7F8AF9C27552}" destId="{B903DD92-B23F-40C0-BABD-4998F6236DA6}" srcOrd="1" destOrd="0" presId="urn:microsoft.com/office/officeart/2005/8/layout/vList6"/>
  </dgm:cxnLst>
  <dgm:bg/>
  <dgm:whole/>
</dgm:dataModel>
</file>

<file path=ppt/diagrams/data3.xml><?xml version="1.0" encoding="utf-8"?>
<dgm:dataModel xmlns:dgm="http://schemas.openxmlformats.org/drawingml/2006/diagram" xmlns:a="http://schemas.openxmlformats.org/drawingml/2006/main">
  <dgm:ptLst>
    <dgm:pt modelId="{9AF3787D-21B0-4B3C-9133-F683BE80C545}" type="doc">
      <dgm:prSet loTypeId="urn:microsoft.com/office/officeart/2005/8/layout/hList6" loCatId="list" qsTypeId="urn:microsoft.com/office/officeart/2005/8/quickstyle/3d2" qsCatId="3D" csTypeId="urn:microsoft.com/office/officeart/2005/8/colors/colorful5" csCatId="colorful" phldr="1"/>
      <dgm:spPr/>
      <dgm:t>
        <a:bodyPr/>
        <a:lstStyle/>
        <a:p>
          <a:endParaRPr lang="en-US"/>
        </a:p>
      </dgm:t>
    </dgm:pt>
    <dgm:pt modelId="{31113F76-19E0-40CC-BC58-2A6B58143316}">
      <dgm:prSet phldrT="[Text]" custT="1"/>
      <dgm:spPr/>
      <dgm:t>
        <a:bodyPr/>
        <a:lstStyle/>
        <a:p>
          <a:r>
            <a:rPr lang="en-US" sz="1800" dirty="0" err="1" smtClean="0">
              <a:solidFill>
                <a:schemeClr val="tx1"/>
              </a:solidFill>
            </a:rPr>
            <a:t>Karakteristik</a:t>
          </a:r>
          <a:r>
            <a:rPr lang="en-US" sz="1800" dirty="0" smtClean="0">
              <a:solidFill>
                <a:schemeClr val="tx1"/>
              </a:solidFill>
            </a:rPr>
            <a:t> LEADER</a:t>
          </a:r>
          <a:endParaRPr lang="en-US" sz="1800" dirty="0">
            <a:solidFill>
              <a:schemeClr val="tx1"/>
            </a:solidFill>
          </a:endParaRPr>
        </a:p>
      </dgm:t>
    </dgm:pt>
    <dgm:pt modelId="{41ABAFE6-CBB1-4C65-9691-2C5A6224512D}" type="parTrans" cxnId="{AD11C6E5-E46E-4A31-B87B-C1BE3E98CDF8}">
      <dgm:prSet/>
      <dgm:spPr/>
      <dgm:t>
        <a:bodyPr/>
        <a:lstStyle/>
        <a:p>
          <a:endParaRPr lang="en-US">
            <a:solidFill>
              <a:schemeClr val="tx1"/>
            </a:solidFill>
          </a:endParaRPr>
        </a:p>
      </dgm:t>
    </dgm:pt>
    <dgm:pt modelId="{AD3AA978-3644-472B-92E7-3A41C9DCE0B6}" type="sibTrans" cxnId="{AD11C6E5-E46E-4A31-B87B-C1BE3E98CDF8}">
      <dgm:prSet/>
      <dgm:spPr/>
      <dgm:t>
        <a:bodyPr/>
        <a:lstStyle/>
        <a:p>
          <a:endParaRPr lang="en-US">
            <a:solidFill>
              <a:schemeClr val="tx1"/>
            </a:solidFill>
          </a:endParaRPr>
        </a:p>
      </dgm:t>
    </dgm:pt>
    <dgm:pt modelId="{05250DCC-B863-448E-AE2F-A7BF8850F340}">
      <dgm:prSet phldrT="[Text]" custT="1"/>
      <dgm:spPr/>
      <dgm:t>
        <a:bodyPr/>
        <a:lstStyle/>
        <a:p>
          <a:r>
            <a:rPr lang="en-US" sz="1400" dirty="0" smtClean="0">
              <a:solidFill>
                <a:schemeClr val="tx1"/>
              </a:solidFill>
            </a:rPr>
            <a:t>Traits (motives, personality, values)</a:t>
          </a:r>
          <a:endParaRPr lang="en-US" sz="1400" dirty="0">
            <a:solidFill>
              <a:schemeClr val="tx1"/>
            </a:solidFill>
          </a:endParaRPr>
        </a:p>
      </dgm:t>
    </dgm:pt>
    <dgm:pt modelId="{1DBE99B0-2E8C-4640-8820-F59DF9B26407}" type="parTrans" cxnId="{01EE1076-B720-4397-B36D-EDD9588A539A}">
      <dgm:prSet/>
      <dgm:spPr/>
      <dgm:t>
        <a:bodyPr/>
        <a:lstStyle/>
        <a:p>
          <a:endParaRPr lang="en-US">
            <a:solidFill>
              <a:schemeClr val="tx1"/>
            </a:solidFill>
          </a:endParaRPr>
        </a:p>
      </dgm:t>
    </dgm:pt>
    <dgm:pt modelId="{03E0C4B1-100C-441E-8A22-303A9971CF0F}" type="sibTrans" cxnId="{01EE1076-B720-4397-B36D-EDD9588A539A}">
      <dgm:prSet/>
      <dgm:spPr/>
      <dgm:t>
        <a:bodyPr/>
        <a:lstStyle/>
        <a:p>
          <a:endParaRPr lang="en-US">
            <a:solidFill>
              <a:schemeClr val="tx1"/>
            </a:solidFill>
          </a:endParaRPr>
        </a:p>
      </dgm:t>
    </dgm:pt>
    <dgm:pt modelId="{09795614-60C0-4F01-9BDC-A657B3469B45}">
      <dgm:prSet phldrT="[Text]" custT="1"/>
      <dgm:spPr/>
      <dgm:t>
        <a:bodyPr/>
        <a:lstStyle/>
        <a:p>
          <a:r>
            <a:rPr lang="en-US" sz="1400" dirty="0" smtClean="0">
              <a:solidFill>
                <a:schemeClr val="tx1"/>
              </a:solidFill>
            </a:rPr>
            <a:t>Skills &amp; expertise</a:t>
          </a:r>
          <a:endParaRPr lang="en-US" sz="1400" dirty="0">
            <a:solidFill>
              <a:schemeClr val="tx1"/>
            </a:solidFill>
          </a:endParaRPr>
        </a:p>
      </dgm:t>
    </dgm:pt>
    <dgm:pt modelId="{BA1E7AA8-B666-4644-9167-65C9D39C9D65}" type="parTrans" cxnId="{68A7303D-A771-4A23-A75D-94963DD99CBF}">
      <dgm:prSet/>
      <dgm:spPr/>
      <dgm:t>
        <a:bodyPr/>
        <a:lstStyle/>
        <a:p>
          <a:endParaRPr lang="en-US">
            <a:solidFill>
              <a:schemeClr val="tx1"/>
            </a:solidFill>
          </a:endParaRPr>
        </a:p>
      </dgm:t>
    </dgm:pt>
    <dgm:pt modelId="{144B1003-04A4-4723-9B91-A0CAD7ABCE79}" type="sibTrans" cxnId="{68A7303D-A771-4A23-A75D-94963DD99CBF}">
      <dgm:prSet/>
      <dgm:spPr/>
      <dgm:t>
        <a:bodyPr/>
        <a:lstStyle/>
        <a:p>
          <a:endParaRPr lang="en-US">
            <a:solidFill>
              <a:schemeClr val="tx1"/>
            </a:solidFill>
          </a:endParaRPr>
        </a:p>
      </dgm:t>
    </dgm:pt>
    <dgm:pt modelId="{E49DA35E-406D-40D4-A4CF-91CA67720D60}">
      <dgm:prSet phldrT="[Text]" custT="1"/>
      <dgm:spPr/>
      <dgm:t>
        <a:bodyPr/>
        <a:lstStyle/>
        <a:p>
          <a:r>
            <a:rPr lang="en-US" sz="1800" dirty="0" smtClean="0">
              <a:solidFill>
                <a:schemeClr val="tx1"/>
              </a:solidFill>
            </a:rPr>
            <a:t>KARAKTERISTIK FOLLOWERS</a:t>
          </a:r>
          <a:endParaRPr lang="en-US" sz="1800" dirty="0">
            <a:solidFill>
              <a:schemeClr val="tx1"/>
            </a:solidFill>
          </a:endParaRPr>
        </a:p>
      </dgm:t>
    </dgm:pt>
    <dgm:pt modelId="{6F93C381-FC08-4191-9996-2ECD7F7D38E6}" type="parTrans" cxnId="{AB29F7E7-DEA8-4D06-B496-5B9876FA310E}">
      <dgm:prSet/>
      <dgm:spPr/>
      <dgm:t>
        <a:bodyPr/>
        <a:lstStyle/>
        <a:p>
          <a:endParaRPr lang="en-US">
            <a:solidFill>
              <a:schemeClr val="tx1"/>
            </a:solidFill>
          </a:endParaRPr>
        </a:p>
      </dgm:t>
    </dgm:pt>
    <dgm:pt modelId="{F11D7320-2D3F-424D-A018-4BDE11E8BAB8}" type="sibTrans" cxnId="{AB29F7E7-DEA8-4D06-B496-5B9876FA310E}">
      <dgm:prSet/>
      <dgm:spPr/>
      <dgm:t>
        <a:bodyPr/>
        <a:lstStyle/>
        <a:p>
          <a:endParaRPr lang="en-US">
            <a:solidFill>
              <a:schemeClr val="tx1"/>
            </a:solidFill>
          </a:endParaRPr>
        </a:p>
      </dgm:t>
    </dgm:pt>
    <dgm:pt modelId="{11362F0D-67A0-41A6-B353-D8E6A574EBB1}">
      <dgm:prSet phldrT="[Text]" custT="1"/>
      <dgm:spPr/>
      <dgm:t>
        <a:bodyPr/>
        <a:lstStyle/>
        <a:p>
          <a:r>
            <a:rPr lang="en-US" sz="1400" dirty="0" smtClean="0">
              <a:solidFill>
                <a:schemeClr val="tx1"/>
              </a:solidFill>
            </a:rPr>
            <a:t>Traits (needs, values, self concept)</a:t>
          </a:r>
          <a:endParaRPr lang="en-US" sz="1400" dirty="0">
            <a:solidFill>
              <a:schemeClr val="tx1"/>
            </a:solidFill>
          </a:endParaRPr>
        </a:p>
      </dgm:t>
    </dgm:pt>
    <dgm:pt modelId="{0538C563-555C-477A-B427-ABA26E6F682F}" type="parTrans" cxnId="{9737A50C-EB9D-4EA2-B0C7-F4F5752E709B}">
      <dgm:prSet/>
      <dgm:spPr/>
      <dgm:t>
        <a:bodyPr/>
        <a:lstStyle/>
        <a:p>
          <a:endParaRPr lang="en-US">
            <a:solidFill>
              <a:schemeClr val="tx1"/>
            </a:solidFill>
          </a:endParaRPr>
        </a:p>
      </dgm:t>
    </dgm:pt>
    <dgm:pt modelId="{AA814328-4245-4137-830A-1CBCA2E4D3EB}" type="sibTrans" cxnId="{9737A50C-EB9D-4EA2-B0C7-F4F5752E709B}">
      <dgm:prSet/>
      <dgm:spPr/>
      <dgm:t>
        <a:bodyPr/>
        <a:lstStyle/>
        <a:p>
          <a:endParaRPr lang="en-US">
            <a:solidFill>
              <a:schemeClr val="tx1"/>
            </a:solidFill>
          </a:endParaRPr>
        </a:p>
      </dgm:t>
    </dgm:pt>
    <dgm:pt modelId="{4F87FF59-A839-457F-BC11-7555BFD87077}">
      <dgm:prSet phldrT="[Text]" custT="1"/>
      <dgm:spPr/>
      <dgm:t>
        <a:bodyPr/>
        <a:lstStyle/>
        <a:p>
          <a:r>
            <a:rPr lang="en-US" sz="1400" dirty="0" smtClean="0">
              <a:solidFill>
                <a:schemeClr val="tx1"/>
              </a:solidFill>
            </a:rPr>
            <a:t>Confidence &amp; optimism</a:t>
          </a:r>
          <a:endParaRPr lang="en-US" sz="1400" dirty="0">
            <a:solidFill>
              <a:schemeClr val="tx1"/>
            </a:solidFill>
          </a:endParaRPr>
        </a:p>
      </dgm:t>
    </dgm:pt>
    <dgm:pt modelId="{2FB25AFD-E43D-4499-8261-B3CA0D0614FB}" type="parTrans" cxnId="{64E224E3-22F0-4A1B-919B-DD302EB94D50}">
      <dgm:prSet/>
      <dgm:spPr/>
      <dgm:t>
        <a:bodyPr/>
        <a:lstStyle/>
        <a:p>
          <a:endParaRPr lang="en-US">
            <a:solidFill>
              <a:schemeClr val="tx1"/>
            </a:solidFill>
          </a:endParaRPr>
        </a:p>
      </dgm:t>
    </dgm:pt>
    <dgm:pt modelId="{F42E69B8-6E4B-4216-BDE0-BCE6164383BB}" type="sibTrans" cxnId="{64E224E3-22F0-4A1B-919B-DD302EB94D50}">
      <dgm:prSet/>
      <dgm:spPr/>
      <dgm:t>
        <a:bodyPr/>
        <a:lstStyle/>
        <a:p>
          <a:endParaRPr lang="en-US">
            <a:solidFill>
              <a:schemeClr val="tx1"/>
            </a:solidFill>
          </a:endParaRPr>
        </a:p>
      </dgm:t>
    </dgm:pt>
    <dgm:pt modelId="{1EA653E9-5EF6-4A24-A0A7-0039766E6F40}">
      <dgm:prSet phldrT="[Text]" custT="1"/>
      <dgm:spPr/>
      <dgm:t>
        <a:bodyPr/>
        <a:lstStyle/>
        <a:p>
          <a:r>
            <a:rPr lang="en-US" sz="1800" dirty="0" smtClean="0">
              <a:solidFill>
                <a:schemeClr val="tx1"/>
              </a:solidFill>
            </a:rPr>
            <a:t>KARAKTERISTIK SITUATION</a:t>
          </a:r>
          <a:endParaRPr lang="en-US" sz="1800" dirty="0">
            <a:solidFill>
              <a:schemeClr val="tx1"/>
            </a:solidFill>
          </a:endParaRPr>
        </a:p>
      </dgm:t>
    </dgm:pt>
    <dgm:pt modelId="{D334641E-710C-44D7-A95D-4288D9B6F141}" type="parTrans" cxnId="{E1839716-307C-4DFC-8DFC-9DEE87D59FD9}">
      <dgm:prSet/>
      <dgm:spPr/>
      <dgm:t>
        <a:bodyPr/>
        <a:lstStyle/>
        <a:p>
          <a:endParaRPr lang="en-US">
            <a:solidFill>
              <a:schemeClr val="tx1"/>
            </a:solidFill>
          </a:endParaRPr>
        </a:p>
      </dgm:t>
    </dgm:pt>
    <dgm:pt modelId="{EA7ED539-8C21-453B-A60F-3DEC7B92D659}" type="sibTrans" cxnId="{E1839716-307C-4DFC-8DFC-9DEE87D59FD9}">
      <dgm:prSet/>
      <dgm:spPr/>
      <dgm:t>
        <a:bodyPr/>
        <a:lstStyle/>
        <a:p>
          <a:endParaRPr lang="en-US">
            <a:solidFill>
              <a:schemeClr val="tx1"/>
            </a:solidFill>
          </a:endParaRPr>
        </a:p>
      </dgm:t>
    </dgm:pt>
    <dgm:pt modelId="{CCA9F532-9893-47F4-AD2A-BCB32EEA08BC}">
      <dgm:prSet phldrT="[Text]" custT="1"/>
      <dgm:spPr/>
      <dgm:t>
        <a:bodyPr/>
        <a:lstStyle/>
        <a:p>
          <a:r>
            <a:rPr lang="en-US" sz="1400" dirty="0" smtClean="0">
              <a:solidFill>
                <a:schemeClr val="tx1"/>
              </a:solidFill>
            </a:rPr>
            <a:t>Type of organizational unit</a:t>
          </a:r>
          <a:endParaRPr lang="en-US" sz="1400" dirty="0">
            <a:solidFill>
              <a:schemeClr val="tx1"/>
            </a:solidFill>
          </a:endParaRPr>
        </a:p>
      </dgm:t>
    </dgm:pt>
    <dgm:pt modelId="{03CDFA2C-A45A-4CDA-81B4-DBFDFBF078B6}" type="parTrans" cxnId="{917E11C8-0ABF-4221-AB70-1C96373C2A70}">
      <dgm:prSet/>
      <dgm:spPr/>
      <dgm:t>
        <a:bodyPr/>
        <a:lstStyle/>
        <a:p>
          <a:endParaRPr lang="en-US">
            <a:solidFill>
              <a:schemeClr val="tx1"/>
            </a:solidFill>
          </a:endParaRPr>
        </a:p>
      </dgm:t>
    </dgm:pt>
    <dgm:pt modelId="{02BF0014-4544-4274-BF85-DCEAD2C377C3}" type="sibTrans" cxnId="{917E11C8-0ABF-4221-AB70-1C96373C2A70}">
      <dgm:prSet/>
      <dgm:spPr/>
      <dgm:t>
        <a:bodyPr/>
        <a:lstStyle/>
        <a:p>
          <a:endParaRPr lang="en-US">
            <a:solidFill>
              <a:schemeClr val="tx1"/>
            </a:solidFill>
          </a:endParaRPr>
        </a:p>
      </dgm:t>
    </dgm:pt>
    <dgm:pt modelId="{40E620D8-5A3D-4429-847A-9E305E7CD5F9}">
      <dgm:prSet phldrT="[Text]" custT="1"/>
      <dgm:spPr/>
      <dgm:t>
        <a:bodyPr/>
        <a:lstStyle/>
        <a:p>
          <a:r>
            <a:rPr lang="en-US" sz="1400" dirty="0" smtClean="0">
              <a:solidFill>
                <a:schemeClr val="tx1"/>
              </a:solidFill>
            </a:rPr>
            <a:t>Position, power, &amp; authority of leader</a:t>
          </a:r>
          <a:endParaRPr lang="en-US" sz="1400" dirty="0">
            <a:solidFill>
              <a:schemeClr val="tx1"/>
            </a:solidFill>
          </a:endParaRPr>
        </a:p>
      </dgm:t>
    </dgm:pt>
    <dgm:pt modelId="{BBB0940B-92C6-40F8-ABA9-93876EA7B3DB}" type="parTrans" cxnId="{1582DAF7-C369-4D73-B27B-69D33141083D}">
      <dgm:prSet/>
      <dgm:spPr/>
      <dgm:t>
        <a:bodyPr/>
        <a:lstStyle/>
        <a:p>
          <a:endParaRPr lang="en-US">
            <a:solidFill>
              <a:schemeClr val="tx1"/>
            </a:solidFill>
          </a:endParaRPr>
        </a:p>
      </dgm:t>
    </dgm:pt>
    <dgm:pt modelId="{7B00EB41-649A-4708-90CD-7D96B9BF3318}" type="sibTrans" cxnId="{1582DAF7-C369-4D73-B27B-69D33141083D}">
      <dgm:prSet/>
      <dgm:spPr/>
      <dgm:t>
        <a:bodyPr/>
        <a:lstStyle/>
        <a:p>
          <a:endParaRPr lang="en-US">
            <a:solidFill>
              <a:schemeClr val="tx1"/>
            </a:solidFill>
          </a:endParaRPr>
        </a:p>
      </dgm:t>
    </dgm:pt>
    <dgm:pt modelId="{0999F38E-DB48-4E65-9035-17408DB37E95}">
      <dgm:prSet phldrT="[Text]" custT="1"/>
      <dgm:spPr/>
      <dgm:t>
        <a:bodyPr/>
        <a:lstStyle/>
        <a:p>
          <a:r>
            <a:rPr lang="en-US" sz="1400" dirty="0" smtClean="0">
              <a:solidFill>
                <a:schemeClr val="tx1"/>
              </a:solidFill>
            </a:rPr>
            <a:t>Confidence &amp; optimism</a:t>
          </a:r>
          <a:endParaRPr lang="en-US" sz="1400" dirty="0">
            <a:solidFill>
              <a:schemeClr val="tx1"/>
            </a:solidFill>
          </a:endParaRPr>
        </a:p>
      </dgm:t>
    </dgm:pt>
    <dgm:pt modelId="{9B42A94A-A67F-47F9-923D-415C8A446EA5}" type="parTrans" cxnId="{E46D42BF-F442-4413-A468-367A25E3DA20}">
      <dgm:prSet/>
      <dgm:spPr/>
      <dgm:t>
        <a:bodyPr/>
        <a:lstStyle/>
        <a:p>
          <a:endParaRPr lang="en-US"/>
        </a:p>
      </dgm:t>
    </dgm:pt>
    <dgm:pt modelId="{69BAF517-F4BE-4F21-BC41-F32A73E0A9EC}" type="sibTrans" cxnId="{E46D42BF-F442-4413-A468-367A25E3DA20}">
      <dgm:prSet/>
      <dgm:spPr/>
      <dgm:t>
        <a:bodyPr/>
        <a:lstStyle/>
        <a:p>
          <a:endParaRPr lang="en-US"/>
        </a:p>
      </dgm:t>
    </dgm:pt>
    <dgm:pt modelId="{AC64956F-6AA6-4042-95B2-DB7D955DC8E2}">
      <dgm:prSet phldrT="[Text]" custT="1"/>
      <dgm:spPr/>
      <dgm:t>
        <a:bodyPr/>
        <a:lstStyle/>
        <a:p>
          <a:r>
            <a:rPr lang="en-US" sz="1400" dirty="0" smtClean="0">
              <a:solidFill>
                <a:schemeClr val="tx1"/>
              </a:solidFill>
            </a:rPr>
            <a:t>Behavior</a:t>
          </a:r>
          <a:endParaRPr lang="en-US" sz="1400" dirty="0">
            <a:solidFill>
              <a:schemeClr val="tx1"/>
            </a:solidFill>
          </a:endParaRPr>
        </a:p>
      </dgm:t>
    </dgm:pt>
    <dgm:pt modelId="{AB512CB4-B490-41A6-9C15-9C1AC6F80A47}" type="parTrans" cxnId="{F8FF4DC3-EEC4-42A3-8CF1-7D14FF681CEE}">
      <dgm:prSet/>
      <dgm:spPr/>
      <dgm:t>
        <a:bodyPr/>
        <a:lstStyle/>
        <a:p>
          <a:endParaRPr lang="en-US"/>
        </a:p>
      </dgm:t>
    </dgm:pt>
    <dgm:pt modelId="{7476B4AC-18E9-4C61-9B3B-6E5509C2A7B9}" type="sibTrans" cxnId="{F8FF4DC3-EEC4-42A3-8CF1-7D14FF681CEE}">
      <dgm:prSet/>
      <dgm:spPr/>
      <dgm:t>
        <a:bodyPr/>
        <a:lstStyle/>
        <a:p>
          <a:endParaRPr lang="en-US"/>
        </a:p>
      </dgm:t>
    </dgm:pt>
    <dgm:pt modelId="{86E1608D-8C96-44DF-AF31-1BA7A0B74E23}">
      <dgm:prSet phldrT="[Text]" custT="1"/>
      <dgm:spPr/>
      <dgm:t>
        <a:bodyPr/>
        <a:lstStyle/>
        <a:p>
          <a:r>
            <a:rPr lang="en-US" sz="1400" dirty="0" smtClean="0">
              <a:solidFill>
                <a:schemeClr val="tx1"/>
              </a:solidFill>
            </a:rPr>
            <a:t>Integrity</a:t>
          </a:r>
          <a:endParaRPr lang="en-US" sz="1400" dirty="0">
            <a:solidFill>
              <a:schemeClr val="tx1"/>
            </a:solidFill>
          </a:endParaRPr>
        </a:p>
      </dgm:t>
    </dgm:pt>
    <dgm:pt modelId="{3E06B7FD-337C-4798-BA95-A07E642CDBD0}" type="parTrans" cxnId="{8F74E0CF-451E-4A4C-93C8-929B0EFB8ACC}">
      <dgm:prSet/>
      <dgm:spPr/>
      <dgm:t>
        <a:bodyPr/>
        <a:lstStyle/>
        <a:p>
          <a:endParaRPr lang="en-US"/>
        </a:p>
      </dgm:t>
    </dgm:pt>
    <dgm:pt modelId="{605A7C68-3487-4756-84B5-B0D2155D9BA6}" type="sibTrans" cxnId="{8F74E0CF-451E-4A4C-93C8-929B0EFB8ACC}">
      <dgm:prSet/>
      <dgm:spPr/>
      <dgm:t>
        <a:bodyPr/>
        <a:lstStyle/>
        <a:p>
          <a:endParaRPr lang="en-US"/>
        </a:p>
      </dgm:t>
    </dgm:pt>
    <dgm:pt modelId="{21897757-90D1-45BC-B48A-90E951481015}">
      <dgm:prSet phldrT="[Text]" custT="1"/>
      <dgm:spPr/>
      <dgm:t>
        <a:bodyPr/>
        <a:lstStyle/>
        <a:p>
          <a:r>
            <a:rPr lang="en-US" sz="1400" dirty="0" smtClean="0">
              <a:solidFill>
                <a:schemeClr val="tx1"/>
              </a:solidFill>
            </a:rPr>
            <a:t>Influence tactics</a:t>
          </a:r>
          <a:endParaRPr lang="en-US" sz="1400" dirty="0">
            <a:solidFill>
              <a:schemeClr val="tx1"/>
            </a:solidFill>
          </a:endParaRPr>
        </a:p>
      </dgm:t>
    </dgm:pt>
    <dgm:pt modelId="{C65CC7C3-A1F3-4073-8838-5C830B142A38}" type="parTrans" cxnId="{C6CD4CE5-22EC-416F-8E35-278641FF60A4}">
      <dgm:prSet/>
      <dgm:spPr/>
      <dgm:t>
        <a:bodyPr/>
        <a:lstStyle/>
        <a:p>
          <a:endParaRPr lang="en-US"/>
        </a:p>
      </dgm:t>
    </dgm:pt>
    <dgm:pt modelId="{DA85A998-A1EF-4D51-83DD-017F535E43E1}" type="sibTrans" cxnId="{C6CD4CE5-22EC-416F-8E35-278641FF60A4}">
      <dgm:prSet/>
      <dgm:spPr/>
      <dgm:t>
        <a:bodyPr/>
        <a:lstStyle/>
        <a:p>
          <a:endParaRPr lang="en-US"/>
        </a:p>
      </dgm:t>
    </dgm:pt>
    <dgm:pt modelId="{A528F2B4-C6C5-4EE6-8FF0-0FE90C05D821}">
      <dgm:prSet phldrT="[Text]" custT="1"/>
      <dgm:spPr/>
      <dgm:t>
        <a:bodyPr/>
        <a:lstStyle/>
        <a:p>
          <a:r>
            <a:rPr lang="en-US" sz="1400" dirty="0" smtClean="0">
              <a:solidFill>
                <a:schemeClr val="tx1"/>
              </a:solidFill>
            </a:rPr>
            <a:t>Attribution about followers</a:t>
          </a:r>
          <a:endParaRPr lang="en-US" sz="1400" dirty="0">
            <a:solidFill>
              <a:schemeClr val="tx1"/>
            </a:solidFill>
          </a:endParaRPr>
        </a:p>
      </dgm:t>
    </dgm:pt>
    <dgm:pt modelId="{2FF0EFDF-87C1-4165-BD80-925A942D4064}" type="parTrans" cxnId="{A5754D37-1E1B-4FFF-AB9C-CECAFD4D33DE}">
      <dgm:prSet/>
      <dgm:spPr/>
      <dgm:t>
        <a:bodyPr/>
        <a:lstStyle/>
        <a:p>
          <a:endParaRPr lang="en-US"/>
        </a:p>
      </dgm:t>
    </dgm:pt>
    <dgm:pt modelId="{32C93728-3053-4487-96FA-33D1FEBA4AB1}" type="sibTrans" cxnId="{A5754D37-1E1B-4FFF-AB9C-CECAFD4D33DE}">
      <dgm:prSet/>
      <dgm:spPr/>
      <dgm:t>
        <a:bodyPr/>
        <a:lstStyle/>
        <a:p>
          <a:endParaRPr lang="en-US"/>
        </a:p>
      </dgm:t>
    </dgm:pt>
    <dgm:pt modelId="{14DDFF5E-602B-440A-8FE7-A4AF13B95884}">
      <dgm:prSet phldrT="[Text]" custT="1"/>
      <dgm:spPr/>
      <dgm:t>
        <a:bodyPr/>
        <a:lstStyle/>
        <a:p>
          <a:r>
            <a:rPr lang="en-US" sz="1400" dirty="0" smtClean="0">
              <a:solidFill>
                <a:schemeClr val="tx1"/>
              </a:solidFill>
            </a:rPr>
            <a:t>Skills &amp; expertise</a:t>
          </a:r>
          <a:endParaRPr lang="en-US" sz="1400" dirty="0">
            <a:solidFill>
              <a:schemeClr val="tx1"/>
            </a:solidFill>
          </a:endParaRPr>
        </a:p>
      </dgm:t>
    </dgm:pt>
    <dgm:pt modelId="{850AC76D-CE55-4346-A25E-57D313D27329}" type="parTrans" cxnId="{57F298BD-C244-496A-9348-691716293A6E}">
      <dgm:prSet/>
      <dgm:spPr/>
      <dgm:t>
        <a:bodyPr/>
        <a:lstStyle/>
        <a:p>
          <a:endParaRPr lang="en-US"/>
        </a:p>
      </dgm:t>
    </dgm:pt>
    <dgm:pt modelId="{F163972D-0A0C-4A6C-BF0E-5AFECBA80C38}" type="sibTrans" cxnId="{57F298BD-C244-496A-9348-691716293A6E}">
      <dgm:prSet/>
      <dgm:spPr/>
      <dgm:t>
        <a:bodyPr/>
        <a:lstStyle/>
        <a:p>
          <a:endParaRPr lang="en-US"/>
        </a:p>
      </dgm:t>
    </dgm:pt>
    <dgm:pt modelId="{D8AC4C14-624A-4FA2-859A-727AB0852E31}">
      <dgm:prSet phldrT="[Text]" custT="1"/>
      <dgm:spPr/>
      <dgm:t>
        <a:bodyPr/>
        <a:lstStyle/>
        <a:p>
          <a:r>
            <a:rPr lang="en-US" sz="1400" dirty="0" smtClean="0">
              <a:solidFill>
                <a:schemeClr val="tx1"/>
              </a:solidFill>
            </a:rPr>
            <a:t>Attribution about leader</a:t>
          </a:r>
          <a:endParaRPr lang="en-US" sz="1400" dirty="0">
            <a:solidFill>
              <a:schemeClr val="tx1"/>
            </a:solidFill>
          </a:endParaRPr>
        </a:p>
      </dgm:t>
    </dgm:pt>
    <dgm:pt modelId="{ABCE1CB2-9CEB-4957-81B2-FD89F33B00E8}" type="parTrans" cxnId="{E855050B-C569-47DE-9CF8-ED9624D1E44F}">
      <dgm:prSet/>
      <dgm:spPr/>
      <dgm:t>
        <a:bodyPr/>
        <a:lstStyle/>
        <a:p>
          <a:endParaRPr lang="en-US"/>
        </a:p>
      </dgm:t>
    </dgm:pt>
    <dgm:pt modelId="{A8F9219A-B8E5-42EB-B74F-EEAB0BD75AD8}" type="sibTrans" cxnId="{E855050B-C569-47DE-9CF8-ED9624D1E44F}">
      <dgm:prSet/>
      <dgm:spPr/>
      <dgm:t>
        <a:bodyPr/>
        <a:lstStyle/>
        <a:p>
          <a:endParaRPr lang="en-US"/>
        </a:p>
      </dgm:t>
    </dgm:pt>
    <dgm:pt modelId="{F1A04E23-F1DE-430F-942D-9A39F2F9F7CA}">
      <dgm:prSet phldrT="[Text]" custT="1"/>
      <dgm:spPr/>
      <dgm:t>
        <a:bodyPr/>
        <a:lstStyle/>
        <a:p>
          <a:r>
            <a:rPr lang="en-US" sz="1400" dirty="0" smtClean="0">
              <a:solidFill>
                <a:schemeClr val="tx1"/>
              </a:solidFill>
            </a:rPr>
            <a:t>Trust in leader</a:t>
          </a:r>
          <a:endParaRPr lang="en-US" sz="1400" dirty="0">
            <a:solidFill>
              <a:schemeClr val="tx1"/>
            </a:solidFill>
          </a:endParaRPr>
        </a:p>
      </dgm:t>
    </dgm:pt>
    <dgm:pt modelId="{799FD203-80EE-43C3-A60F-C1BE9A4DBEDA}" type="parTrans" cxnId="{6DF0D7A6-8BF8-4D96-BEF3-E204261B10AE}">
      <dgm:prSet/>
      <dgm:spPr/>
      <dgm:t>
        <a:bodyPr/>
        <a:lstStyle/>
        <a:p>
          <a:endParaRPr lang="en-US"/>
        </a:p>
      </dgm:t>
    </dgm:pt>
    <dgm:pt modelId="{2BE3DB01-E8A0-4C29-B32A-BC6086B955B7}" type="sibTrans" cxnId="{6DF0D7A6-8BF8-4D96-BEF3-E204261B10AE}">
      <dgm:prSet/>
      <dgm:spPr/>
      <dgm:t>
        <a:bodyPr/>
        <a:lstStyle/>
        <a:p>
          <a:endParaRPr lang="en-US"/>
        </a:p>
      </dgm:t>
    </dgm:pt>
    <dgm:pt modelId="{5F79579F-1A9B-4584-A73B-CD2CF94283BE}">
      <dgm:prSet phldrT="[Text]" custT="1"/>
      <dgm:spPr/>
      <dgm:t>
        <a:bodyPr/>
        <a:lstStyle/>
        <a:p>
          <a:r>
            <a:rPr lang="en-US" sz="1400" dirty="0" smtClean="0">
              <a:solidFill>
                <a:schemeClr val="tx1"/>
              </a:solidFill>
            </a:rPr>
            <a:t>Task commitment &amp; effort</a:t>
          </a:r>
          <a:endParaRPr lang="en-US" sz="1400" dirty="0">
            <a:solidFill>
              <a:schemeClr val="tx1"/>
            </a:solidFill>
          </a:endParaRPr>
        </a:p>
      </dgm:t>
    </dgm:pt>
    <dgm:pt modelId="{98F12C52-06BD-40E6-AEFA-880C08732FFB}" type="parTrans" cxnId="{3964F08C-17C7-4DBA-9378-EFF41979EEFF}">
      <dgm:prSet/>
      <dgm:spPr/>
      <dgm:t>
        <a:bodyPr/>
        <a:lstStyle/>
        <a:p>
          <a:endParaRPr lang="en-US"/>
        </a:p>
      </dgm:t>
    </dgm:pt>
    <dgm:pt modelId="{38703D48-9A61-49B6-8B4B-787E56053799}" type="sibTrans" cxnId="{3964F08C-17C7-4DBA-9378-EFF41979EEFF}">
      <dgm:prSet/>
      <dgm:spPr/>
      <dgm:t>
        <a:bodyPr/>
        <a:lstStyle/>
        <a:p>
          <a:endParaRPr lang="en-US"/>
        </a:p>
      </dgm:t>
    </dgm:pt>
    <dgm:pt modelId="{53B2C216-ADC9-4C5B-9BC5-40F4220452D5}">
      <dgm:prSet phldrT="[Text]" custT="1"/>
      <dgm:spPr/>
      <dgm:t>
        <a:bodyPr/>
        <a:lstStyle/>
        <a:p>
          <a:r>
            <a:rPr lang="en-US" sz="1400" dirty="0" smtClean="0">
              <a:solidFill>
                <a:schemeClr val="tx1"/>
              </a:solidFill>
            </a:rPr>
            <a:t>Satisfaction with job &amp; leader</a:t>
          </a:r>
          <a:endParaRPr lang="en-US" sz="1400" dirty="0">
            <a:solidFill>
              <a:schemeClr val="tx1"/>
            </a:solidFill>
          </a:endParaRPr>
        </a:p>
      </dgm:t>
    </dgm:pt>
    <dgm:pt modelId="{DBED598D-0D6F-46D8-BE94-47CF68D5D1DE}" type="parTrans" cxnId="{60DD954B-3268-4BCC-942B-944BCC7A3FA5}">
      <dgm:prSet/>
      <dgm:spPr/>
      <dgm:t>
        <a:bodyPr/>
        <a:lstStyle/>
        <a:p>
          <a:endParaRPr lang="en-US"/>
        </a:p>
      </dgm:t>
    </dgm:pt>
    <dgm:pt modelId="{5007C707-8CF4-49F6-8974-C6F10F6846C1}" type="sibTrans" cxnId="{60DD954B-3268-4BCC-942B-944BCC7A3FA5}">
      <dgm:prSet/>
      <dgm:spPr/>
      <dgm:t>
        <a:bodyPr/>
        <a:lstStyle/>
        <a:p>
          <a:endParaRPr lang="en-US"/>
        </a:p>
      </dgm:t>
    </dgm:pt>
    <dgm:pt modelId="{3F319B7A-DA32-4298-878C-04461AEB24CE}">
      <dgm:prSet phldrT="[Text]" custT="1"/>
      <dgm:spPr/>
      <dgm:t>
        <a:bodyPr/>
        <a:lstStyle/>
        <a:p>
          <a:r>
            <a:rPr lang="en-US" sz="1400" dirty="0" smtClean="0">
              <a:solidFill>
                <a:schemeClr val="tx1"/>
              </a:solidFill>
            </a:rPr>
            <a:t>Size of unit</a:t>
          </a:r>
          <a:endParaRPr lang="en-US" sz="1400" dirty="0">
            <a:solidFill>
              <a:schemeClr val="tx1"/>
            </a:solidFill>
          </a:endParaRPr>
        </a:p>
      </dgm:t>
    </dgm:pt>
    <dgm:pt modelId="{C31D93DE-DD70-41F4-BD75-7A6ED1AE5859}" type="parTrans" cxnId="{32F1D969-04E9-4FC3-B1B7-71ECA24C193B}">
      <dgm:prSet/>
      <dgm:spPr/>
      <dgm:t>
        <a:bodyPr/>
        <a:lstStyle/>
        <a:p>
          <a:endParaRPr lang="en-US"/>
        </a:p>
      </dgm:t>
    </dgm:pt>
    <dgm:pt modelId="{7C41D8BD-43B5-4A07-93EC-14C90D0FCCE4}" type="sibTrans" cxnId="{32F1D969-04E9-4FC3-B1B7-71ECA24C193B}">
      <dgm:prSet/>
      <dgm:spPr/>
      <dgm:t>
        <a:bodyPr/>
        <a:lstStyle/>
        <a:p>
          <a:endParaRPr lang="en-US"/>
        </a:p>
      </dgm:t>
    </dgm:pt>
    <dgm:pt modelId="{4EE6F9E1-4FDD-4D4A-A7EE-1C7A478E50AA}">
      <dgm:prSet phldrT="[Text]" custT="1"/>
      <dgm:spPr/>
      <dgm:t>
        <a:bodyPr/>
        <a:lstStyle/>
        <a:p>
          <a:r>
            <a:rPr lang="en-US" sz="1400" dirty="0" smtClean="0">
              <a:solidFill>
                <a:schemeClr val="tx1"/>
              </a:solidFill>
            </a:rPr>
            <a:t>Task structure &amp; complexity</a:t>
          </a:r>
          <a:endParaRPr lang="en-US" sz="1400" dirty="0">
            <a:solidFill>
              <a:schemeClr val="tx1"/>
            </a:solidFill>
          </a:endParaRPr>
        </a:p>
      </dgm:t>
    </dgm:pt>
    <dgm:pt modelId="{954300B3-00E3-4381-9451-1CB2EBC6F5A1}" type="parTrans" cxnId="{0F8C3E31-1231-4FBA-99CB-F1BCBA32F6B2}">
      <dgm:prSet/>
      <dgm:spPr/>
      <dgm:t>
        <a:bodyPr/>
        <a:lstStyle/>
        <a:p>
          <a:endParaRPr lang="en-US"/>
        </a:p>
      </dgm:t>
    </dgm:pt>
    <dgm:pt modelId="{A798861A-1805-4A97-A08C-B8B7C0DCC879}" type="sibTrans" cxnId="{0F8C3E31-1231-4FBA-99CB-F1BCBA32F6B2}">
      <dgm:prSet/>
      <dgm:spPr/>
      <dgm:t>
        <a:bodyPr/>
        <a:lstStyle/>
        <a:p>
          <a:endParaRPr lang="en-US"/>
        </a:p>
      </dgm:t>
    </dgm:pt>
    <dgm:pt modelId="{2D810AB5-8C77-41A9-A5EF-9436202885E2}">
      <dgm:prSet phldrT="[Text]" custT="1"/>
      <dgm:spPr/>
      <dgm:t>
        <a:bodyPr/>
        <a:lstStyle/>
        <a:p>
          <a:r>
            <a:rPr lang="en-US" sz="1400" dirty="0" smtClean="0">
              <a:solidFill>
                <a:schemeClr val="tx1"/>
              </a:solidFill>
            </a:rPr>
            <a:t>Task independence</a:t>
          </a:r>
          <a:endParaRPr lang="en-US" sz="1400" dirty="0">
            <a:solidFill>
              <a:schemeClr val="tx1"/>
            </a:solidFill>
          </a:endParaRPr>
        </a:p>
      </dgm:t>
    </dgm:pt>
    <dgm:pt modelId="{9300AD4E-0E5D-4AA0-9B96-E9C8DFA7E02A}" type="parTrans" cxnId="{6F43E800-3816-4B79-93C4-5873D93861D1}">
      <dgm:prSet/>
      <dgm:spPr/>
      <dgm:t>
        <a:bodyPr/>
        <a:lstStyle/>
        <a:p>
          <a:endParaRPr lang="en-US"/>
        </a:p>
      </dgm:t>
    </dgm:pt>
    <dgm:pt modelId="{8962E64F-9298-4EF3-83B0-A33E130E7727}" type="sibTrans" cxnId="{6F43E800-3816-4B79-93C4-5873D93861D1}">
      <dgm:prSet/>
      <dgm:spPr/>
      <dgm:t>
        <a:bodyPr/>
        <a:lstStyle/>
        <a:p>
          <a:endParaRPr lang="en-US"/>
        </a:p>
      </dgm:t>
    </dgm:pt>
    <dgm:pt modelId="{879E76E2-00C6-48E2-AE59-5A2A13C49D16}">
      <dgm:prSet phldrT="[Text]" custT="1"/>
      <dgm:spPr/>
      <dgm:t>
        <a:bodyPr/>
        <a:lstStyle/>
        <a:p>
          <a:r>
            <a:rPr lang="en-US" sz="1400" dirty="0" smtClean="0">
              <a:solidFill>
                <a:schemeClr val="tx1"/>
              </a:solidFill>
            </a:rPr>
            <a:t>Organizational culture</a:t>
          </a:r>
          <a:endParaRPr lang="en-US" sz="1400" dirty="0">
            <a:solidFill>
              <a:schemeClr val="tx1"/>
            </a:solidFill>
          </a:endParaRPr>
        </a:p>
      </dgm:t>
    </dgm:pt>
    <dgm:pt modelId="{05D91618-13FF-4FA3-9731-373F4396CDA8}" type="parTrans" cxnId="{939D48C4-42A4-4987-8C0B-D5C74DD88677}">
      <dgm:prSet/>
      <dgm:spPr/>
      <dgm:t>
        <a:bodyPr/>
        <a:lstStyle/>
        <a:p>
          <a:endParaRPr lang="en-US"/>
        </a:p>
      </dgm:t>
    </dgm:pt>
    <dgm:pt modelId="{BB9EEAB3-CA4E-406C-92B5-A61150279FEC}" type="sibTrans" cxnId="{939D48C4-42A4-4987-8C0B-D5C74DD88677}">
      <dgm:prSet/>
      <dgm:spPr/>
      <dgm:t>
        <a:bodyPr/>
        <a:lstStyle/>
        <a:p>
          <a:endParaRPr lang="en-US"/>
        </a:p>
      </dgm:t>
    </dgm:pt>
    <dgm:pt modelId="{7B4A84DB-7729-4EB3-AFB6-A480C4101A9D}">
      <dgm:prSet phldrT="[Text]" custT="1"/>
      <dgm:spPr/>
      <dgm:t>
        <a:bodyPr/>
        <a:lstStyle/>
        <a:p>
          <a:r>
            <a:rPr lang="en-US" sz="1400" dirty="0" smtClean="0">
              <a:solidFill>
                <a:schemeClr val="tx1"/>
              </a:solidFill>
            </a:rPr>
            <a:t>Environmental uncertainty</a:t>
          </a:r>
          <a:endParaRPr lang="en-US" sz="1400" dirty="0">
            <a:solidFill>
              <a:schemeClr val="tx1"/>
            </a:solidFill>
          </a:endParaRPr>
        </a:p>
      </dgm:t>
    </dgm:pt>
    <dgm:pt modelId="{92CBC183-1AD4-4D51-9A0A-CD9A7F569B28}" type="parTrans" cxnId="{B4124C2D-ECBC-4E94-AED2-588BB71D2D13}">
      <dgm:prSet/>
      <dgm:spPr/>
      <dgm:t>
        <a:bodyPr/>
        <a:lstStyle/>
        <a:p>
          <a:endParaRPr lang="en-US"/>
        </a:p>
      </dgm:t>
    </dgm:pt>
    <dgm:pt modelId="{B872E0C3-7532-46B3-9326-5F1B8E2CB58E}" type="sibTrans" cxnId="{B4124C2D-ECBC-4E94-AED2-588BB71D2D13}">
      <dgm:prSet/>
      <dgm:spPr/>
      <dgm:t>
        <a:bodyPr/>
        <a:lstStyle/>
        <a:p>
          <a:endParaRPr lang="en-US"/>
        </a:p>
      </dgm:t>
    </dgm:pt>
    <dgm:pt modelId="{3832D3B8-709E-4144-B3BD-F2AECB091FC0}">
      <dgm:prSet phldrT="[Text]" custT="1"/>
      <dgm:spPr/>
      <dgm:t>
        <a:bodyPr/>
        <a:lstStyle/>
        <a:p>
          <a:r>
            <a:rPr lang="en-US" sz="1400" dirty="0" smtClean="0">
              <a:solidFill>
                <a:schemeClr val="tx1"/>
              </a:solidFill>
            </a:rPr>
            <a:t>External dependencies</a:t>
          </a:r>
          <a:endParaRPr lang="en-US" sz="1400" dirty="0">
            <a:solidFill>
              <a:schemeClr val="tx1"/>
            </a:solidFill>
          </a:endParaRPr>
        </a:p>
      </dgm:t>
    </dgm:pt>
    <dgm:pt modelId="{A820F968-B56D-4D42-9193-81B05DCECFF6}" type="parTrans" cxnId="{21E13F06-DE01-4553-AB5C-030B5D82B8CE}">
      <dgm:prSet/>
      <dgm:spPr/>
      <dgm:t>
        <a:bodyPr/>
        <a:lstStyle/>
        <a:p>
          <a:endParaRPr lang="en-US"/>
        </a:p>
      </dgm:t>
    </dgm:pt>
    <dgm:pt modelId="{5065BB42-2270-4C93-B7BF-24DC7AFD9DE2}" type="sibTrans" cxnId="{21E13F06-DE01-4553-AB5C-030B5D82B8CE}">
      <dgm:prSet/>
      <dgm:spPr/>
      <dgm:t>
        <a:bodyPr/>
        <a:lstStyle/>
        <a:p>
          <a:endParaRPr lang="en-US"/>
        </a:p>
      </dgm:t>
    </dgm:pt>
    <dgm:pt modelId="{2C35DEB9-01EA-46ED-BD3A-6E90D99D6479}">
      <dgm:prSet phldrT="[Text]" custT="1"/>
      <dgm:spPr/>
      <dgm:t>
        <a:bodyPr/>
        <a:lstStyle/>
        <a:p>
          <a:r>
            <a:rPr lang="en-US" sz="1400" dirty="0" smtClean="0">
              <a:solidFill>
                <a:schemeClr val="tx1"/>
              </a:solidFill>
            </a:rPr>
            <a:t>National cultural value</a:t>
          </a:r>
          <a:endParaRPr lang="en-US" sz="1400" dirty="0">
            <a:solidFill>
              <a:schemeClr val="tx1"/>
            </a:solidFill>
          </a:endParaRPr>
        </a:p>
      </dgm:t>
    </dgm:pt>
    <dgm:pt modelId="{451D9F9D-4033-4FCC-A44A-D036A75F67FD}" type="parTrans" cxnId="{44F90A0F-3F3B-4FD3-888D-3542B6997F42}">
      <dgm:prSet/>
      <dgm:spPr/>
      <dgm:t>
        <a:bodyPr/>
        <a:lstStyle/>
        <a:p>
          <a:endParaRPr lang="en-US"/>
        </a:p>
      </dgm:t>
    </dgm:pt>
    <dgm:pt modelId="{9C639632-2028-454A-9088-2EB57ECBAC1C}" type="sibTrans" cxnId="{44F90A0F-3F3B-4FD3-888D-3542B6997F42}">
      <dgm:prSet/>
      <dgm:spPr/>
      <dgm:t>
        <a:bodyPr/>
        <a:lstStyle/>
        <a:p>
          <a:endParaRPr lang="en-US"/>
        </a:p>
      </dgm:t>
    </dgm:pt>
    <dgm:pt modelId="{8CA2C91F-768F-4AB0-A9FC-CD477EE11D39}" type="pres">
      <dgm:prSet presAssocID="{9AF3787D-21B0-4B3C-9133-F683BE80C545}" presName="Name0" presStyleCnt="0">
        <dgm:presLayoutVars>
          <dgm:dir/>
          <dgm:resizeHandles val="exact"/>
        </dgm:presLayoutVars>
      </dgm:prSet>
      <dgm:spPr/>
      <dgm:t>
        <a:bodyPr/>
        <a:lstStyle/>
        <a:p>
          <a:endParaRPr lang="en-US"/>
        </a:p>
      </dgm:t>
    </dgm:pt>
    <dgm:pt modelId="{B35031DE-361B-4F7B-B836-7AD07967A2B3}" type="pres">
      <dgm:prSet presAssocID="{31113F76-19E0-40CC-BC58-2A6B58143316}" presName="node" presStyleLbl="node1" presStyleIdx="0" presStyleCnt="3">
        <dgm:presLayoutVars>
          <dgm:bulletEnabled val="1"/>
        </dgm:presLayoutVars>
      </dgm:prSet>
      <dgm:spPr/>
      <dgm:t>
        <a:bodyPr/>
        <a:lstStyle/>
        <a:p>
          <a:endParaRPr lang="en-US"/>
        </a:p>
      </dgm:t>
    </dgm:pt>
    <dgm:pt modelId="{B356FA55-C8A3-408A-AFAF-0972D5676575}" type="pres">
      <dgm:prSet presAssocID="{AD3AA978-3644-472B-92E7-3A41C9DCE0B6}" presName="sibTrans" presStyleCnt="0"/>
      <dgm:spPr/>
    </dgm:pt>
    <dgm:pt modelId="{D4F1915D-01B4-4891-896E-5C79AB0D4F4E}" type="pres">
      <dgm:prSet presAssocID="{E49DA35E-406D-40D4-A4CF-91CA67720D60}" presName="node" presStyleLbl="node1" presStyleIdx="1" presStyleCnt="3">
        <dgm:presLayoutVars>
          <dgm:bulletEnabled val="1"/>
        </dgm:presLayoutVars>
      </dgm:prSet>
      <dgm:spPr/>
      <dgm:t>
        <a:bodyPr/>
        <a:lstStyle/>
        <a:p>
          <a:endParaRPr lang="en-US"/>
        </a:p>
      </dgm:t>
    </dgm:pt>
    <dgm:pt modelId="{E1DE79CF-87FA-4998-87D6-04E58D77A932}" type="pres">
      <dgm:prSet presAssocID="{F11D7320-2D3F-424D-A018-4BDE11E8BAB8}" presName="sibTrans" presStyleCnt="0"/>
      <dgm:spPr/>
    </dgm:pt>
    <dgm:pt modelId="{E6BE1C63-5DFB-46F5-AECB-52B4BBD62069}" type="pres">
      <dgm:prSet presAssocID="{1EA653E9-5EF6-4A24-A0A7-0039766E6F40}" presName="node" presStyleLbl="node1" presStyleIdx="2" presStyleCnt="3">
        <dgm:presLayoutVars>
          <dgm:bulletEnabled val="1"/>
        </dgm:presLayoutVars>
      </dgm:prSet>
      <dgm:spPr/>
      <dgm:t>
        <a:bodyPr/>
        <a:lstStyle/>
        <a:p>
          <a:endParaRPr lang="en-US"/>
        </a:p>
      </dgm:t>
    </dgm:pt>
  </dgm:ptLst>
  <dgm:cxnLst>
    <dgm:cxn modelId="{185A6815-0678-4B80-A5F9-82A3F2C64537}" type="presOf" srcId="{11362F0D-67A0-41A6-B353-D8E6A574EBB1}" destId="{D4F1915D-01B4-4891-896E-5C79AB0D4F4E}" srcOrd="0" destOrd="1" presId="urn:microsoft.com/office/officeart/2005/8/layout/hList6"/>
    <dgm:cxn modelId="{57F298BD-C244-496A-9348-691716293A6E}" srcId="{E49DA35E-406D-40D4-A4CF-91CA67720D60}" destId="{14DDFF5E-602B-440A-8FE7-A4AF13B95884}" srcOrd="2" destOrd="0" parTransId="{850AC76D-CE55-4346-A25E-57D313D27329}" sibTransId="{F163972D-0A0C-4A6C-BF0E-5AFECBA80C38}"/>
    <dgm:cxn modelId="{60DD954B-3268-4BCC-942B-944BCC7A3FA5}" srcId="{E49DA35E-406D-40D4-A4CF-91CA67720D60}" destId="{53B2C216-ADC9-4C5B-9BC5-40F4220452D5}" srcOrd="6" destOrd="0" parTransId="{DBED598D-0D6F-46D8-BE94-47CF68D5D1DE}" sibTransId="{5007C707-8CF4-49F6-8974-C6F10F6846C1}"/>
    <dgm:cxn modelId="{AB29F7E7-DEA8-4D06-B496-5B9876FA310E}" srcId="{9AF3787D-21B0-4B3C-9133-F683BE80C545}" destId="{E49DA35E-406D-40D4-A4CF-91CA67720D60}" srcOrd="1" destOrd="0" parTransId="{6F93C381-FC08-4191-9996-2ECD7F7D38E6}" sibTransId="{F11D7320-2D3F-424D-A018-4BDE11E8BAB8}"/>
    <dgm:cxn modelId="{5C4DBB3E-07B1-495B-BB9C-6FD4B48EE9B3}" type="presOf" srcId="{3F319B7A-DA32-4298-878C-04461AEB24CE}" destId="{E6BE1C63-5DFB-46F5-AECB-52B4BBD62069}" srcOrd="0" destOrd="2" presId="urn:microsoft.com/office/officeart/2005/8/layout/hList6"/>
    <dgm:cxn modelId="{44F90A0F-3F3B-4FD3-888D-3542B6997F42}" srcId="{1EA653E9-5EF6-4A24-A0A7-0039766E6F40}" destId="{2C35DEB9-01EA-46ED-BD3A-6E90D99D6479}" srcOrd="8" destOrd="0" parTransId="{451D9F9D-4033-4FCC-A44A-D036A75F67FD}" sibTransId="{9C639632-2028-454A-9088-2EB57ECBAC1C}"/>
    <dgm:cxn modelId="{A5754D37-1E1B-4FFF-AB9C-CECAFD4D33DE}" srcId="{31113F76-19E0-40CC-BC58-2A6B58143316}" destId="{A528F2B4-C6C5-4EE6-8FF0-0FE90C05D821}" srcOrd="6" destOrd="0" parTransId="{2FF0EFDF-87C1-4165-BD80-925A942D4064}" sibTransId="{32C93728-3053-4487-96FA-33D1FEBA4AB1}"/>
    <dgm:cxn modelId="{0EE07E58-0D56-4383-9616-87D73BC4FF77}" type="presOf" srcId="{A528F2B4-C6C5-4EE6-8FF0-0FE90C05D821}" destId="{B35031DE-361B-4F7B-B836-7AD07967A2B3}" srcOrd="0" destOrd="7" presId="urn:microsoft.com/office/officeart/2005/8/layout/hList6"/>
    <dgm:cxn modelId="{0ED21065-9E00-4AE5-802E-E3F3D67ACBF2}" type="presOf" srcId="{05250DCC-B863-448E-AE2F-A7BF8850F340}" destId="{B35031DE-361B-4F7B-B836-7AD07967A2B3}" srcOrd="0" destOrd="1" presId="urn:microsoft.com/office/officeart/2005/8/layout/hList6"/>
    <dgm:cxn modelId="{E1839716-307C-4DFC-8DFC-9DEE87D59FD9}" srcId="{9AF3787D-21B0-4B3C-9133-F683BE80C545}" destId="{1EA653E9-5EF6-4A24-A0A7-0039766E6F40}" srcOrd="2" destOrd="0" parTransId="{D334641E-710C-44D7-A95D-4288D9B6F141}" sibTransId="{EA7ED539-8C21-453B-A60F-3DEC7B92D659}"/>
    <dgm:cxn modelId="{68A7303D-A771-4A23-A75D-94963DD99CBF}" srcId="{31113F76-19E0-40CC-BC58-2A6B58143316}" destId="{09795614-60C0-4F01-9BDC-A657B3469B45}" srcOrd="2" destOrd="0" parTransId="{BA1E7AA8-B666-4644-9167-65C9D39C9D65}" sibTransId="{144B1003-04A4-4723-9B91-A0CAD7ABCE79}"/>
    <dgm:cxn modelId="{335B7514-7B03-4EA2-B594-665A00F3A598}" type="presOf" srcId="{09795614-60C0-4F01-9BDC-A657B3469B45}" destId="{B35031DE-361B-4F7B-B836-7AD07967A2B3}" srcOrd="0" destOrd="3" presId="urn:microsoft.com/office/officeart/2005/8/layout/hList6"/>
    <dgm:cxn modelId="{9A808AC2-7CBB-4987-A6CD-520B119E0D00}" type="presOf" srcId="{9AF3787D-21B0-4B3C-9133-F683BE80C545}" destId="{8CA2C91F-768F-4AB0-A9FC-CD477EE11D39}" srcOrd="0" destOrd="0" presId="urn:microsoft.com/office/officeart/2005/8/layout/hList6"/>
    <dgm:cxn modelId="{EFACD548-AFCF-45A8-B804-20351761542F}" type="presOf" srcId="{E49DA35E-406D-40D4-A4CF-91CA67720D60}" destId="{D4F1915D-01B4-4891-896E-5C79AB0D4F4E}" srcOrd="0" destOrd="0" presId="urn:microsoft.com/office/officeart/2005/8/layout/hList6"/>
    <dgm:cxn modelId="{F8FF4DC3-EEC4-42A3-8CF1-7D14FF681CEE}" srcId="{31113F76-19E0-40CC-BC58-2A6B58143316}" destId="{AC64956F-6AA6-4042-95B2-DB7D955DC8E2}" srcOrd="3" destOrd="0" parTransId="{AB512CB4-B490-41A6-9C15-9C1AC6F80A47}" sibTransId="{7476B4AC-18E9-4C61-9B3B-6E5509C2A7B9}"/>
    <dgm:cxn modelId="{B4124C2D-ECBC-4E94-AED2-588BB71D2D13}" srcId="{1EA653E9-5EF6-4A24-A0A7-0039766E6F40}" destId="{7B4A84DB-7729-4EB3-AFB6-A480C4101A9D}" srcOrd="6" destOrd="0" parTransId="{92CBC183-1AD4-4D51-9A0A-CD9A7F569B28}" sibTransId="{B872E0C3-7532-46B3-9326-5F1B8E2CB58E}"/>
    <dgm:cxn modelId="{939D48C4-42A4-4987-8C0B-D5C74DD88677}" srcId="{1EA653E9-5EF6-4A24-A0A7-0039766E6F40}" destId="{879E76E2-00C6-48E2-AE59-5A2A13C49D16}" srcOrd="5" destOrd="0" parTransId="{05D91618-13FF-4FA3-9731-373F4396CDA8}" sibTransId="{BB9EEAB3-CA4E-406C-92B5-A61150279FEC}"/>
    <dgm:cxn modelId="{676D79C1-2863-4CA4-A9BA-568FAEE7CA83}" type="presOf" srcId="{21897757-90D1-45BC-B48A-90E951481015}" destId="{B35031DE-361B-4F7B-B836-7AD07967A2B3}" srcOrd="0" destOrd="6" presId="urn:microsoft.com/office/officeart/2005/8/layout/hList6"/>
    <dgm:cxn modelId="{2F3358AD-AE57-4545-AC30-4A98DFDA771D}" type="presOf" srcId="{879E76E2-00C6-48E2-AE59-5A2A13C49D16}" destId="{E6BE1C63-5DFB-46F5-AECB-52B4BBD62069}" srcOrd="0" destOrd="6" presId="urn:microsoft.com/office/officeart/2005/8/layout/hList6"/>
    <dgm:cxn modelId="{917E11C8-0ABF-4221-AB70-1C96373C2A70}" srcId="{1EA653E9-5EF6-4A24-A0A7-0039766E6F40}" destId="{CCA9F532-9893-47F4-AD2A-BCB32EEA08BC}" srcOrd="0" destOrd="0" parTransId="{03CDFA2C-A45A-4CDA-81B4-DBFDFBF078B6}" sibTransId="{02BF0014-4544-4274-BF85-DCEAD2C377C3}"/>
    <dgm:cxn modelId="{0933E29F-3A53-4ABB-A91E-6392AA730610}" type="presOf" srcId="{14DDFF5E-602B-440A-8FE7-A4AF13B95884}" destId="{D4F1915D-01B4-4891-896E-5C79AB0D4F4E}" srcOrd="0" destOrd="3" presId="urn:microsoft.com/office/officeart/2005/8/layout/hList6"/>
    <dgm:cxn modelId="{C439936F-4052-4160-8BD2-61172C7C04D4}" type="presOf" srcId="{2C35DEB9-01EA-46ED-BD3A-6E90D99D6479}" destId="{E6BE1C63-5DFB-46F5-AECB-52B4BBD62069}" srcOrd="0" destOrd="9" presId="urn:microsoft.com/office/officeart/2005/8/layout/hList6"/>
    <dgm:cxn modelId="{21E13F06-DE01-4553-AB5C-030B5D82B8CE}" srcId="{1EA653E9-5EF6-4A24-A0A7-0039766E6F40}" destId="{3832D3B8-709E-4144-B3BD-F2AECB091FC0}" srcOrd="7" destOrd="0" parTransId="{A820F968-B56D-4D42-9193-81B05DCECFF6}" sibTransId="{5065BB42-2270-4C93-B7BF-24DC7AFD9DE2}"/>
    <dgm:cxn modelId="{6DF0D7A6-8BF8-4D96-BEF3-E204261B10AE}" srcId="{E49DA35E-406D-40D4-A4CF-91CA67720D60}" destId="{F1A04E23-F1DE-430F-942D-9A39F2F9F7CA}" srcOrd="4" destOrd="0" parTransId="{799FD203-80EE-43C3-A60F-C1BE9A4DBEDA}" sibTransId="{2BE3DB01-E8A0-4C29-B32A-BC6086B955B7}"/>
    <dgm:cxn modelId="{3964F08C-17C7-4DBA-9378-EFF41979EEFF}" srcId="{E49DA35E-406D-40D4-A4CF-91CA67720D60}" destId="{5F79579F-1A9B-4584-A73B-CD2CF94283BE}" srcOrd="5" destOrd="0" parTransId="{98F12C52-06BD-40E6-AEFA-880C08732FFB}" sibTransId="{38703D48-9A61-49B6-8B4B-787E56053799}"/>
    <dgm:cxn modelId="{B1E2D840-31FB-4624-95CA-BADDB1815670}" type="presOf" srcId="{AC64956F-6AA6-4042-95B2-DB7D955DC8E2}" destId="{B35031DE-361B-4F7B-B836-7AD07967A2B3}" srcOrd="0" destOrd="4" presId="urn:microsoft.com/office/officeart/2005/8/layout/hList6"/>
    <dgm:cxn modelId="{B84CE81C-AECD-47FD-B38E-DE7E4C22F9CD}" type="presOf" srcId="{1EA653E9-5EF6-4A24-A0A7-0039766E6F40}" destId="{E6BE1C63-5DFB-46F5-AECB-52B4BBD62069}" srcOrd="0" destOrd="0" presId="urn:microsoft.com/office/officeart/2005/8/layout/hList6"/>
    <dgm:cxn modelId="{64E224E3-22F0-4A1B-919B-DD302EB94D50}" srcId="{E49DA35E-406D-40D4-A4CF-91CA67720D60}" destId="{4F87FF59-A839-457F-BC11-7555BFD87077}" srcOrd="1" destOrd="0" parTransId="{2FB25AFD-E43D-4499-8261-B3CA0D0614FB}" sibTransId="{F42E69B8-6E4B-4216-BDE0-BCE6164383BB}"/>
    <dgm:cxn modelId="{01EE1076-B720-4397-B36D-EDD9588A539A}" srcId="{31113F76-19E0-40CC-BC58-2A6B58143316}" destId="{05250DCC-B863-448E-AE2F-A7BF8850F340}" srcOrd="0" destOrd="0" parTransId="{1DBE99B0-2E8C-4640-8820-F59DF9B26407}" sibTransId="{03E0C4B1-100C-441E-8A22-303A9971CF0F}"/>
    <dgm:cxn modelId="{9737A50C-EB9D-4EA2-B0C7-F4F5752E709B}" srcId="{E49DA35E-406D-40D4-A4CF-91CA67720D60}" destId="{11362F0D-67A0-41A6-B353-D8E6A574EBB1}" srcOrd="0" destOrd="0" parTransId="{0538C563-555C-477A-B427-ABA26E6F682F}" sibTransId="{AA814328-4245-4137-830A-1CBCA2E4D3EB}"/>
    <dgm:cxn modelId="{39B02AC6-5AC7-49E5-9873-ADFBF7E1D4F2}" type="presOf" srcId="{CCA9F532-9893-47F4-AD2A-BCB32EEA08BC}" destId="{E6BE1C63-5DFB-46F5-AECB-52B4BBD62069}" srcOrd="0" destOrd="1" presId="urn:microsoft.com/office/officeart/2005/8/layout/hList6"/>
    <dgm:cxn modelId="{81471825-E4A8-44E6-81C1-B940828DB0B1}" type="presOf" srcId="{2D810AB5-8C77-41A9-A5EF-9436202885E2}" destId="{E6BE1C63-5DFB-46F5-AECB-52B4BBD62069}" srcOrd="0" destOrd="5" presId="urn:microsoft.com/office/officeart/2005/8/layout/hList6"/>
    <dgm:cxn modelId="{E0C1B39B-8B0A-4FD6-A0A3-5F024DFE76E4}" type="presOf" srcId="{4EE6F9E1-4FDD-4D4A-A7EE-1C7A478E50AA}" destId="{E6BE1C63-5DFB-46F5-AECB-52B4BBD62069}" srcOrd="0" destOrd="4" presId="urn:microsoft.com/office/officeart/2005/8/layout/hList6"/>
    <dgm:cxn modelId="{3B490E3C-A433-4FDA-AC16-3AC315798E0B}" type="presOf" srcId="{40E620D8-5A3D-4429-847A-9E305E7CD5F9}" destId="{E6BE1C63-5DFB-46F5-AECB-52B4BBD62069}" srcOrd="0" destOrd="3" presId="urn:microsoft.com/office/officeart/2005/8/layout/hList6"/>
    <dgm:cxn modelId="{6AC24E42-35D5-4042-9082-09FDBDBCEFAF}" type="presOf" srcId="{F1A04E23-F1DE-430F-942D-9A39F2F9F7CA}" destId="{D4F1915D-01B4-4891-896E-5C79AB0D4F4E}" srcOrd="0" destOrd="5" presId="urn:microsoft.com/office/officeart/2005/8/layout/hList6"/>
    <dgm:cxn modelId="{8F74E0CF-451E-4A4C-93C8-929B0EFB8ACC}" srcId="{31113F76-19E0-40CC-BC58-2A6B58143316}" destId="{86E1608D-8C96-44DF-AF31-1BA7A0B74E23}" srcOrd="4" destOrd="0" parTransId="{3E06B7FD-337C-4798-BA95-A07E642CDBD0}" sibTransId="{605A7C68-3487-4756-84B5-B0D2155D9BA6}"/>
    <dgm:cxn modelId="{6F43E800-3816-4B79-93C4-5873D93861D1}" srcId="{1EA653E9-5EF6-4A24-A0A7-0039766E6F40}" destId="{2D810AB5-8C77-41A9-A5EF-9436202885E2}" srcOrd="4" destOrd="0" parTransId="{9300AD4E-0E5D-4AA0-9B96-E9C8DFA7E02A}" sibTransId="{8962E64F-9298-4EF3-83B0-A33E130E7727}"/>
    <dgm:cxn modelId="{2BA98DA0-FFB8-4BF6-9B71-EB54082F2BE1}" type="presOf" srcId="{3832D3B8-709E-4144-B3BD-F2AECB091FC0}" destId="{E6BE1C63-5DFB-46F5-AECB-52B4BBD62069}" srcOrd="0" destOrd="8" presId="urn:microsoft.com/office/officeart/2005/8/layout/hList6"/>
    <dgm:cxn modelId="{B8083306-34B6-4CA0-9E7A-2E9872EE1E0D}" type="presOf" srcId="{D8AC4C14-624A-4FA2-859A-727AB0852E31}" destId="{D4F1915D-01B4-4891-896E-5C79AB0D4F4E}" srcOrd="0" destOrd="4" presId="urn:microsoft.com/office/officeart/2005/8/layout/hList6"/>
    <dgm:cxn modelId="{E855050B-C569-47DE-9CF8-ED9624D1E44F}" srcId="{E49DA35E-406D-40D4-A4CF-91CA67720D60}" destId="{D8AC4C14-624A-4FA2-859A-727AB0852E31}" srcOrd="3" destOrd="0" parTransId="{ABCE1CB2-9CEB-4957-81B2-FD89F33B00E8}" sibTransId="{A8F9219A-B8E5-42EB-B74F-EEAB0BD75AD8}"/>
    <dgm:cxn modelId="{498DC093-0D93-414A-9489-B1E4AE392FCD}" type="presOf" srcId="{5F79579F-1A9B-4584-A73B-CD2CF94283BE}" destId="{D4F1915D-01B4-4891-896E-5C79AB0D4F4E}" srcOrd="0" destOrd="6" presId="urn:microsoft.com/office/officeart/2005/8/layout/hList6"/>
    <dgm:cxn modelId="{E46D42BF-F442-4413-A468-367A25E3DA20}" srcId="{31113F76-19E0-40CC-BC58-2A6B58143316}" destId="{0999F38E-DB48-4E65-9035-17408DB37E95}" srcOrd="1" destOrd="0" parTransId="{9B42A94A-A67F-47F9-923D-415C8A446EA5}" sibTransId="{69BAF517-F4BE-4F21-BC41-F32A73E0A9EC}"/>
    <dgm:cxn modelId="{8270FE13-1E26-44C4-B450-D6D7EE0DF331}" type="presOf" srcId="{31113F76-19E0-40CC-BC58-2A6B58143316}" destId="{B35031DE-361B-4F7B-B836-7AD07967A2B3}" srcOrd="0" destOrd="0" presId="urn:microsoft.com/office/officeart/2005/8/layout/hList6"/>
    <dgm:cxn modelId="{390A1E40-0039-4E57-BE0D-6C6757D46FAC}" type="presOf" srcId="{86E1608D-8C96-44DF-AF31-1BA7A0B74E23}" destId="{B35031DE-361B-4F7B-B836-7AD07967A2B3}" srcOrd="0" destOrd="5" presId="urn:microsoft.com/office/officeart/2005/8/layout/hList6"/>
    <dgm:cxn modelId="{BE2F2DFB-7D9B-4713-8211-EDE72D9CFD94}" type="presOf" srcId="{53B2C216-ADC9-4C5B-9BC5-40F4220452D5}" destId="{D4F1915D-01B4-4891-896E-5C79AB0D4F4E}" srcOrd="0" destOrd="7" presId="urn:microsoft.com/office/officeart/2005/8/layout/hList6"/>
    <dgm:cxn modelId="{AD11C6E5-E46E-4A31-B87B-C1BE3E98CDF8}" srcId="{9AF3787D-21B0-4B3C-9133-F683BE80C545}" destId="{31113F76-19E0-40CC-BC58-2A6B58143316}" srcOrd="0" destOrd="0" parTransId="{41ABAFE6-CBB1-4C65-9691-2C5A6224512D}" sibTransId="{AD3AA978-3644-472B-92E7-3A41C9DCE0B6}"/>
    <dgm:cxn modelId="{1582DAF7-C369-4D73-B27B-69D33141083D}" srcId="{1EA653E9-5EF6-4A24-A0A7-0039766E6F40}" destId="{40E620D8-5A3D-4429-847A-9E305E7CD5F9}" srcOrd="2" destOrd="0" parTransId="{BBB0940B-92C6-40F8-ABA9-93876EA7B3DB}" sibTransId="{7B00EB41-649A-4708-90CD-7D96B9BF3318}"/>
    <dgm:cxn modelId="{0F8C3E31-1231-4FBA-99CB-F1BCBA32F6B2}" srcId="{1EA653E9-5EF6-4A24-A0A7-0039766E6F40}" destId="{4EE6F9E1-4FDD-4D4A-A7EE-1C7A478E50AA}" srcOrd="3" destOrd="0" parTransId="{954300B3-00E3-4381-9451-1CB2EBC6F5A1}" sibTransId="{A798861A-1805-4A97-A08C-B8B7C0DCC879}"/>
    <dgm:cxn modelId="{32F1D969-04E9-4FC3-B1B7-71ECA24C193B}" srcId="{1EA653E9-5EF6-4A24-A0A7-0039766E6F40}" destId="{3F319B7A-DA32-4298-878C-04461AEB24CE}" srcOrd="1" destOrd="0" parTransId="{C31D93DE-DD70-41F4-BD75-7A6ED1AE5859}" sibTransId="{7C41D8BD-43B5-4A07-93EC-14C90D0FCCE4}"/>
    <dgm:cxn modelId="{C6CD4CE5-22EC-416F-8E35-278641FF60A4}" srcId="{31113F76-19E0-40CC-BC58-2A6B58143316}" destId="{21897757-90D1-45BC-B48A-90E951481015}" srcOrd="5" destOrd="0" parTransId="{C65CC7C3-A1F3-4073-8838-5C830B142A38}" sibTransId="{DA85A998-A1EF-4D51-83DD-017F535E43E1}"/>
    <dgm:cxn modelId="{83A175B3-ED8B-4DB1-BCA3-763FDA744B5E}" type="presOf" srcId="{0999F38E-DB48-4E65-9035-17408DB37E95}" destId="{B35031DE-361B-4F7B-B836-7AD07967A2B3}" srcOrd="0" destOrd="2" presId="urn:microsoft.com/office/officeart/2005/8/layout/hList6"/>
    <dgm:cxn modelId="{F7291CE9-946C-4B82-82B2-927B6C4CEFCC}" type="presOf" srcId="{7B4A84DB-7729-4EB3-AFB6-A480C4101A9D}" destId="{E6BE1C63-5DFB-46F5-AECB-52B4BBD62069}" srcOrd="0" destOrd="7" presId="urn:microsoft.com/office/officeart/2005/8/layout/hList6"/>
    <dgm:cxn modelId="{D8781A1B-3881-45C7-A9E1-D6BA0EEC6470}" type="presOf" srcId="{4F87FF59-A839-457F-BC11-7555BFD87077}" destId="{D4F1915D-01B4-4891-896E-5C79AB0D4F4E}" srcOrd="0" destOrd="2" presId="urn:microsoft.com/office/officeart/2005/8/layout/hList6"/>
    <dgm:cxn modelId="{3FC08AFB-1490-4F7B-881D-DF24AEB3225F}" type="presParOf" srcId="{8CA2C91F-768F-4AB0-A9FC-CD477EE11D39}" destId="{B35031DE-361B-4F7B-B836-7AD07967A2B3}" srcOrd="0" destOrd="0" presId="urn:microsoft.com/office/officeart/2005/8/layout/hList6"/>
    <dgm:cxn modelId="{A8117DF7-146A-472A-B21F-833C82C61181}" type="presParOf" srcId="{8CA2C91F-768F-4AB0-A9FC-CD477EE11D39}" destId="{B356FA55-C8A3-408A-AFAF-0972D5676575}" srcOrd="1" destOrd="0" presId="urn:microsoft.com/office/officeart/2005/8/layout/hList6"/>
    <dgm:cxn modelId="{857B78EF-0F3C-4D84-9B5D-B87CDF01EE03}" type="presParOf" srcId="{8CA2C91F-768F-4AB0-A9FC-CD477EE11D39}" destId="{D4F1915D-01B4-4891-896E-5C79AB0D4F4E}" srcOrd="2" destOrd="0" presId="urn:microsoft.com/office/officeart/2005/8/layout/hList6"/>
    <dgm:cxn modelId="{0349B0BE-E0C4-4AB3-993B-E4FB876A16FE}" type="presParOf" srcId="{8CA2C91F-768F-4AB0-A9FC-CD477EE11D39}" destId="{E1DE79CF-87FA-4998-87D6-04E58D77A932}" srcOrd="3" destOrd="0" presId="urn:microsoft.com/office/officeart/2005/8/layout/hList6"/>
    <dgm:cxn modelId="{9F5EF251-B131-4020-B709-E408DFC1AC59}" type="presParOf" srcId="{8CA2C91F-768F-4AB0-A9FC-CD477EE11D39}" destId="{E6BE1C63-5DFB-46F5-AECB-52B4BBD62069}" srcOrd="4" destOrd="0" presId="urn:microsoft.com/office/officeart/2005/8/layout/hList6"/>
  </dgm:cxnLst>
  <dgm:bg/>
  <dgm:whole/>
</dgm:dataModel>
</file>

<file path=ppt/diagrams/data4.xml><?xml version="1.0" encoding="utf-8"?>
<dgm:dataModel xmlns:dgm="http://schemas.openxmlformats.org/drawingml/2006/diagram" xmlns:a="http://schemas.openxmlformats.org/drawingml/2006/main">
  <dgm:ptLst>
    <dgm:pt modelId="{ADD7CCB5-7CFC-4CF0-A865-5300635260B2}" type="doc">
      <dgm:prSet loTypeId="urn:microsoft.com/office/officeart/2005/8/layout/venn2" loCatId="relationship" qsTypeId="urn:microsoft.com/office/officeart/2005/8/quickstyle/3d3" qsCatId="3D" csTypeId="urn:microsoft.com/office/officeart/2005/8/colors/colorful5" csCatId="colorful" phldr="1"/>
      <dgm:spPr/>
      <dgm:t>
        <a:bodyPr/>
        <a:lstStyle/>
        <a:p>
          <a:endParaRPr lang="en-US"/>
        </a:p>
      </dgm:t>
    </dgm:pt>
    <dgm:pt modelId="{6D01E3D0-639A-433A-90D6-8738A9E7FB47}">
      <dgm:prSet phldrT="[Text]" custT="1"/>
      <dgm:spPr/>
      <dgm:t>
        <a:bodyPr/>
        <a:lstStyle/>
        <a:p>
          <a:r>
            <a:rPr lang="en-US" sz="1400" dirty="0" smtClean="0">
              <a:solidFill>
                <a:schemeClr val="tx1"/>
              </a:solidFill>
            </a:rPr>
            <a:t>ORGANIZATION</a:t>
          </a:r>
          <a:endParaRPr lang="en-US" sz="1400" dirty="0">
            <a:solidFill>
              <a:schemeClr val="tx1"/>
            </a:solidFill>
          </a:endParaRPr>
        </a:p>
      </dgm:t>
    </dgm:pt>
    <dgm:pt modelId="{4D285659-5092-4BB9-B090-6B820394F32A}" type="parTrans" cxnId="{F3D02642-7A07-43D7-AC42-8FE34FA9BF12}">
      <dgm:prSet/>
      <dgm:spPr/>
      <dgm:t>
        <a:bodyPr/>
        <a:lstStyle/>
        <a:p>
          <a:endParaRPr lang="en-US">
            <a:solidFill>
              <a:schemeClr val="tx1"/>
            </a:solidFill>
          </a:endParaRPr>
        </a:p>
      </dgm:t>
    </dgm:pt>
    <dgm:pt modelId="{DD8EA131-1E8F-47BC-8A39-5B0466CE0BE4}" type="sibTrans" cxnId="{F3D02642-7A07-43D7-AC42-8FE34FA9BF12}">
      <dgm:prSet/>
      <dgm:spPr/>
      <dgm:t>
        <a:bodyPr/>
        <a:lstStyle/>
        <a:p>
          <a:endParaRPr lang="en-US">
            <a:solidFill>
              <a:schemeClr val="tx1"/>
            </a:solidFill>
          </a:endParaRPr>
        </a:p>
      </dgm:t>
    </dgm:pt>
    <dgm:pt modelId="{16EBF207-0BD1-4F85-8419-EC7605DFDAF3}">
      <dgm:prSet phldrT="[Text]"/>
      <dgm:spPr/>
      <dgm:t>
        <a:bodyPr/>
        <a:lstStyle/>
        <a:p>
          <a:r>
            <a:rPr lang="en-US" dirty="0" smtClean="0">
              <a:solidFill>
                <a:schemeClr val="tx1"/>
              </a:solidFill>
            </a:rPr>
            <a:t>GROUP</a:t>
          </a:r>
          <a:endParaRPr lang="en-US" dirty="0">
            <a:solidFill>
              <a:schemeClr val="tx1"/>
            </a:solidFill>
          </a:endParaRPr>
        </a:p>
      </dgm:t>
    </dgm:pt>
    <dgm:pt modelId="{DBDD34F5-EF1B-4345-B431-96EC714D85B6}" type="parTrans" cxnId="{E54CEE68-88F0-401B-A74F-3AC055216C33}">
      <dgm:prSet/>
      <dgm:spPr/>
      <dgm:t>
        <a:bodyPr/>
        <a:lstStyle/>
        <a:p>
          <a:endParaRPr lang="en-US">
            <a:solidFill>
              <a:schemeClr val="tx1"/>
            </a:solidFill>
          </a:endParaRPr>
        </a:p>
      </dgm:t>
    </dgm:pt>
    <dgm:pt modelId="{989A52DE-9C2E-4926-98CD-D20C9AAEEB1F}" type="sibTrans" cxnId="{E54CEE68-88F0-401B-A74F-3AC055216C33}">
      <dgm:prSet/>
      <dgm:spPr/>
      <dgm:t>
        <a:bodyPr/>
        <a:lstStyle/>
        <a:p>
          <a:endParaRPr lang="en-US">
            <a:solidFill>
              <a:schemeClr val="tx1"/>
            </a:solidFill>
          </a:endParaRPr>
        </a:p>
      </dgm:t>
    </dgm:pt>
    <dgm:pt modelId="{4117ACFB-562F-4F27-83FE-4A267101138F}">
      <dgm:prSet phldrT="[Text]"/>
      <dgm:spPr/>
      <dgm:t>
        <a:bodyPr/>
        <a:lstStyle/>
        <a:p>
          <a:r>
            <a:rPr lang="en-US" dirty="0" smtClean="0">
              <a:solidFill>
                <a:schemeClr val="tx1"/>
              </a:solidFill>
            </a:rPr>
            <a:t>DYADIC</a:t>
          </a:r>
          <a:endParaRPr lang="en-US" dirty="0">
            <a:solidFill>
              <a:schemeClr val="tx1"/>
            </a:solidFill>
          </a:endParaRPr>
        </a:p>
      </dgm:t>
    </dgm:pt>
    <dgm:pt modelId="{C48F4527-46DE-4DE4-8B9E-511096B089D1}" type="parTrans" cxnId="{47C4031C-A252-48B7-8A10-66B58AF984A1}">
      <dgm:prSet/>
      <dgm:spPr/>
      <dgm:t>
        <a:bodyPr/>
        <a:lstStyle/>
        <a:p>
          <a:endParaRPr lang="en-US">
            <a:solidFill>
              <a:schemeClr val="tx1"/>
            </a:solidFill>
          </a:endParaRPr>
        </a:p>
      </dgm:t>
    </dgm:pt>
    <dgm:pt modelId="{E95CD231-17D2-4245-9851-1A38DD12BBEA}" type="sibTrans" cxnId="{47C4031C-A252-48B7-8A10-66B58AF984A1}">
      <dgm:prSet/>
      <dgm:spPr/>
      <dgm:t>
        <a:bodyPr/>
        <a:lstStyle/>
        <a:p>
          <a:endParaRPr lang="en-US">
            <a:solidFill>
              <a:schemeClr val="tx1"/>
            </a:solidFill>
          </a:endParaRPr>
        </a:p>
      </dgm:t>
    </dgm:pt>
    <dgm:pt modelId="{E0D59F1C-EC90-4A8F-9A99-DDF280B60436}">
      <dgm:prSet phldrT="[Text]"/>
      <dgm:spPr/>
      <dgm:t>
        <a:bodyPr/>
        <a:lstStyle/>
        <a:p>
          <a:r>
            <a:rPr lang="en-US" dirty="0" smtClean="0">
              <a:solidFill>
                <a:schemeClr val="tx1"/>
              </a:solidFill>
            </a:rPr>
            <a:t>INDIVIDUAL</a:t>
          </a:r>
          <a:endParaRPr lang="en-US" dirty="0">
            <a:solidFill>
              <a:schemeClr val="tx1"/>
            </a:solidFill>
          </a:endParaRPr>
        </a:p>
      </dgm:t>
    </dgm:pt>
    <dgm:pt modelId="{4A133861-B771-4CBA-AEDC-70F7C301AC6C}" type="parTrans" cxnId="{C478599B-2696-4E54-A4FD-8ED7FDEEFF0E}">
      <dgm:prSet/>
      <dgm:spPr/>
      <dgm:t>
        <a:bodyPr/>
        <a:lstStyle/>
        <a:p>
          <a:endParaRPr lang="en-US">
            <a:solidFill>
              <a:schemeClr val="tx1"/>
            </a:solidFill>
          </a:endParaRPr>
        </a:p>
      </dgm:t>
    </dgm:pt>
    <dgm:pt modelId="{D066CF52-DA15-43D7-9C64-B5DA3F526506}" type="sibTrans" cxnId="{C478599B-2696-4E54-A4FD-8ED7FDEEFF0E}">
      <dgm:prSet/>
      <dgm:spPr/>
      <dgm:t>
        <a:bodyPr/>
        <a:lstStyle/>
        <a:p>
          <a:endParaRPr lang="en-US">
            <a:solidFill>
              <a:schemeClr val="tx1"/>
            </a:solidFill>
          </a:endParaRPr>
        </a:p>
      </dgm:t>
    </dgm:pt>
    <dgm:pt modelId="{2E6F07A7-81C1-45FD-ADB0-BA52D2B4C1B6}" type="pres">
      <dgm:prSet presAssocID="{ADD7CCB5-7CFC-4CF0-A865-5300635260B2}" presName="Name0" presStyleCnt="0">
        <dgm:presLayoutVars>
          <dgm:chMax val="7"/>
          <dgm:resizeHandles val="exact"/>
        </dgm:presLayoutVars>
      </dgm:prSet>
      <dgm:spPr/>
      <dgm:t>
        <a:bodyPr/>
        <a:lstStyle/>
        <a:p>
          <a:endParaRPr lang="en-US"/>
        </a:p>
      </dgm:t>
    </dgm:pt>
    <dgm:pt modelId="{7BDBE4F4-5006-437B-9758-2AC5D677D35A}" type="pres">
      <dgm:prSet presAssocID="{ADD7CCB5-7CFC-4CF0-A865-5300635260B2}" presName="comp1" presStyleCnt="0"/>
      <dgm:spPr/>
    </dgm:pt>
    <dgm:pt modelId="{97B64E83-89D9-41C9-8913-5C90CD5C5B6C}" type="pres">
      <dgm:prSet presAssocID="{ADD7CCB5-7CFC-4CF0-A865-5300635260B2}" presName="circle1" presStyleLbl="node1" presStyleIdx="0" presStyleCnt="4"/>
      <dgm:spPr/>
      <dgm:t>
        <a:bodyPr/>
        <a:lstStyle/>
        <a:p>
          <a:endParaRPr lang="en-US"/>
        </a:p>
      </dgm:t>
    </dgm:pt>
    <dgm:pt modelId="{93BDD760-51E4-4B87-A47C-1A73AB41F990}" type="pres">
      <dgm:prSet presAssocID="{ADD7CCB5-7CFC-4CF0-A865-5300635260B2}" presName="c1text" presStyleLbl="node1" presStyleIdx="0" presStyleCnt="4">
        <dgm:presLayoutVars>
          <dgm:bulletEnabled val="1"/>
        </dgm:presLayoutVars>
      </dgm:prSet>
      <dgm:spPr/>
      <dgm:t>
        <a:bodyPr/>
        <a:lstStyle/>
        <a:p>
          <a:endParaRPr lang="en-US"/>
        </a:p>
      </dgm:t>
    </dgm:pt>
    <dgm:pt modelId="{C8D66386-A882-4C9A-A1B2-56AC0E85228D}" type="pres">
      <dgm:prSet presAssocID="{ADD7CCB5-7CFC-4CF0-A865-5300635260B2}" presName="comp2" presStyleCnt="0"/>
      <dgm:spPr/>
    </dgm:pt>
    <dgm:pt modelId="{033F0B6C-F5CF-4B22-83DE-F92CC706E72B}" type="pres">
      <dgm:prSet presAssocID="{ADD7CCB5-7CFC-4CF0-A865-5300635260B2}" presName="circle2" presStyleLbl="node1" presStyleIdx="1" presStyleCnt="4"/>
      <dgm:spPr/>
      <dgm:t>
        <a:bodyPr/>
        <a:lstStyle/>
        <a:p>
          <a:endParaRPr lang="en-US"/>
        </a:p>
      </dgm:t>
    </dgm:pt>
    <dgm:pt modelId="{C7F39A1A-E0F2-4A4E-AFBC-31FFAD76744D}" type="pres">
      <dgm:prSet presAssocID="{ADD7CCB5-7CFC-4CF0-A865-5300635260B2}" presName="c2text" presStyleLbl="node1" presStyleIdx="1" presStyleCnt="4">
        <dgm:presLayoutVars>
          <dgm:bulletEnabled val="1"/>
        </dgm:presLayoutVars>
      </dgm:prSet>
      <dgm:spPr/>
      <dgm:t>
        <a:bodyPr/>
        <a:lstStyle/>
        <a:p>
          <a:endParaRPr lang="en-US"/>
        </a:p>
      </dgm:t>
    </dgm:pt>
    <dgm:pt modelId="{0300F429-0297-436F-B7C7-6E33DA10D52A}" type="pres">
      <dgm:prSet presAssocID="{ADD7CCB5-7CFC-4CF0-A865-5300635260B2}" presName="comp3" presStyleCnt="0"/>
      <dgm:spPr/>
    </dgm:pt>
    <dgm:pt modelId="{A50C9409-807B-4BF6-95AD-796B2B9CE11D}" type="pres">
      <dgm:prSet presAssocID="{ADD7CCB5-7CFC-4CF0-A865-5300635260B2}" presName="circle3" presStyleLbl="node1" presStyleIdx="2" presStyleCnt="4"/>
      <dgm:spPr/>
      <dgm:t>
        <a:bodyPr/>
        <a:lstStyle/>
        <a:p>
          <a:endParaRPr lang="en-US"/>
        </a:p>
      </dgm:t>
    </dgm:pt>
    <dgm:pt modelId="{F271D1D5-9D8A-475E-A06A-2683EE8CC0E9}" type="pres">
      <dgm:prSet presAssocID="{ADD7CCB5-7CFC-4CF0-A865-5300635260B2}" presName="c3text" presStyleLbl="node1" presStyleIdx="2" presStyleCnt="4">
        <dgm:presLayoutVars>
          <dgm:bulletEnabled val="1"/>
        </dgm:presLayoutVars>
      </dgm:prSet>
      <dgm:spPr/>
      <dgm:t>
        <a:bodyPr/>
        <a:lstStyle/>
        <a:p>
          <a:endParaRPr lang="en-US"/>
        </a:p>
      </dgm:t>
    </dgm:pt>
    <dgm:pt modelId="{C49C2608-6002-47B6-A4AB-90035FC1A1C1}" type="pres">
      <dgm:prSet presAssocID="{ADD7CCB5-7CFC-4CF0-A865-5300635260B2}" presName="comp4" presStyleCnt="0"/>
      <dgm:spPr/>
    </dgm:pt>
    <dgm:pt modelId="{EF72210A-AD4C-47C9-8503-FC676F705E8E}" type="pres">
      <dgm:prSet presAssocID="{ADD7CCB5-7CFC-4CF0-A865-5300635260B2}" presName="circle4" presStyleLbl="node1" presStyleIdx="3" presStyleCnt="4"/>
      <dgm:spPr/>
      <dgm:t>
        <a:bodyPr/>
        <a:lstStyle/>
        <a:p>
          <a:endParaRPr lang="en-US"/>
        </a:p>
      </dgm:t>
    </dgm:pt>
    <dgm:pt modelId="{C410838B-F6C3-4E2D-8955-DBE5A7B06A68}" type="pres">
      <dgm:prSet presAssocID="{ADD7CCB5-7CFC-4CF0-A865-5300635260B2}" presName="c4text" presStyleLbl="node1" presStyleIdx="3" presStyleCnt="4">
        <dgm:presLayoutVars>
          <dgm:bulletEnabled val="1"/>
        </dgm:presLayoutVars>
      </dgm:prSet>
      <dgm:spPr/>
      <dgm:t>
        <a:bodyPr/>
        <a:lstStyle/>
        <a:p>
          <a:endParaRPr lang="en-US"/>
        </a:p>
      </dgm:t>
    </dgm:pt>
  </dgm:ptLst>
  <dgm:cxnLst>
    <dgm:cxn modelId="{DF4A14B0-6631-4FD2-A4BA-27C857FA2383}" type="presOf" srcId="{ADD7CCB5-7CFC-4CF0-A865-5300635260B2}" destId="{2E6F07A7-81C1-45FD-ADB0-BA52D2B4C1B6}" srcOrd="0" destOrd="0" presId="urn:microsoft.com/office/officeart/2005/8/layout/venn2"/>
    <dgm:cxn modelId="{688C4D8D-F44F-45E1-BBB2-70614EBF7314}" type="presOf" srcId="{16EBF207-0BD1-4F85-8419-EC7605DFDAF3}" destId="{033F0B6C-F5CF-4B22-83DE-F92CC706E72B}" srcOrd="0" destOrd="0" presId="urn:microsoft.com/office/officeart/2005/8/layout/venn2"/>
    <dgm:cxn modelId="{3E0B08FB-DB5E-405E-BFCE-FDDA67C9FA9E}" type="presOf" srcId="{4117ACFB-562F-4F27-83FE-4A267101138F}" destId="{A50C9409-807B-4BF6-95AD-796B2B9CE11D}" srcOrd="0" destOrd="0" presId="urn:microsoft.com/office/officeart/2005/8/layout/venn2"/>
    <dgm:cxn modelId="{E54CEE68-88F0-401B-A74F-3AC055216C33}" srcId="{ADD7CCB5-7CFC-4CF0-A865-5300635260B2}" destId="{16EBF207-0BD1-4F85-8419-EC7605DFDAF3}" srcOrd="1" destOrd="0" parTransId="{DBDD34F5-EF1B-4345-B431-96EC714D85B6}" sibTransId="{989A52DE-9C2E-4926-98CD-D20C9AAEEB1F}"/>
    <dgm:cxn modelId="{9A67DCC1-F260-4D79-88C1-89E0711C7E11}" type="presOf" srcId="{E0D59F1C-EC90-4A8F-9A99-DDF280B60436}" destId="{C410838B-F6C3-4E2D-8955-DBE5A7B06A68}" srcOrd="1" destOrd="0" presId="urn:microsoft.com/office/officeart/2005/8/layout/venn2"/>
    <dgm:cxn modelId="{27E8EB45-B411-4747-81F4-6A743661E5CA}" type="presOf" srcId="{6D01E3D0-639A-433A-90D6-8738A9E7FB47}" destId="{93BDD760-51E4-4B87-A47C-1A73AB41F990}" srcOrd="1" destOrd="0" presId="urn:microsoft.com/office/officeart/2005/8/layout/venn2"/>
    <dgm:cxn modelId="{ACCF958A-D24A-4EC4-A587-97DEE86FAA71}" type="presOf" srcId="{4117ACFB-562F-4F27-83FE-4A267101138F}" destId="{F271D1D5-9D8A-475E-A06A-2683EE8CC0E9}" srcOrd="1" destOrd="0" presId="urn:microsoft.com/office/officeart/2005/8/layout/venn2"/>
    <dgm:cxn modelId="{C478599B-2696-4E54-A4FD-8ED7FDEEFF0E}" srcId="{ADD7CCB5-7CFC-4CF0-A865-5300635260B2}" destId="{E0D59F1C-EC90-4A8F-9A99-DDF280B60436}" srcOrd="3" destOrd="0" parTransId="{4A133861-B771-4CBA-AEDC-70F7C301AC6C}" sibTransId="{D066CF52-DA15-43D7-9C64-B5DA3F526506}"/>
    <dgm:cxn modelId="{F3D02642-7A07-43D7-AC42-8FE34FA9BF12}" srcId="{ADD7CCB5-7CFC-4CF0-A865-5300635260B2}" destId="{6D01E3D0-639A-433A-90D6-8738A9E7FB47}" srcOrd="0" destOrd="0" parTransId="{4D285659-5092-4BB9-B090-6B820394F32A}" sibTransId="{DD8EA131-1E8F-47BC-8A39-5B0466CE0BE4}"/>
    <dgm:cxn modelId="{5C89465A-49F2-4AD5-9EEA-B6A179069A8C}" type="presOf" srcId="{6D01E3D0-639A-433A-90D6-8738A9E7FB47}" destId="{97B64E83-89D9-41C9-8913-5C90CD5C5B6C}" srcOrd="0" destOrd="0" presId="urn:microsoft.com/office/officeart/2005/8/layout/venn2"/>
    <dgm:cxn modelId="{47C4031C-A252-48B7-8A10-66B58AF984A1}" srcId="{ADD7CCB5-7CFC-4CF0-A865-5300635260B2}" destId="{4117ACFB-562F-4F27-83FE-4A267101138F}" srcOrd="2" destOrd="0" parTransId="{C48F4527-46DE-4DE4-8B9E-511096B089D1}" sibTransId="{E95CD231-17D2-4245-9851-1A38DD12BBEA}"/>
    <dgm:cxn modelId="{DAB3919C-D86E-4CE0-A616-CD99E1BFD0F3}" type="presOf" srcId="{E0D59F1C-EC90-4A8F-9A99-DDF280B60436}" destId="{EF72210A-AD4C-47C9-8503-FC676F705E8E}" srcOrd="0" destOrd="0" presId="urn:microsoft.com/office/officeart/2005/8/layout/venn2"/>
    <dgm:cxn modelId="{ED13F09E-E8E2-42B1-A9AB-43FE01F2B473}" type="presOf" srcId="{16EBF207-0BD1-4F85-8419-EC7605DFDAF3}" destId="{C7F39A1A-E0F2-4A4E-AFBC-31FFAD76744D}" srcOrd="1" destOrd="0" presId="urn:microsoft.com/office/officeart/2005/8/layout/venn2"/>
    <dgm:cxn modelId="{8D234D07-DBF5-44E0-940B-ED06B1C3E372}" type="presParOf" srcId="{2E6F07A7-81C1-45FD-ADB0-BA52D2B4C1B6}" destId="{7BDBE4F4-5006-437B-9758-2AC5D677D35A}" srcOrd="0" destOrd="0" presId="urn:microsoft.com/office/officeart/2005/8/layout/venn2"/>
    <dgm:cxn modelId="{28D31BA9-B1A2-4BFF-B509-9DC78B256030}" type="presParOf" srcId="{7BDBE4F4-5006-437B-9758-2AC5D677D35A}" destId="{97B64E83-89D9-41C9-8913-5C90CD5C5B6C}" srcOrd="0" destOrd="0" presId="urn:microsoft.com/office/officeart/2005/8/layout/venn2"/>
    <dgm:cxn modelId="{68100B66-9958-4D5F-9063-F03F9263F9AD}" type="presParOf" srcId="{7BDBE4F4-5006-437B-9758-2AC5D677D35A}" destId="{93BDD760-51E4-4B87-A47C-1A73AB41F990}" srcOrd="1" destOrd="0" presId="urn:microsoft.com/office/officeart/2005/8/layout/venn2"/>
    <dgm:cxn modelId="{E40673F2-D294-47C8-B01C-51E1A9294752}" type="presParOf" srcId="{2E6F07A7-81C1-45FD-ADB0-BA52D2B4C1B6}" destId="{C8D66386-A882-4C9A-A1B2-56AC0E85228D}" srcOrd="1" destOrd="0" presId="urn:microsoft.com/office/officeart/2005/8/layout/venn2"/>
    <dgm:cxn modelId="{177654AC-7D24-4BD9-858D-D17874842560}" type="presParOf" srcId="{C8D66386-A882-4C9A-A1B2-56AC0E85228D}" destId="{033F0B6C-F5CF-4B22-83DE-F92CC706E72B}" srcOrd="0" destOrd="0" presId="urn:microsoft.com/office/officeart/2005/8/layout/venn2"/>
    <dgm:cxn modelId="{FC45A43C-3D71-4179-B443-5353791C3CB1}" type="presParOf" srcId="{C8D66386-A882-4C9A-A1B2-56AC0E85228D}" destId="{C7F39A1A-E0F2-4A4E-AFBC-31FFAD76744D}" srcOrd="1" destOrd="0" presId="urn:microsoft.com/office/officeart/2005/8/layout/venn2"/>
    <dgm:cxn modelId="{69EF1CDF-1300-4ACD-A886-69B5B9BCC24B}" type="presParOf" srcId="{2E6F07A7-81C1-45FD-ADB0-BA52D2B4C1B6}" destId="{0300F429-0297-436F-B7C7-6E33DA10D52A}" srcOrd="2" destOrd="0" presId="urn:microsoft.com/office/officeart/2005/8/layout/venn2"/>
    <dgm:cxn modelId="{B4B532F8-F428-44AD-9B9A-643658499849}" type="presParOf" srcId="{0300F429-0297-436F-B7C7-6E33DA10D52A}" destId="{A50C9409-807B-4BF6-95AD-796B2B9CE11D}" srcOrd="0" destOrd="0" presId="urn:microsoft.com/office/officeart/2005/8/layout/venn2"/>
    <dgm:cxn modelId="{1CD0C47E-1575-49AF-8B09-EEAF83563756}" type="presParOf" srcId="{0300F429-0297-436F-B7C7-6E33DA10D52A}" destId="{F271D1D5-9D8A-475E-A06A-2683EE8CC0E9}" srcOrd="1" destOrd="0" presId="urn:microsoft.com/office/officeart/2005/8/layout/venn2"/>
    <dgm:cxn modelId="{98540327-F9DA-427F-A8C5-FC5D38817A18}" type="presParOf" srcId="{2E6F07A7-81C1-45FD-ADB0-BA52D2B4C1B6}" destId="{C49C2608-6002-47B6-A4AB-90035FC1A1C1}" srcOrd="3" destOrd="0" presId="urn:microsoft.com/office/officeart/2005/8/layout/venn2"/>
    <dgm:cxn modelId="{8032F787-3DC7-4FA1-A347-DD2840B4D3CB}" type="presParOf" srcId="{C49C2608-6002-47B6-A4AB-90035FC1A1C1}" destId="{EF72210A-AD4C-47C9-8503-FC676F705E8E}" srcOrd="0" destOrd="0" presId="urn:microsoft.com/office/officeart/2005/8/layout/venn2"/>
    <dgm:cxn modelId="{DF80F25F-0B50-41AE-B640-090400B0F025}" type="presParOf" srcId="{C49C2608-6002-47B6-A4AB-90035FC1A1C1}" destId="{C410838B-F6C3-4E2D-8955-DBE5A7B06A68}" srcOrd="1" destOrd="0" presId="urn:microsoft.com/office/officeart/2005/8/layout/venn2"/>
  </dgm:cxnLst>
  <dgm:bg/>
  <dgm:whole/>
</dgm:dataModel>
</file>

<file path=ppt/diagrams/data5.xml><?xml version="1.0" encoding="utf-8"?>
<dgm:dataModel xmlns:dgm="http://schemas.openxmlformats.org/drawingml/2006/diagram" xmlns:a="http://schemas.openxmlformats.org/drawingml/2006/main">
  <dgm:ptLst>
    <dgm:pt modelId="{D273100A-33C2-4566-8C15-9DEB142A3CBA}" type="doc">
      <dgm:prSet loTypeId="urn:microsoft.com/office/officeart/2005/8/layout/venn1" loCatId="relationship" qsTypeId="urn:microsoft.com/office/officeart/2005/8/quickstyle/3d1" qsCatId="3D" csTypeId="urn:microsoft.com/office/officeart/2005/8/colors/colorful5" csCatId="colorful" phldr="1"/>
      <dgm:spPr/>
    </dgm:pt>
    <dgm:pt modelId="{21956D7C-F64E-4CC4-BAD9-AD2CBA60790A}">
      <dgm:prSet phldrT="[Text]"/>
      <dgm:spPr/>
      <dgm:t>
        <a:bodyPr/>
        <a:lstStyle/>
        <a:p>
          <a:r>
            <a:rPr lang="en-US" dirty="0" smtClean="0"/>
            <a:t>Leader-Centered </a:t>
          </a:r>
          <a:r>
            <a:rPr lang="en-US" dirty="0" err="1" smtClean="0"/>
            <a:t>vs</a:t>
          </a:r>
          <a:r>
            <a:rPr lang="en-US" dirty="0" smtClean="0"/>
            <a:t> Follower-Centered Theory</a:t>
          </a:r>
          <a:endParaRPr lang="en-US" dirty="0"/>
        </a:p>
      </dgm:t>
    </dgm:pt>
    <dgm:pt modelId="{948F429D-3B2D-4F4A-9163-250637B7013F}" type="parTrans" cxnId="{32A833FE-E2F8-40B6-8452-5D5A342F56ED}">
      <dgm:prSet/>
      <dgm:spPr/>
      <dgm:t>
        <a:bodyPr/>
        <a:lstStyle/>
        <a:p>
          <a:endParaRPr lang="en-US"/>
        </a:p>
      </dgm:t>
    </dgm:pt>
    <dgm:pt modelId="{6B9675C2-E6B8-4AEA-AE12-5512CA5E3F02}" type="sibTrans" cxnId="{32A833FE-E2F8-40B6-8452-5D5A342F56ED}">
      <dgm:prSet/>
      <dgm:spPr/>
      <dgm:t>
        <a:bodyPr/>
        <a:lstStyle/>
        <a:p>
          <a:endParaRPr lang="en-US"/>
        </a:p>
      </dgm:t>
    </dgm:pt>
    <dgm:pt modelId="{7770DEEC-5D22-4E23-8A3E-700170C51CB8}">
      <dgm:prSet phldrT="[Text]"/>
      <dgm:spPr/>
      <dgm:t>
        <a:bodyPr/>
        <a:lstStyle/>
        <a:p>
          <a:r>
            <a:rPr lang="en-US" dirty="0" smtClean="0"/>
            <a:t>Universal </a:t>
          </a:r>
          <a:r>
            <a:rPr lang="en-US" dirty="0" err="1" smtClean="0"/>
            <a:t>vs</a:t>
          </a:r>
          <a:r>
            <a:rPr lang="en-US" dirty="0" smtClean="0"/>
            <a:t> Contingency Theory</a:t>
          </a:r>
          <a:endParaRPr lang="en-US" dirty="0"/>
        </a:p>
      </dgm:t>
    </dgm:pt>
    <dgm:pt modelId="{A8A887FB-DF74-49AB-9103-CB52F68BB462}" type="parTrans" cxnId="{CD26B2FD-59B2-4109-964A-02D74C720682}">
      <dgm:prSet/>
      <dgm:spPr/>
      <dgm:t>
        <a:bodyPr/>
        <a:lstStyle/>
        <a:p>
          <a:endParaRPr lang="en-US"/>
        </a:p>
      </dgm:t>
    </dgm:pt>
    <dgm:pt modelId="{8234FE15-F53F-469C-93FE-6493D71B1C95}" type="sibTrans" cxnId="{CD26B2FD-59B2-4109-964A-02D74C720682}">
      <dgm:prSet/>
      <dgm:spPr/>
      <dgm:t>
        <a:bodyPr/>
        <a:lstStyle/>
        <a:p>
          <a:endParaRPr lang="en-US"/>
        </a:p>
      </dgm:t>
    </dgm:pt>
    <dgm:pt modelId="{E9659106-8055-444C-8076-524E9953193C}">
      <dgm:prSet phldrT="[Text]"/>
      <dgm:spPr/>
      <dgm:t>
        <a:bodyPr/>
        <a:lstStyle/>
        <a:p>
          <a:r>
            <a:rPr lang="en-US" dirty="0" smtClean="0"/>
            <a:t>Descriptive </a:t>
          </a:r>
          <a:r>
            <a:rPr lang="en-US" dirty="0" err="1" smtClean="0"/>
            <a:t>vs</a:t>
          </a:r>
          <a:r>
            <a:rPr lang="en-US" dirty="0" smtClean="0"/>
            <a:t> Prescriptive Theory</a:t>
          </a:r>
          <a:endParaRPr lang="en-US" dirty="0"/>
        </a:p>
      </dgm:t>
    </dgm:pt>
    <dgm:pt modelId="{35644074-05E5-4FA4-B298-F8D88765D636}" type="parTrans" cxnId="{4F11EA34-B91B-4841-A4F9-71BE6A3072E8}">
      <dgm:prSet/>
      <dgm:spPr/>
      <dgm:t>
        <a:bodyPr/>
        <a:lstStyle/>
        <a:p>
          <a:endParaRPr lang="en-US"/>
        </a:p>
      </dgm:t>
    </dgm:pt>
    <dgm:pt modelId="{B9532988-142F-401C-A7CE-0B934304AFB2}" type="sibTrans" cxnId="{4F11EA34-B91B-4841-A4F9-71BE6A3072E8}">
      <dgm:prSet/>
      <dgm:spPr/>
      <dgm:t>
        <a:bodyPr/>
        <a:lstStyle/>
        <a:p>
          <a:endParaRPr lang="en-US"/>
        </a:p>
      </dgm:t>
    </dgm:pt>
    <dgm:pt modelId="{491A6066-2E94-4D20-8ABB-9546B8296900}" type="pres">
      <dgm:prSet presAssocID="{D273100A-33C2-4566-8C15-9DEB142A3CBA}" presName="compositeShape" presStyleCnt="0">
        <dgm:presLayoutVars>
          <dgm:chMax val="7"/>
          <dgm:dir/>
          <dgm:resizeHandles val="exact"/>
        </dgm:presLayoutVars>
      </dgm:prSet>
      <dgm:spPr/>
    </dgm:pt>
    <dgm:pt modelId="{734895F7-B7E8-43D0-B9AE-94CC95F75992}" type="pres">
      <dgm:prSet presAssocID="{21956D7C-F64E-4CC4-BAD9-AD2CBA60790A}" presName="circ1" presStyleLbl="vennNode1" presStyleIdx="0" presStyleCnt="3"/>
      <dgm:spPr/>
      <dgm:t>
        <a:bodyPr/>
        <a:lstStyle/>
        <a:p>
          <a:endParaRPr lang="en-US"/>
        </a:p>
      </dgm:t>
    </dgm:pt>
    <dgm:pt modelId="{FA47FF4B-A20A-4022-A2FE-EEBF0C0A0281}" type="pres">
      <dgm:prSet presAssocID="{21956D7C-F64E-4CC4-BAD9-AD2CBA60790A}" presName="circ1Tx" presStyleLbl="revTx" presStyleIdx="0" presStyleCnt="0">
        <dgm:presLayoutVars>
          <dgm:chMax val="0"/>
          <dgm:chPref val="0"/>
          <dgm:bulletEnabled val="1"/>
        </dgm:presLayoutVars>
      </dgm:prSet>
      <dgm:spPr/>
      <dgm:t>
        <a:bodyPr/>
        <a:lstStyle/>
        <a:p>
          <a:endParaRPr lang="en-US"/>
        </a:p>
      </dgm:t>
    </dgm:pt>
    <dgm:pt modelId="{F90F0492-620C-451D-865D-97027F808B57}" type="pres">
      <dgm:prSet presAssocID="{7770DEEC-5D22-4E23-8A3E-700170C51CB8}" presName="circ2" presStyleLbl="vennNode1" presStyleIdx="1" presStyleCnt="3"/>
      <dgm:spPr/>
      <dgm:t>
        <a:bodyPr/>
        <a:lstStyle/>
        <a:p>
          <a:endParaRPr lang="en-US"/>
        </a:p>
      </dgm:t>
    </dgm:pt>
    <dgm:pt modelId="{B465A4B2-49BA-4E40-B6B9-A921EB96A0A7}" type="pres">
      <dgm:prSet presAssocID="{7770DEEC-5D22-4E23-8A3E-700170C51CB8}" presName="circ2Tx" presStyleLbl="revTx" presStyleIdx="0" presStyleCnt="0">
        <dgm:presLayoutVars>
          <dgm:chMax val="0"/>
          <dgm:chPref val="0"/>
          <dgm:bulletEnabled val="1"/>
        </dgm:presLayoutVars>
      </dgm:prSet>
      <dgm:spPr/>
      <dgm:t>
        <a:bodyPr/>
        <a:lstStyle/>
        <a:p>
          <a:endParaRPr lang="en-US"/>
        </a:p>
      </dgm:t>
    </dgm:pt>
    <dgm:pt modelId="{B826B604-507A-4F5A-8DC9-39270B1A0DB0}" type="pres">
      <dgm:prSet presAssocID="{E9659106-8055-444C-8076-524E9953193C}" presName="circ3" presStyleLbl="vennNode1" presStyleIdx="2" presStyleCnt="3"/>
      <dgm:spPr/>
      <dgm:t>
        <a:bodyPr/>
        <a:lstStyle/>
        <a:p>
          <a:endParaRPr lang="en-US"/>
        </a:p>
      </dgm:t>
    </dgm:pt>
    <dgm:pt modelId="{7B18EAE8-60E6-4123-9913-96468CFF59A4}" type="pres">
      <dgm:prSet presAssocID="{E9659106-8055-444C-8076-524E9953193C}" presName="circ3Tx" presStyleLbl="revTx" presStyleIdx="0" presStyleCnt="0">
        <dgm:presLayoutVars>
          <dgm:chMax val="0"/>
          <dgm:chPref val="0"/>
          <dgm:bulletEnabled val="1"/>
        </dgm:presLayoutVars>
      </dgm:prSet>
      <dgm:spPr/>
      <dgm:t>
        <a:bodyPr/>
        <a:lstStyle/>
        <a:p>
          <a:endParaRPr lang="en-US"/>
        </a:p>
      </dgm:t>
    </dgm:pt>
  </dgm:ptLst>
  <dgm:cxnLst>
    <dgm:cxn modelId="{71423792-E154-4966-838C-211869631B30}" type="presOf" srcId="{E9659106-8055-444C-8076-524E9953193C}" destId="{7B18EAE8-60E6-4123-9913-96468CFF59A4}" srcOrd="1" destOrd="0" presId="urn:microsoft.com/office/officeart/2005/8/layout/venn1"/>
    <dgm:cxn modelId="{32A833FE-E2F8-40B6-8452-5D5A342F56ED}" srcId="{D273100A-33C2-4566-8C15-9DEB142A3CBA}" destId="{21956D7C-F64E-4CC4-BAD9-AD2CBA60790A}" srcOrd="0" destOrd="0" parTransId="{948F429D-3B2D-4F4A-9163-250637B7013F}" sibTransId="{6B9675C2-E6B8-4AEA-AE12-5512CA5E3F02}"/>
    <dgm:cxn modelId="{4F11EA34-B91B-4841-A4F9-71BE6A3072E8}" srcId="{D273100A-33C2-4566-8C15-9DEB142A3CBA}" destId="{E9659106-8055-444C-8076-524E9953193C}" srcOrd="2" destOrd="0" parTransId="{35644074-05E5-4FA4-B298-F8D88765D636}" sibTransId="{B9532988-142F-401C-A7CE-0B934304AFB2}"/>
    <dgm:cxn modelId="{523538E5-A0F9-4EB4-BA82-1F09CEEB11C7}" type="presOf" srcId="{21956D7C-F64E-4CC4-BAD9-AD2CBA60790A}" destId="{FA47FF4B-A20A-4022-A2FE-EEBF0C0A0281}" srcOrd="1" destOrd="0" presId="urn:microsoft.com/office/officeart/2005/8/layout/venn1"/>
    <dgm:cxn modelId="{CA57416B-EFF1-47CD-A9C0-9C85FA6A0C9A}" type="presOf" srcId="{D273100A-33C2-4566-8C15-9DEB142A3CBA}" destId="{491A6066-2E94-4D20-8ABB-9546B8296900}" srcOrd="0" destOrd="0" presId="urn:microsoft.com/office/officeart/2005/8/layout/venn1"/>
    <dgm:cxn modelId="{568115DA-6C3D-40FE-B2B1-7D844F45FB10}" type="presOf" srcId="{7770DEEC-5D22-4E23-8A3E-700170C51CB8}" destId="{B465A4B2-49BA-4E40-B6B9-A921EB96A0A7}" srcOrd="1" destOrd="0" presId="urn:microsoft.com/office/officeart/2005/8/layout/venn1"/>
    <dgm:cxn modelId="{CD26B2FD-59B2-4109-964A-02D74C720682}" srcId="{D273100A-33C2-4566-8C15-9DEB142A3CBA}" destId="{7770DEEC-5D22-4E23-8A3E-700170C51CB8}" srcOrd="1" destOrd="0" parTransId="{A8A887FB-DF74-49AB-9103-CB52F68BB462}" sibTransId="{8234FE15-F53F-469C-93FE-6493D71B1C95}"/>
    <dgm:cxn modelId="{5BE584D2-8317-4EA1-BAE2-18F7E26896D7}" type="presOf" srcId="{21956D7C-F64E-4CC4-BAD9-AD2CBA60790A}" destId="{734895F7-B7E8-43D0-B9AE-94CC95F75992}" srcOrd="0" destOrd="0" presId="urn:microsoft.com/office/officeart/2005/8/layout/venn1"/>
    <dgm:cxn modelId="{423F0A4E-6D8B-495B-87E6-567D76F7E345}" type="presOf" srcId="{E9659106-8055-444C-8076-524E9953193C}" destId="{B826B604-507A-4F5A-8DC9-39270B1A0DB0}" srcOrd="0" destOrd="0" presId="urn:microsoft.com/office/officeart/2005/8/layout/venn1"/>
    <dgm:cxn modelId="{973CC67B-6342-45F0-910B-94E8AA795080}" type="presOf" srcId="{7770DEEC-5D22-4E23-8A3E-700170C51CB8}" destId="{F90F0492-620C-451D-865D-97027F808B57}" srcOrd="0" destOrd="0" presId="urn:microsoft.com/office/officeart/2005/8/layout/venn1"/>
    <dgm:cxn modelId="{FD0F2C94-F09D-4360-B2B5-532F5B31260B}" type="presParOf" srcId="{491A6066-2E94-4D20-8ABB-9546B8296900}" destId="{734895F7-B7E8-43D0-B9AE-94CC95F75992}" srcOrd="0" destOrd="0" presId="urn:microsoft.com/office/officeart/2005/8/layout/venn1"/>
    <dgm:cxn modelId="{F0C6E0A5-E1D3-4A72-BFCD-81ACAF5F2E60}" type="presParOf" srcId="{491A6066-2E94-4D20-8ABB-9546B8296900}" destId="{FA47FF4B-A20A-4022-A2FE-EEBF0C0A0281}" srcOrd="1" destOrd="0" presId="urn:microsoft.com/office/officeart/2005/8/layout/venn1"/>
    <dgm:cxn modelId="{206B703E-B11D-4A69-9869-E106CCEDA601}" type="presParOf" srcId="{491A6066-2E94-4D20-8ABB-9546B8296900}" destId="{F90F0492-620C-451D-865D-97027F808B57}" srcOrd="2" destOrd="0" presId="urn:microsoft.com/office/officeart/2005/8/layout/venn1"/>
    <dgm:cxn modelId="{7B4C67C9-B3CA-49FC-B0B3-88323F7DA423}" type="presParOf" srcId="{491A6066-2E94-4D20-8ABB-9546B8296900}" destId="{B465A4B2-49BA-4E40-B6B9-A921EB96A0A7}" srcOrd="3" destOrd="0" presId="urn:microsoft.com/office/officeart/2005/8/layout/venn1"/>
    <dgm:cxn modelId="{6D4B90A5-0AF7-4C31-B5A2-1D3D636314B4}" type="presParOf" srcId="{491A6066-2E94-4D20-8ABB-9546B8296900}" destId="{B826B604-507A-4F5A-8DC9-39270B1A0DB0}" srcOrd="4" destOrd="0" presId="urn:microsoft.com/office/officeart/2005/8/layout/venn1"/>
    <dgm:cxn modelId="{3BC22C10-4529-4BDD-A491-31EA6E6C0769}" type="presParOf" srcId="{491A6066-2E94-4D20-8ABB-9546B8296900}" destId="{7B18EAE8-60E6-4123-9913-96468CFF59A4}" srcOrd="5" destOrd="0" presId="urn:microsoft.com/office/officeart/2005/8/layout/venn1"/>
  </dgm:cxnLst>
  <dgm:bg/>
  <dgm:whole/>
</dgm:dataModel>
</file>

<file path=ppt/diagrams/layout1.xml><?xml version="1.0" encoding="utf-8"?>
<dgm:layoutDef xmlns:dgm="http://schemas.openxmlformats.org/drawingml/2006/diagram" xmlns:a="http://schemas.openxmlformats.org/drawingml/2006/main" uniqueId="urn:microsoft.com/office/officeart/2005/8/layout/arrow6">
  <dgm:title val=""/>
  <dgm:desc val=""/>
  <dgm:catLst>
    <dgm:cat type="relationship" pri="4000"/>
    <dgm:cat type="process" pri="29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ctr"/>
      <dgm:param type="vertAlign" val="mid"/>
      <dgm:param type="ar" val="2.5"/>
    </dgm:alg>
    <dgm:shape xmlns:r="http://schemas.openxmlformats.org/officeDocument/2006/relationships" r:blip="">
      <dgm:adjLst/>
    </dgm:shape>
    <dgm:presOf/>
    <dgm:constrLst>
      <dgm:constr type="primFontSz" for="des" ptType="node" op="equ"/>
      <dgm:constr type="w" for="ch" forName="ribbon" refType="h" refFor="ch" refForName="ribbon" fact="2.5"/>
      <dgm:constr type="h" for="ch" forName="leftArrowText" refType="h" fact="0.49"/>
      <dgm:constr type="ctrY" for="ch" forName="leftArrowText" refType="ctrY" refFor="ch" refForName="ribbon"/>
      <dgm:constr type="ctrYOff" for="ch" forName="leftArrowText" refType="h" refFor="ch" refForName="ribbon" fact="-0.08"/>
      <dgm:constr type="l" for="ch" forName="leftArrowText" refType="w" refFor="ch" refForName="ribbon" fact="0.12"/>
      <dgm:constr type="r" for="ch" forName="leftArrowText" refType="w" refFor="ch" refForName="ribbon" fact="0.45"/>
      <dgm:constr type="h" for="ch" forName="rightArrowText" refType="h" fact="0.49"/>
      <dgm:constr type="ctrY" for="ch" forName="rightArrowText" refType="ctrY" refFor="ch" refForName="ribbon"/>
      <dgm:constr type="ctrYOff" for="ch" forName="rightArrowText" refType="h" refFor="ch" refForName="ribbon" fact="0.08"/>
      <dgm:constr type="l" for="ch" forName="rightArrowText" refType="w" refFor="ch" refForName="ribbon" fact="0.5"/>
      <dgm:constr type="r" for="ch" forName="rightArrowText" refType="w" refFor="ch" refForName="ribbon" fact="0.89"/>
    </dgm:constrLst>
    <dgm:ruleLst/>
    <dgm:choose name="Name0">
      <dgm:if name="Name1" axis="ch" ptType="node" func="cnt" op="gte" val="1">
        <dgm:layoutNode name="ribbon" styleLbl="node1">
          <dgm:alg type="sp"/>
          <dgm:shape xmlns:r="http://schemas.openxmlformats.org/officeDocument/2006/relationships" type="leftRightRibbon" r:blip="">
            <dgm:adjLst/>
          </dgm:shape>
          <dgm:presOf/>
          <dgm:constrLst/>
          <dgm:ruleLst/>
        </dgm:layoutNode>
        <dgm:layoutNode name="leftArrowText" styleLbl="node1">
          <dgm:varLst>
            <dgm:chMax val="0"/>
            <dgm:bulletEnabled val="1"/>
          </dgm:varLst>
          <dgm:alg type="tx">
            <dgm:param type="txAnchorVertCh" val="mid"/>
          </dgm:alg>
          <dgm:shape xmlns:r="http://schemas.openxmlformats.org/officeDocument/2006/relationships" type="rect" r:blip="" hideGeom="1">
            <dgm:adjLst/>
          </dgm:shape>
          <dgm:choose name="Name2">
            <dgm:if name="Name3" func="var" arg="dir" op="equ" val="norm">
              <dgm:presOf axis="ch desOrSelf" ptType="node node" st="1 1" cnt="1 0"/>
            </dgm:if>
            <dgm:else name="Name4">
              <dgm:presOf axis="ch desOrSelf" ptType="node node" st="2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layoutNode name="rightArrowText" styleLbl="node1">
          <dgm:varLst>
            <dgm:chMax val="0"/>
            <dgm:bulletEnabled val="1"/>
          </dgm:varLst>
          <dgm:alg type="tx">
            <dgm:param type="txAnchorVertCh" val="mid"/>
          </dgm:alg>
          <dgm:shape xmlns:r="http://schemas.openxmlformats.org/officeDocument/2006/relationships" type="rect" r:blip="" hideGeom="1">
            <dgm:adjLst/>
          </dgm:shape>
          <dgm:choose name="Name5">
            <dgm:if name="Name6" func="var" arg="dir" op="equ" val="norm">
              <dgm:presOf axis="ch desOrSelf" ptType="node node" st="2 1" cnt="1 0"/>
            </dgm:if>
            <dgm:else name="Name7">
              <dgm:presOf axis="ch desOrSelf" ptType="node node" st="1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if>
      <dgm:else name="Name8"/>
    </dgm:choose>
  </dgm:layoutNode>
</dgm:layoutDef>
</file>

<file path=ppt/diagrams/layout2.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layout5.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8CF0BE1-2088-4DF9-95FF-602A31542156}" type="datetimeFigureOut">
              <a:rPr lang="en-US" smtClean="0"/>
              <a:pPr/>
              <a:t>3/11/2019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C76C98F-6B0A-4937-8CCB-3175F30909E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Researchers who view leadership as a shared, diffuse process, are likely to pay more attention to the complex influence processes that occur among members, the context and conditions that determine when and how they occur, and the consequences for the group or organization.</a:t>
            </a:r>
            <a:endParaRPr lang="en-US" dirty="0"/>
          </a:p>
        </p:txBody>
      </p:sp>
      <p:sp>
        <p:nvSpPr>
          <p:cNvPr id="4" name="Slide Number Placeholder 3"/>
          <p:cNvSpPr>
            <a:spLocks noGrp="1"/>
          </p:cNvSpPr>
          <p:nvPr>
            <p:ph type="sldNum" sz="quarter" idx="10"/>
          </p:nvPr>
        </p:nvSpPr>
        <p:spPr/>
        <p:txBody>
          <a:bodyPr/>
          <a:lstStyle/>
          <a:p>
            <a:fld id="{8C76C98F-6B0A-4937-8CCB-3175F30909E7}" type="slidenum">
              <a:rPr lang="en-US" smtClean="0"/>
              <a:pPr/>
              <a:t>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Another form of indirect leadership involves influence over formal programs, management systems, and structural forms (Hunt, 1991; Lord &amp; </a:t>
            </a:r>
            <a:r>
              <a:rPr lang="en-US" dirty="0" err="1" smtClean="0"/>
              <a:t>Mahar</a:t>
            </a:r>
            <a:r>
              <a:rPr lang="en-US" dirty="0" smtClean="0"/>
              <a:t>, 1991; </a:t>
            </a:r>
            <a:r>
              <a:rPr lang="en-US" dirty="0" err="1" smtClean="0"/>
              <a:t>Yukl</a:t>
            </a:r>
            <a:r>
              <a:rPr lang="en-US" dirty="0" smtClean="0"/>
              <a:t> &amp; </a:t>
            </a:r>
            <a:r>
              <a:rPr lang="en-US" dirty="0" err="1" smtClean="0"/>
              <a:t>Lepsinger</a:t>
            </a:r>
            <a:r>
              <a:rPr lang="en-US" dirty="0" smtClean="0"/>
              <a:t>, 2004). Many large organizations have programs or management systems intended to influence the attitudes, skills, behavior, and performance of employees. Examples include programs for recruitment, selection, and promotion of employees. A CEO can select only people with similar traits in order to develop a strong culture of shared values (</a:t>
            </a:r>
            <a:r>
              <a:rPr lang="en-US" dirty="0" err="1" smtClean="0"/>
              <a:t>Giberson</a:t>
            </a:r>
            <a:r>
              <a:rPr lang="en-US" dirty="0" smtClean="0"/>
              <a:t>, </a:t>
            </a:r>
            <a:r>
              <a:rPr lang="en-US" dirty="0" err="1" smtClean="0"/>
              <a:t>Resick</a:t>
            </a:r>
            <a:r>
              <a:rPr lang="en-US" dirty="0" smtClean="0"/>
              <a:t>, &amp; Dickson, 2005). </a:t>
            </a:r>
            <a:endParaRPr lang="en-US" dirty="0"/>
          </a:p>
        </p:txBody>
      </p:sp>
      <p:sp>
        <p:nvSpPr>
          <p:cNvPr id="4" name="Slide Number Placeholder 3"/>
          <p:cNvSpPr>
            <a:spLocks noGrp="1"/>
          </p:cNvSpPr>
          <p:nvPr>
            <p:ph type="sldNum" sz="quarter" idx="10"/>
          </p:nvPr>
        </p:nvSpPr>
        <p:spPr/>
        <p:txBody>
          <a:bodyPr/>
          <a:lstStyle/>
          <a:p>
            <a:fld id="{8C76C98F-6B0A-4937-8CCB-3175F30909E7}" type="slidenum">
              <a:rPr lang="en-US" smtClean="0"/>
              <a:pPr/>
              <a:t>7</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this book, leadership is treated as both a specialized role and a social influence process. More than one individual can perform the role (i.e., leadership can be shared or distributed), but some role differentiation is assumed to occur in any group or organization. Both rational and emotional processes are viewed as essential aspects of leadership. No assumptions are made about the actual outcome of the influence processes, because the evaluation of outcomes is difficult and subjective. </a:t>
            </a:r>
            <a:endParaRPr lang="en-US" dirty="0"/>
          </a:p>
        </p:txBody>
      </p:sp>
      <p:sp>
        <p:nvSpPr>
          <p:cNvPr id="4" name="Slide Number Placeholder 3"/>
          <p:cNvSpPr>
            <a:spLocks noGrp="1"/>
          </p:cNvSpPr>
          <p:nvPr>
            <p:ph type="sldNum" sz="quarter" idx="10"/>
          </p:nvPr>
        </p:nvSpPr>
        <p:spPr/>
        <p:txBody>
          <a:bodyPr/>
          <a:lstStyle/>
          <a:p>
            <a:fld id="{8C76C98F-6B0A-4937-8CCB-3175F30909E7}" type="slidenum">
              <a:rPr lang="en-US" smtClean="0"/>
              <a:pPr/>
              <a:t>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C76C98F-6B0A-4937-8CCB-3175F30909E7}" type="slidenum">
              <a:rPr lang="en-US" smtClean="0"/>
              <a:pPr/>
              <a:t>10</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How well does the leader satisfy the needs and expectations of followers? Do they like, respect, and admire the leader? Do they trust the leader and perceive him or her to have high integrity? Are they strongly committed to carrying out the leader’s requests, or will they resist, ignore, or subvert them? Does the leader improve the quality of work life, build the self-confidence of followers, increase their skills, and contribute to their psychological growth and development? Follower attitudes, perceptions, and beliefs also provide an indirect indicator of dissatisfaction and hostility toward the leader. Examples of such indicators include absenteeism, voluntary turnover, grievances, complaints to higher management, requests for transfer, work slowdowns, and deliberate sabotage of equipment and facilities.</a:t>
            </a:r>
            <a:endParaRPr lang="en-US" dirty="0"/>
          </a:p>
        </p:txBody>
      </p:sp>
      <p:sp>
        <p:nvSpPr>
          <p:cNvPr id="4" name="Slide Number Placeholder 3"/>
          <p:cNvSpPr>
            <a:spLocks noGrp="1"/>
          </p:cNvSpPr>
          <p:nvPr>
            <p:ph type="sldNum" sz="quarter" idx="10"/>
          </p:nvPr>
        </p:nvSpPr>
        <p:spPr/>
        <p:txBody>
          <a:bodyPr/>
          <a:lstStyle/>
          <a:p>
            <a:fld id="{8C76C98F-6B0A-4937-8CCB-3175F30909E7}" type="slidenum">
              <a:rPr lang="en-US" smtClean="0"/>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DAF5020-D055-4CC2-8E5A-F4813DBA3FAC}" type="datetimeFigureOut">
              <a:rPr lang="en-US" smtClean="0"/>
              <a:pPr/>
              <a:t>3/11/2019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CE587B-1E51-432B-A852-C7866EAC841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AF5020-D055-4CC2-8E5A-F4813DBA3FAC}" type="datetimeFigureOut">
              <a:rPr lang="en-US" smtClean="0"/>
              <a:pPr/>
              <a:t>3/11/2019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CE587B-1E51-432B-A852-C7866EAC841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AF5020-D055-4CC2-8E5A-F4813DBA3FAC}" type="datetimeFigureOut">
              <a:rPr lang="en-US" smtClean="0"/>
              <a:pPr/>
              <a:t>3/11/2019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CE587B-1E51-432B-A852-C7866EAC841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AF5020-D055-4CC2-8E5A-F4813DBA3FAC}" type="datetimeFigureOut">
              <a:rPr lang="en-US" smtClean="0"/>
              <a:pPr/>
              <a:t>3/11/2019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CE587B-1E51-432B-A852-C7866EAC841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DAF5020-D055-4CC2-8E5A-F4813DBA3FAC}" type="datetimeFigureOut">
              <a:rPr lang="en-US" smtClean="0"/>
              <a:pPr/>
              <a:t>3/11/2019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CE587B-1E51-432B-A852-C7866EAC841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DAF5020-D055-4CC2-8E5A-F4813DBA3FAC}" type="datetimeFigureOut">
              <a:rPr lang="en-US" smtClean="0"/>
              <a:pPr/>
              <a:t>3/11/2019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CE587B-1E51-432B-A852-C7866EAC841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DAF5020-D055-4CC2-8E5A-F4813DBA3FAC}" type="datetimeFigureOut">
              <a:rPr lang="en-US" smtClean="0"/>
              <a:pPr/>
              <a:t>3/11/2019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BCE587B-1E51-432B-A852-C7866EAC841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DAF5020-D055-4CC2-8E5A-F4813DBA3FAC}" type="datetimeFigureOut">
              <a:rPr lang="en-US" smtClean="0"/>
              <a:pPr/>
              <a:t>3/11/2019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BCE587B-1E51-432B-A852-C7866EAC841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AF5020-D055-4CC2-8E5A-F4813DBA3FAC}" type="datetimeFigureOut">
              <a:rPr lang="en-US" smtClean="0"/>
              <a:pPr/>
              <a:t>3/11/2019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BCE587B-1E51-432B-A852-C7866EAC841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AF5020-D055-4CC2-8E5A-F4813DBA3FAC}" type="datetimeFigureOut">
              <a:rPr lang="en-US" smtClean="0"/>
              <a:pPr/>
              <a:t>3/11/2019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CE587B-1E51-432B-A852-C7866EAC841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AF5020-D055-4CC2-8E5A-F4813DBA3FAC}" type="datetimeFigureOut">
              <a:rPr lang="en-US" smtClean="0"/>
              <a:pPr/>
              <a:t>3/11/2019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CE587B-1E51-432B-A852-C7866EAC841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AF5020-D055-4CC2-8E5A-F4813DBA3FAC}" type="datetimeFigureOut">
              <a:rPr lang="en-US" smtClean="0"/>
              <a:pPr/>
              <a:t>3/11/2019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CE587B-1E51-432B-A852-C7866EAC841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5400" b="1" dirty="0" smtClean="0">
                <a:latin typeface="Bradley Hand ITC" pitchFamily="66" charset="0"/>
              </a:rPr>
              <a:t>Introduction:</a:t>
            </a:r>
            <a:br>
              <a:rPr lang="en-US" sz="5400" b="1" dirty="0" smtClean="0">
                <a:latin typeface="Bradley Hand ITC" pitchFamily="66" charset="0"/>
              </a:rPr>
            </a:br>
            <a:r>
              <a:rPr lang="en-US" sz="5400" b="1" dirty="0" smtClean="0">
                <a:latin typeface="Bradley Hand ITC" pitchFamily="66" charset="0"/>
              </a:rPr>
              <a:t>The Nature of Leadership</a:t>
            </a:r>
            <a:endParaRPr lang="en-US" sz="5400" b="1" dirty="0">
              <a:latin typeface="Bradley Hand ITC" pitchFamily="66" charset="0"/>
            </a:endParaRPr>
          </a:p>
        </p:txBody>
      </p:sp>
      <p:sp>
        <p:nvSpPr>
          <p:cNvPr id="3" name="Subtitle 2"/>
          <p:cNvSpPr>
            <a:spLocks noGrp="1"/>
          </p:cNvSpPr>
          <p:nvPr>
            <p:ph type="subTitle" idx="1"/>
          </p:nvPr>
        </p:nvSpPr>
        <p:spPr>
          <a:xfrm>
            <a:off x="2286000" y="4495800"/>
            <a:ext cx="6400800" cy="1752600"/>
          </a:xfrm>
        </p:spPr>
        <p:txBody>
          <a:bodyPr/>
          <a:lstStyle/>
          <a:p>
            <a:pPr algn="r"/>
            <a:r>
              <a:rPr lang="en-US" dirty="0" smtClean="0">
                <a:latin typeface="Aharoni" pitchFamily="2" charset="-79"/>
                <a:cs typeface="Aharoni" pitchFamily="2" charset="-79"/>
              </a:rPr>
              <a:t>Cut Sarah, M. Psi., </a:t>
            </a:r>
            <a:r>
              <a:rPr lang="en-US" dirty="0" err="1" smtClean="0">
                <a:latin typeface="Aharoni" pitchFamily="2" charset="-79"/>
                <a:cs typeface="Aharoni" pitchFamily="2" charset="-79"/>
              </a:rPr>
              <a:t>Psikolog</a:t>
            </a:r>
            <a:endParaRPr lang="en-US" dirty="0">
              <a:latin typeface="Aharoni" pitchFamily="2" charset="-79"/>
              <a:cs typeface="Aharoni" pitchFamily="2" charset="-79"/>
            </a:endParaRPr>
          </a:p>
        </p:txBody>
      </p:sp>
    </p:spTree>
  </p:cSld>
  <p:clrMapOvr>
    <a:masterClrMapping/>
  </p:clrMapOvr>
  <p:transition spd="med">
    <p:rand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Indikator</a:t>
            </a:r>
            <a:r>
              <a:rPr lang="en-US" dirty="0" smtClean="0"/>
              <a:t> </a:t>
            </a:r>
            <a:r>
              <a:rPr lang="en-US" dirty="0" err="1" smtClean="0"/>
              <a:t>Efektivitas</a:t>
            </a:r>
            <a:r>
              <a:rPr lang="en-US" dirty="0" smtClean="0"/>
              <a:t> </a:t>
            </a:r>
            <a:r>
              <a:rPr lang="en-US" dirty="0" err="1" smtClean="0"/>
              <a:t>Kepemimpinan</a:t>
            </a:r>
            <a:endParaRPr lang="en-US" dirty="0"/>
          </a:p>
        </p:txBody>
      </p:sp>
      <p:sp>
        <p:nvSpPr>
          <p:cNvPr id="5" name="Content Placeholder 4"/>
          <p:cNvSpPr>
            <a:spLocks noGrp="1"/>
          </p:cNvSpPr>
          <p:nvPr>
            <p:ph idx="1"/>
          </p:nvPr>
        </p:nvSpPr>
        <p:spPr>
          <a:xfrm>
            <a:off x="457200" y="1371600"/>
            <a:ext cx="8229600" cy="4754563"/>
          </a:xfrm>
        </p:spPr>
        <p:txBody>
          <a:bodyPr>
            <a:normAutofit/>
          </a:bodyPr>
          <a:lstStyle/>
          <a:p>
            <a:pPr lvl="0"/>
            <a:r>
              <a:rPr lang="en-US" sz="2800" dirty="0" smtClean="0"/>
              <a:t>(1) </a:t>
            </a:r>
            <a:r>
              <a:rPr lang="en-US" sz="2800" dirty="0" err="1" smtClean="0"/>
              <a:t>Sejauh</a:t>
            </a:r>
            <a:r>
              <a:rPr lang="en-US" sz="2800" dirty="0" smtClean="0"/>
              <a:t> </a:t>
            </a:r>
            <a:r>
              <a:rPr lang="en-US" sz="2800" dirty="0" err="1" smtClean="0"/>
              <a:t>mana</a:t>
            </a:r>
            <a:r>
              <a:rPr lang="en-US" sz="2800" dirty="0" smtClean="0"/>
              <a:t>  </a:t>
            </a:r>
            <a:r>
              <a:rPr lang="en-US" sz="2800" dirty="0" err="1" smtClean="0"/>
              <a:t>kinerja</a:t>
            </a:r>
            <a:r>
              <a:rPr lang="en-US" sz="2800" dirty="0" smtClean="0"/>
              <a:t> </a:t>
            </a:r>
            <a:r>
              <a:rPr lang="en-US" sz="2800" dirty="0" err="1" smtClean="0"/>
              <a:t>tim</a:t>
            </a:r>
            <a:r>
              <a:rPr lang="en-US" sz="2800" dirty="0" smtClean="0"/>
              <a:t> </a:t>
            </a:r>
            <a:r>
              <a:rPr lang="en-US" sz="2800" dirty="0" err="1" smtClean="0"/>
              <a:t>dalam</a:t>
            </a:r>
            <a:r>
              <a:rPr lang="en-US" sz="2800" dirty="0" smtClean="0"/>
              <a:t> unit </a:t>
            </a:r>
            <a:r>
              <a:rPr lang="en-US" sz="2800" dirty="0" err="1" smtClean="0"/>
              <a:t>organisasi</a:t>
            </a:r>
            <a:r>
              <a:rPr lang="en-US" sz="2800" dirty="0" smtClean="0"/>
              <a:t> </a:t>
            </a:r>
            <a:r>
              <a:rPr lang="en-US" sz="2800" dirty="0" err="1" smtClean="0"/>
              <a:t>didorong</a:t>
            </a:r>
            <a:r>
              <a:rPr lang="en-US" sz="2800" dirty="0" smtClean="0"/>
              <a:t> </a:t>
            </a:r>
            <a:r>
              <a:rPr lang="en-US" sz="2800" dirty="0" err="1" smtClean="0"/>
              <a:t>dan</a:t>
            </a:r>
            <a:r>
              <a:rPr lang="en-US" sz="2800" dirty="0" smtClean="0"/>
              <a:t> </a:t>
            </a:r>
            <a:r>
              <a:rPr lang="en-US" sz="2800" dirty="0" err="1" smtClean="0"/>
              <a:t>pencapaian</a:t>
            </a:r>
            <a:r>
              <a:rPr lang="en-US" sz="2800" dirty="0" smtClean="0"/>
              <a:t> </a:t>
            </a:r>
            <a:r>
              <a:rPr lang="en-US" sz="2800" dirty="0" err="1" smtClean="0"/>
              <a:t>tujuan</a:t>
            </a:r>
            <a:r>
              <a:rPr lang="en-US" sz="2800" dirty="0" smtClean="0"/>
              <a:t> </a:t>
            </a:r>
            <a:r>
              <a:rPr lang="en-US" sz="2800" dirty="0" err="1" smtClean="0"/>
              <a:t>difasilitasi</a:t>
            </a:r>
            <a:r>
              <a:rPr lang="en-US" sz="2800" dirty="0" smtClean="0"/>
              <a:t>.</a:t>
            </a:r>
          </a:p>
          <a:p>
            <a:endParaRPr lang="en-US" sz="2800" dirty="0"/>
          </a:p>
        </p:txBody>
      </p:sp>
      <p:graphicFrame>
        <p:nvGraphicFramePr>
          <p:cNvPr id="6" name="Diagram 5"/>
          <p:cNvGraphicFramePr/>
          <p:nvPr/>
        </p:nvGraphicFramePr>
        <p:xfrm>
          <a:off x="1600200" y="2514600"/>
          <a:ext cx="5867400" cy="4013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random/>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Indikator</a:t>
            </a:r>
            <a:r>
              <a:rPr lang="en-US" dirty="0" smtClean="0"/>
              <a:t> </a:t>
            </a:r>
            <a:r>
              <a:rPr lang="en-US" dirty="0" err="1" smtClean="0"/>
              <a:t>Efektivitas</a:t>
            </a:r>
            <a:r>
              <a:rPr lang="en-US" dirty="0" smtClean="0"/>
              <a:t> </a:t>
            </a:r>
            <a:r>
              <a:rPr lang="en-US" dirty="0" err="1" smtClean="0"/>
              <a:t>Kepemimpinan</a:t>
            </a:r>
            <a:endParaRPr lang="en-US" dirty="0"/>
          </a:p>
        </p:txBody>
      </p:sp>
      <p:sp>
        <p:nvSpPr>
          <p:cNvPr id="3" name="Content Placeholder 2"/>
          <p:cNvSpPr>
            <a:spLocks noGrp="1"/>
          </p:cNvSpPr>
          <p:nvPr>
            <p:ph idx="1"/>
          </p:nvPr>
        </p:nvSpPr>
        <p:spPr/>
        <p:txBody>
          <a:bodyPr>
            <a:normAutofit fontScale="85000" lnSpcReduction="20000"/>
          </a:bodyPr>
          <a:lstStyle/>
          <a:p>
            <a:r>
              <a:rPr lang="en-US" sz="3300" dirty="0" smtClean="0"/>
              <a:t>(2) </a:t>
            </a:r>
            <a:r>
              <a:rPr lang="en-US" sz="3300" dirty="0" err="1" smtClean="0"/>
              <a:t>Sikap</a:t>
            </a:r>
            <a:r>
              <a:rPr lang="en-US" sz="3300" dirty="0" smtClean="0"/>
              <a:t> &amp; </a:t>
            </a:r>
            <a:r>
              <a:rPr lang="en-US" sz="3300" dirty="0" err="1" smtClean="0"/>
              <a:t>persepsi</a:t>
            </a:r>
            <a:r>
              <a:rPr lang="en-US" sz="3300" dirty="0" smtClean="0"/>
              <a:t> </a:t>
            </a:r>
            <a:r>
              <a:rPr lang="en-US" sz="3300" i="1" dirty="0" smtClean="0"/>
              <a:t>follower </a:t>
            </a:r>
            <a:r>
              <a:rPr lang="en-US" sz="3300" dirty="0" err="1" smtClean="0"/>
              <a:t>terhadap</a:t>
            </a:r>
            <a:r>
              <a:rPr lang="en-US" sz="3300" dirty="0" smtClean="0"/>
              <a:t> </a:t>
            </a:r>
            <a:r>
              <a:rPr lang="en-US" sz="3300" i="1" dirty="0" smtClean="0"/>
              <a:t>leader</a:t>
            </a:r>
            <a:r>
              <a:rPr lang="en-US" i="1" dirty="0" smtClean="0"/>
              <a:t>. </a:t>
            </a:r>
            <a:r>
              <a:rPr lang="en-US" sz="2600" dirty="0" err="1" smtClean="0"/>
              <a:t>Dapat</a:t>
            </a:r>
            <a:r>
              <a:rPr lang="en-US" sz="2600" dirty="0" smtClean="0"/>
              <a:t> </a:t>
            </a:r>
            <a:r>
              <a:rPr lang="en-US" sz="2600" dirty="0" err="1" smtClean="0"/>
              <a:t>diukur</a:t>
            </a:r>
            <a:r>
              <a:rPr lang="en-US" sz="2600" dirty="0" smtClean="0"/>
              <a:t> </a:t>
            </a:r>
            <a:r>
              <a:rPr lang="en-US" sz="2600" dirty="0" err="1" smtClean="0"/>
              <a:t>dengan</a:t>
            </a:r>
            <a:r>
              <a:rPr lang="en-US" sz="2600" dirty="0" smtClean="0"/>
              <a:t> </a:t>
            </a:r>
            <a:r>
              <a:rPr lang="en-US" sz="2600" dirty="0" err="1" smtClean="0"/>
              <a:t>kuesioner</a:t>
            </a:r>
            <a:r>
              <a:rPr lang="en-US" sz="2600" dirty="0" smtClean="0"/>
              <a:t> </a:t>
            </a:r>
            <a:r>
              <a:rPr lang="en-US" sz="2600" dirty="0" err="1" smtClean="0"/>
              <a:t>atau</a:t>
            </a:r>
            <a:r>
              <a:rPr lang="en-US" sz="2600" dirty="0" smtClean="0"/>
              <a:t> </a:t>
            </a:r>
            <a:r>
              <a:rPr lang="en-US" sz="2600" dirty="0" err="1" smtClean="0"/>
              <a:t>wawancara</a:t>
            </a:r>
            <a:r>
              <a:rPr lang="en-US" sz="2600" dirty="0" smtClean="0"/>
              <a:t>.</a:t>
            </a:r>
            <a:endParaRPr lang="en-US" dirty="0" smtClean="0"/>
          </a:p>
          <a:p>
            <a:r>
              <a:rPr lang="en-US" dirty="0" smtClean="0"/>
              <a:t>(3) </a:t>
            </a:r>
            <a:r>
              <a:rPr lang="en-US" dirty="0" err="1" smtClean="0"/>
              <a:t>Efektivitas</a:t>
            </a:r>
            <a:r>
              <a:rPr lang="en-US" dirty="0" smtClean="0"/>
              <a:t> </a:t>
            </a:r>
            <a:r>
              <a:rPr lang="en-US" dirty="0" err="1" smtClean="0"/>
              <a:t>pemimpin</a:t>
            </a:r>
            <a:r>
              <a:rPr lang="en-US" dirty="0" smtClean="0"/>
              <a:t> </a:t>
            </a:r>
            <a:r>
              <a:rPr lang="en-US" dirty="0" err="1" smtClean="0"/>
              <a:t>juga</a:t>
            </a:r>
            <a:r>
              <a:rPr lang="en-US" dirty="0" smtClean="0"/>
              <a:t> </a:t>
            </a:r>
            <a:r>
              <a:rPr lang="en-US" dirty="0" err="1" smtClean="0"/>
              <a:t>dapat</a:t>
            </a:r>
            <a:r>
              <a:rPr lang="en-US" dirty="0" smtClean="0"/>
              <a:t> </a:t>
            </a:r>
            <a:r>
              <a:rPr lang="en-US" dirty="0" err="1" smtClean="0"/>
              <a:t>diukur</a:t>
            </a:r>
            <a:r>
              <a:rPr lang="en-US" dirty="0" smtClean="0"/>
              <a:t> </a:t>
            </a:r>
            <a:r>
              <a:rPr lang="en-US" dirty="0" err="1" smtClean="0"/>
              <a:t>berdasarkan</a:t>
            </a:r>
            <a:r>
              <a:rPr lang="en-US" dirty="0" smtClean="0"/>
              <a:t> </a:t>
            </a:r>
            <a:r>
              <a:rPr lang="en-US" dirty="0" err="1" smtClean="0"/>
              <a:t>kontribusinya</a:t>
            </a:r>
            <a:r>
              <a:rPr lang="en-US" dirty="0" smtClean="0"/>
              <a:t> </a:t>
            </a:r>
            <a:r>
              <a:rPr lang="en-US" dirty="0" err="1" smtClean="0"/>
              <a:t>terhadap</a:t>
            </a:r>
            <a:r>
              <a:rPr lang="en-US" dirty="0" smtClean="0"/>
              <a:t> </a:t>
            </a:r>
            <a:r>
              <a:rPr lang="en-US" dirty="0" err="1" smtClean="0"/>
              <a:t>kualitas</a:t>
            </a:r>
            <a:r>
              <a:rPr lang="en-US" dirty="0" smtClean="0"/>
              <a:t> </a:t>
            </a:r>
            <a:r>
              <a:rPr lang="en-US" dirty="0" err="1" smtClean="0"/>
              <a:t>proses</a:t>
            </a:r>
            <a:r>
              <a:rPr lang="en-US" dirty="0" smtClean="0"/>
              <a:t> </a:t>
            </a:r>
            <a:r>
              <a:rPr lang="en-US" dirty="0" err="1" smtClean="0"/>
              <a:t>kelompok</a:t>
            </a:r>
            <a:r>
              <a:rPr lang="en-US" dirty="0" smtClean="0"/>
              <a:t> yang </a:t>
            </a:r>
            <a:r>
              <a:rPr lang="en-US" dirty="0" err="1" smtClean="0"/>
              <a:t>dipersepsikan</a:t>
            </a:r>
            <a:r>
              <a:rPr lang="en-US" dirty="0" smtClean="0"/>
              <a:t> </a:t>
            </a:r>
            <a:r>
              <a:rPr lang="en-US" dirty="0" err="1" smtClean="0"/>
              <a:t>oleh</a:t>
            </a:r>
            <a:r>
              <a:rPr lang="en-US" dirty="0" smtClean="0"/>
              <a:t> </a:t>
            </a:r>
            <a:r>
              <a:rPr lang="en-US" dirty="0" err="1" smtClean="0"/>
              <a:t>pihak</a:t>
            </a:r>
            <a:r>
              <a:rPr lang="en-US" dirty="0" smtClean="0"/>
              <a:t> </a:t>
            </a:r>
            <a:r>
              <a:rPr lang="en-US" dirty="0" err="1" smtClean="0"/>
              <a:t>luar</a:t>
            </a:r>
            <a:r>
              <a:rPr lang="en-US" dirty="0" smtClean="0"/>
              <a:t>/ observer. </a:t>
            </a:r>
            <a:r>
              <a:rPr lang="en-US" sz="2100" dirty="0" smtClean="0"/>
              <a:t>(Does the leader enhance group cohesiveness, member cooperation, member commitment, and member confidence that the group can achieve its objectives? Does the leader enhance problem solving and decision making by the group, and help to resolve disagreements and conflicts in a constructive way? Does the leader contribute to the efficiency of role specialization, the organization of activities, the accumulation of resources, and the readiness of the group to deal with change and crises?)</a:t>
            </a:r>
          </a:p>
          <a:p>
            <a:r>
              <a:rPr lang="en-US" dirty="0" smtClean="0"/>
              <a:t>(4) </a:t>
            </a:r>
            <a:r>
              <a:rPr lang="en-US" dirty="0" err="1" smtClean="0"/>
              <a:t>Sejauh</a:t>
            </a:r>
            <a:r>
              <a:rPr lang="en-US" dirty="0" smtClean="0"/>
              <a:t> </a:t>
            </a:r>
            <a:r>
              <a:rPr lang="en-US" dirty="0" err="1" smtClean="0"/>
              <a:t>mana</a:t>
            </a:r>
            <a:r>
              <a:rPr lang="en-US" dirty="0" smtClean="0"/>
              <a:t> </a:t>
            </a:r>
            <a:r>
              <a:rPr lang="en-US" dirty="0" err="1" smtClean="0"/>
              <a:t>orang</a:t>
            </a:r>
            <a:r>
              <a:rPr lang="en-US" dirty="0" smtClean="0"/>
              <a:t> </a:t>
            </a:r>
            <a:r>
              <a:rPr lang="en-US" dirty="0" err="1" smtClean="0"/>
              <a:t>tersebut</a:t>
            </a:r>
            <a:r>
              <a:rPr lang="en-US" dirty="0" smtClean="0"/>
              <a:t>  </a:t>
            </a:r>
            <a:r>
              <a:rPr lang="en-US" dirty="0" err="1" smtClean="0"/>
              <a:t>memiliki</a:t>
            </a:r>
            <a:r>
              <a:rPr lang="en-US" dirty="0" smtClean="0"/>
              <a:t> </a:t>
            </a:r>
            <a:r>
              <a:rPr lang="en-US" dirty="0" err="1" smtClean="0"/>
              <a:t>karir</a:t>
            </a:r>
            <a:r>
              <a:rPr lang="en-US" dirty="0" smtClean="0"/>
              <a:t> yang </a:t>
            </a:r>
            <a:r>
              <a:rPr lang="en-US" dirty="0" err="1" smtClean="0"/>
              <a:t>sukses</a:t>
            </a:r>
            <a:r>
              <a:rPr lang="en-US" dirty="0" smtClean="0"/>
              <a:t> </a:t>
            </a:r>
            <a:r>
              <a:rPr lang="en-US" dirty="0" err="1" smtClean="0"/>
              <a:t>sebagai</a:t>
            </a:r>
            <a:r>
              <a:rPr lang="en-US" dirty="0" smtClean="0"/>
              <a:t> </a:t>
            </a:r>
            <a:r>
              <a:rPr lang="en-US" dirty="0" err="1" smtClean="0"/>
              <a:t>pemimpin</a:t>
            </a:r>
            <a:r>
              <a:rPr lang="en-US" dirty="0" smtClean="0"/>
              <a:t>. </a:t>
            </a:r>
            <a:r>
              <a:rPr lang="en-US" sz="2100" dirty="0" smtClean="0"/>
              <a:t>(Is the person promoted rapidly to positions of higher authority? Does the person serve a full term in a leadership position, or is he or she removed or forced to resign? For elected positions in organizations, is a leader who seeks reelection successful?)</a:t>
            </a:r>
            <a:endParaRPr lang="en-US" sz="2100" dirty="0"/>
          </a:p>
        </p:txBody>
      </p:sp>
    </p:spTree>
  </p:cSld>
  <p:clrMapOvr>
    <a:masterClrMapping/>
  </p:clrMapOvr>
  <p:transition spd="med">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Overview of Major Research Approaches</a:t>
            </a:r>
            <a:endParaRPr lang="en-US" sz="3600" dirty="0"/>
          </a:p>
        </p:txBody>
      </p:sp>
      <p:sp>
        <p:nvSpPr>
          <p:cNvPr id="3" name="Content Placeholder 2"/>
          <p:cNvSpPr>
            <a:spLocks noGrp="1"/>
          </p:cNvSpPr>
          <p:nvPr>
            <p:ph idx="1"/>
          </p:nvPr>
        </p:nvSpPr>
        <p:spPr>
          <a:xfrm>
            <a:off x="457200" y="1219200"/>
            <a:ext cx="8229600" cy="4906963"/>
          </a:xfrm>
        </p:spPr>
        <p:txBody>
          <a:bodyPr>
            <a:normAutofit/>
          </a:bodyPr>
          <a:lstStyle/>
          <a:p>
            <a:r>
              <a:rPr lang="en-US" sz="2800" dirty="0" smtClean="0"/>
              <a:t>3 </a:t>
            </a:r>
            <a:r>
              <a:rPr lang="en-US" sz="2800" dirty="0" err="1" smtClean="0"/>
              <a:t>tipe</a:t>
            </a:r>
            <a:r>
              <a:rPr lang="en-US" sz="2800" dirty="0" smtClean="0"/>
              <a:t> </a:t>
            </a:r>
            <a:r>
              <a:rPr lang="en-US" sz="2800" dirty="0" err="1" smtClean="0"/>
              <a:t>variabel</a:t>
            </a:r>
            <a:r>
              <a:rPr lang="en-US" sz="2800" dirty="0" smtClean="0"/>
              <a:t> yang </a:t>
            </a:r>
            <a:r>
              <a:rPr lang="en-US" sz="2800" dirty="0" err="1" smtClean="0"/>
              <a:t>relevan</a:t>
            </a:r>
            <a:r>
              <a:rPr lang="en-US" sz="2800" dirty="0" smtClean="0"/>
              <a:t> </a:t>
            </a:r>
            <a:r>
              <a:rPr lang="en-US" sz="2800" dirty="0" err="1" smtClean="0"/>
              <a:t>untuk</a:t>
            </a:r>
            <a:r>
              <a:rPr lang="en-US" sz="2800" dirty="0" smtClean="0"/>
              <a:t> </a:t>
            </a:r>
            <a:r>
              <a:rPr lang="en-US" sz="2800" dirty="0" err="1" smtClean="0"/>
              <a:t>memahami</a:t>
            </a:r>
            <a:r>
              <a:rPr lang="en-US" sz="2800" dirty="0" smtClean="0"/>
              <a:t> </a:t>
            </a:r>
            <a:r>
              <a:rPr lang="en-US" sz="2800" dirty="0" err="1" smtClean="0"/>
              <a:t>efektivitas</a:t>
            </a:r>
            <a:r>
              <a:rPr lang="en-US" sz="2800" dirty="0" smtClean="0"/>
              <a:t> </a:t>
            </a:r>
            <a:r>
              <a:rPr lang="en-US" sz="2800" dirty="0" err="1" smtClean="0"/>
              <a:t>kepemimpinan</a:t>
            </a:r>
            <a:r>
              <a:rPr lang="en-US" sz="2800" dirty="0" smtClean="0"/>
              <a:t>:</a:t>
            </a:r>
            <a:endParaRPr lang="en-US" sz="2800" dirty="0"/>
          </a:p>
        </p:txBody>
      </p:sp>
      <p:graphicFrame>
        <p:nvGraphicFramePr>
          <p:cNvPr id="4" name="Diagram 3"/>
          <p:cNvGraphicFramePr/>
          <p:nvPr/>
        </p:nvGraphicFramePr>
        <p:xfrm>
          <a:off x="914400" y="2362200"/>
          <a:ext cx="7467600" cy="4114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med">
    <p:random/>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 Diagonal Corner Rectangle 1"/>
          <p:cNvSpPr/>
          <p:nvPr/>
        </p:nvSpPr>
        <p:spPr>
          <a:xfrm>
            <a:off x="3048000" y="3352800"/>
            <a:ext cx="2895600" cy="1066800"/>
          </a:xfrm>
          <a:prstGeom prst="round2Diag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Theories &amp; Empirical Research about Leadership</a:t>
            </a:r>
            <a:endParaRPr lang="en-US" dirty="0">
              <a:solidFill>
                <a:schemeClr val="tx1"/>
              </a:solidFill>
            </a:endParaRPr>
          </a:p>
        </p:txBody>
      </p:sp>
      <p:sp>
        <p:nvSpPr>
          <p:cNvPr id="3" name="Oval 2"/>
          <p:cNvSpPr/>
          <p:nvPr/>
        </p:nvSpPr>
        <p:spPr>
          <a:xfrm>
            <a:off x="3200400" y="457200"/>
            <a:ext cx="2895600" cy="990600"/>
          </a:xfrm>
          <a:prstGeom prst="ellipse">
            <a:avLst/>
          </a:prstGeom>
          <a:solidFill>
            <a:srgbClr val="FE9C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1. THE TRAIT APPROACH</a:t>
            </a:r>
            <a:endParaRPr lang="en-US" dirty="0">
              <a:solidFill>
                <a:schemeClr val="tx1"/>
              </a:solidFill>
            </a:endParaRPr>
          </a:p>
        </p:txBody>
      </p:sp>
      <p:sp>
        <p:nvSpPr>
          <p:cNvPr id="4" name="Oval 3"/>
          <p:cNvSpPr/>
          <p:nvPr/>
        </p:nvSpPr>
        <p:spPr>
          <a:xfrm>
            <a:off x="304800" y="1905000"/>
            <a:ext cx="2895600" cy="990600"/>
          </a:xfrm>
          <a:prstGeom prst="ellipse">
            <a:avLst/>
          </a:prstGeom>
          <a:solidFill>
            <a:srgbClr val="FE9C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5. THE INTEGRATIVE APPROACH</a:t>
            </a:r>
            <a:endParaRPr lang="en-US" dirty="0">
              <a:solidFill>
                <a:schemeClr val="tx1"/>
              </a:solidFill>
            </a:endParaRPr>
          </a:p>
        </p:txBody>
      </p:sp>
      <p:sp>
        <p:nvSpPr>
          <p:cNvPr id="5" name="Oval 4"/>
          <p:cNvSpPr/>
          <p:nvPr/>
        </p:nvSpPr>
        <p:spPr>
          <a:xfrm>
            <a:off x="5943600" y="1905000"/>
            <a:ext cx="2895600" cy="990600"/>
          </a:xfrm>
          <a:prstGeom prst="ellipse">
            <a:avLst/>
          </a:prstGeom>
          <a:solidFill>
            <a:srgbClr val="FE9C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2. THE BEHAVIOR APPROACH</a:t>
            </a:r>
            <a:endParaRPr lang="en-US" dirty="0">
              <a:solidFill>
                <a:schemeClr val="tx1"/>
              </a:solidFill>
            </a:endParaRPr>
          </a:p>
        </p:txBody>
      </p:sp>
      <p:sp>
        <p:nvSpPr>
          <p:cNvPr id="6" name="Oval 5"/>
          <p:cNvSpPr/>
          <p:nvPr/>
        </p:nvSpPr>
        <p:spPr>
          <a:xfrm>
            <a:off x="5562600" y="5334000"/>
            <a:ext cx="2895600" cy="990600"/>
          </a:xfrm>
          <a:prstGeom prst="ellipse">
            <a:avLst/>
          </a:prstGeom>
          <a:solidFill>
            <a:srgbClr val="FE9C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3. THE POWER-INFLUENCE APPROACH</a:t>
            </a:r>
            <a:endParaRPr lang="en-US" dirty="0">
              <a:solidFill>
                <a:schemeClr val="tx1"/>
              </a:solidFill>
            </a:endParaRPr>
          </a:p>
        </p:txBody>
      </p:sp>
      <p:sp>
        <p:nvSpPr>
          <p:cNvPr id="7" name="Oval 6"/>
          <p:cNvSpPr/>
          <p:nvPr/>
        </p:nvSpPr>
        <p:spPr>
          <a:xfrm>
            <a:off x="685800" y="5334000"/>
            <a:ext cx="2895600" cy="990600"/>
          </a:xfrm>
          <a:prstGeom prst="ellipse">
            <a:avLst/>
          </a:prstGeom>
          <a:solidFill>
            <a:srgbClr val="FE9C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4. THE SITUATIONAL APPROAC H</a:t>
            </a:r>
            <a:endParaRPr lang="en-US" dirty="0">
              <a:solidFill>
                <a:schemeClr val="tx1"/>
              </a:solidFill>
            </a:endParaRPr>
          </a:p>
        </p:txBody>
      </p:sp>
      <p:cxnSp>
        <p:nvCxnSpPr>
          <p:cNvPr id="9" name="Curved Connector 8"/>
          <p:cNvCxnSpPr>
            <a:stCxn id="2" idx="3"/>
            <a:endCxn id="3" idx="4"/>
          </p:cNvCxnSpPr>
          <p:nvPr/>
        </p:nvCxnSpPr>
        <p:spPr>
          <a:xfrm rot="5400000" flipH="1" flipV="1">
            <a:off x="3619500" y="2324100"/>
            <a:ext cx="1905000" cy="152400"/>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hape 10"/>
          <p:cNvCxnSpPr>
            <a:stCxn id="2" idx="2"/>
            <a:endCxn id="4" idx="4"/>
          </p:cNvCxnSpPr>
          <p:nvPr/>
        </p:nvCxnSpPr>
        <p:spPr>
          <a:xfrm rot="10800000">
            <a:off x="1752600" y="2895600"/>
            <a:ext cx="1295400" cy="990600"/>
          </a:xfrm>
          <a:prstGeom prst="curved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hape 12"/>
          <p:cNvCxnSpPr>
            <a:stCxn id="2" idx="0"/>
            <a:endCxn id="5" idx="4"/>
          </p:cNvCxnSpPr>
          <p:nvPr/>
        </p:nvCxnSpPr>
        <p:spPr>
          <a:xfrm flipV="1">
            <a:off x="5943600" y="2895600"/>
            <a:ext cx="1447800" cy="990600"/>
          </a:xfrm>
          <a:prstGeom prst="curved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Curved Connector 15"/>
          <p:cNvCxnSpPr>
            <a:stCxn id="2" idx="1"/>
            <a:endCxn id="7" idx="0"/>
          </p:cNvCxnSpPr>
          <p:nvPr/>
        </p:nvCxnSpPr>
        <p:spPr>
          <a:xfrm rot="5400000">
            <a:off x="2857500" y="3695700"/>
            <a:ext cx="914400" cy="2362200"/>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Curved Connector 17"/>
          <p:cNvCxnSpPr>
            <a:stCxn id="2" idx="1"/>
            <a:endCxn id="6" idx="0"/>
          </p:cNvCxnSpPr>
          <p:nvPr/>
        </p:nvCxnSpPr>
        <p:spPr>
          <a:xfrm rot="16200000" flipH="1">
            <a:off x="5295900" y="3619500"/>
            <a:ext cx="914400" cy="2514600"/>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random/>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smtClean="0"/>
              <a:t>Levels of Conceptualization for Leadership Process</a:t>
            </a:r>
            <a:endParaRPr lang="en-US" sz="2800" dirty="0"/>
          </a:p>
        </p:txBody>
      </p:sp>
      <p:graphicFrame>
        <p:nvGraphicFramePr>
          <p:cNvPr id="4" name="Content Placeholder 3"/>
          <p:cNvGraphicFramePr>
            <a:graphicFrameLocks noGrp="1"/>
          </p:cNvGraphicFramePr>
          <p:nvPr>
            <p:ph idx="1"/>
          </p:nvPr>
        </p:nvGraphicFramePr>
        <p:xfrm>
          <a:off x="457200" y="1600200"/>
          <a:ext cx="8686800" cy="4906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med">
    <p:random/>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Research Questions at Different Levels of Conceptualization</a:t>
            </a:r>
            <a:endParaRPr lang="en-US" sz="3200" dirty="0"/>
          </a:p>
        </p:txBody>
      </p:sp>
      <p:pic>
        <p:nvPicPr>
          <p:cNvPr id="5" name="Content Placeholder 4" descr="Untitled.png"/>
          <p:cNvPicPr>
            <a:picLocks noGrp="1" noChangeAspect="1"/>
          </p:cNvPicPr>
          <p:nvPr>
            <p:ph sz="half" idx="1"/>
          </p:nvPr>
        </p:nvPicPr>
        <p:blipFill>
          <a:blip r:embed="rId2"/>
          <a:stretch>
            <a:fillRect/>
          </a:stretch>
        </p:blipFill>
        <p:spPr>
          <a:xfrm>
            <a:off x="173692" y="1600200"/>
            <a:ext cx="4322108" cy="4876800"/>
          </a:xfrm>
        </p:spPr>
      </p:pic>
      <p:pic>
        <p:nvPicPr>
          <p:cNvPr id="6" name="Content Placeholder 5" descr="Untitled.png"/>
          <p:cNvPicPr>
            <a:picLocks noGrp="1" noChangeAspect="1"/>
          </p:cNvPicPr>
          <p:nvPr>
            <p:ph sz="half" idx="2"/>
          </p:nvPr>
        </p:nvPicPr>
        <p:blipFill>
          <a:blip r:embed="rId3"/>
          <a:stretch>
            <a:fillRect/>
          </a:stretch>
        </p:blipFill>
        <p:spPr>
          <a:xfrm>
            <a:off x="4648200" y="1524000"/>
            <a:ext cx="4038600" cy="4953000"/>
          </a:xfrm>
        </p:spPr>
      </p:pic>
    </p:spTree>
  </p:cSld>
  <p:clrMapOvr>
    <a:masterClrMapping/>
  </p:clrMapOvr>
  <p:transition spd="med">
    <p:random/>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Other Bases for Comparing Leadership Theories</a:t>
            </a:r>
            <a:endParaRPr lang="en-US" sz="3200"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med">
    <p:random/>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GROUP DISCUSSION</a:t>
            </a:r>
            <a:endParaRPr lang="en-US" dirty="0"/>
          </a:p>
        </p:txBody>
      </p:sp>
      <p:sp>
        <p:nvSpPr>
          <p:cNvPr id="3" name="Content Placeholder 2"/>
          <p:cNvSpPr>
            <a:spLocks noGrp="1"/>
          </p:cNvSpPr>
          <p:nvPr>
            <p:ph idx="1"/>
          </p:nvPr>
        </p:nvSpPr>
        <p:spPr/>
        <p:txBody>
          <a:bodyPr>
            <a:normAutofit fontScale="62500" lnSpcReduction="20000"/>
          </a:bodyPr>
          <a:lstStyle/>
          <a:p>
            <a:pPr marL="514350" indent="-514350">
              <a:buAutoNum type="arabicPeriod"/>
            </a:pPr>
            <a:r>
              <a:rPr lang="en-US" dirty="0" smtClean="0"/>
              <a:t>What are some similarities and differences in the way leadership has been defined? </a:t>
            </a:r>
          </a:p>
          <a:p>
            <a:pPr marL="514350" indent="-514350">
              <a:buAutoNum type="arabicPeriod"/>
            </a:pPr>
            <a:r>
              <a:rPr lang="en-US" dirty="0" smtClean="0"/>
              <a:t>Does it really matter how you define leadership? Explain and defend the position you take on this question. </a:t>
            </a:r>
          </a:p>
          <a:p>
            <a:pPr marL="514350" indent="-514350">
              <a:buAutoNum type="arabicPeriod"/>
            </a:pPr>
            <a:r>
              <a:rPr lang="en-US" dirty="0" smtClean="0"/>
              <a:t>What are the arguments for and against making a distinction between leaders and managers? </a:t>
            </a:r>
          </a:p>
          <a:p>
            <a:pPr marL="514350" indent="-514350">
              <a:buAutoNum type="arabicPeriod"/>
            </a:pPr>
            <a:r>
              <a:rPr lang="en-US" dirty="0" smtClean="0"/>
              <a:t>Why is it so difficult to measure leadership effectiveness? </a:t>
            </a:r>
          </a:p>
          <a:p>
            <a:pPr marL="514350" indent="-514350">
              <a:buAutoNum type="arabicPeriod"/>
            </a:pPr>
            <a:r>
              <a:rPr lang="en-US" dirty="0" smtClean="0"/>
              <a:t>What criteria have been used to evaluate leadership effectiveness? Are some criteria more useful than others? </a:t>
            </a:r>
          </a:p>
          <a:p>
            <a:pPr marL="514350" indent="-514350">
              <a:buAutoNum type="arabicPeriod"/>
            </a:pPr>
            <a:r>
              <a:rPr lang="en-US" dirty="0" smtClean="0"/>
              <a:t>What are the trait, behavior, and power-influence approaches? What unique insights does each approach provide about effective leadership? </a:t>
            </a:r>
          </a:p>
          <a:p>
            <a:pPr marL="514350" indent="-514350">
              <a:buAutoNum type="arabicPeriod"/>
            </a:pPr>
            <a:r>
              <a:rPr lang="en-US" dirty="0" smtClean="0"/>
              <a:t>Why does it matter whether leadership is described as an intra-individual, dyadic, group, or organizational process? Which level of analysis is emphasized in most leadership theories and research? </a:t>
            </a:r>
          </a:p>
          <a:p>
            <a:pPr marL="514350" indent="-514350">
              <a:buAutoNum type="arabicPeriod"/>
            </a:pPr>
            <a:r>
              <a:rPr lang="en-US" smtClean="0"/>
              <a:t>Compare </a:t>
            </a:r>
            <a:r>
              <a:rPr lang="en-US" dirty="0" smtClean="0"/>
              <a:t>universal and contingency theories. Is it possible to have a theory with both universal and contingent aspects?</a:t>
            </a:r>
            <a:endParaRPr lang="en-US" dirty="0"/>
          </a:p>
        </p:txBody>
      </p:sp>
    </p:spTree>
  </p:cSld>
  <p:clrMapOvr>
    <a:masterClrMapping/>
  </p:clrMapOvr>
  <p:transition spd="med">
    <p:random/>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Tugas</a:t>
            </a:r>
            <a:r>
              <a:rPr lang="en-US" dirty="0" smtClean="0"/>
              <a:t> </a:t>
            </a:r>
            <a:r>
              <a:rPr lang="en-US" dirty="0" err="1" smtClean="0"/>
              <a:t>Utama</a:t>
            </a:r>
            <a:r>
              <a:rPr lang="en-US" dirty="0" smtClean="0"/>
              <a:t> </a:t>
            </a:r>
            <a:r>
              <a:rPr lang="en-US" dirty="0" err="1" smtClean="0"/>
              <a:t>Psikologi</a:t>
            </a:r>
            <a:r>
              <a:rPr lang="en-US" dirty="0" smtClean="0"/>
              <a:t> </a:t>
            </a:r>
            <a:r>
              <a:rPr lang="en-US" dirty="0" err="1" smtClean="0"/>
              <a:t>Kepemimpinan</a:t>
            </a:r>
            <a:endParaRPr lang="en-US" dirty="0"/>
          </a:p>
        </p:txBody>
      </p:sp>
      <p:sp>
        <p:nvSpPr>
          <p:cNvPr id="3" name="Content Placeholder 2"/>
          <p:cNvSpPr>
            <a:spLocks noGrp="1"/>
          </p:cNvSpPr>
          <p:nvPr>
            <p:ph idx="1"/>
          </p:nvPr>
        </p:nvSpPr>
        <p:spPr/>
        <p:txBody>
          <a:bodyPr>
            <a:noAutofit/>
          </a:bodyPr>
          <a:lstStyle/>
          <a:p>
            <a:r>
              <a:rPr lang="en-US" sz="2400" b="1" dirty="0" err="1" smtClean="0">
                <a:latin typeface="Corbel" pitchFamily="34" charset="0"/>
              </a:rPr>
              <a:t>Tugas</a:t>
            </a:r>
            <a:r>
              <a:rPr lang="en-US" sz="2400" b="1" dirty="0" smtClean="0">
                <a:latin typeface="Corbel" pitchFamily="34" charset="0"/>
              </a:rPr>
              <a:t> Individual</a:t>
            </a:r>
            <a:r>
              <a:rPr lang="en-US" sz="2000" dirty="0" smtClean="0">
                <a:latin typeface="Corbel" pitchFamily="34" charset="0"/>
              </a:rPr>
              <a:t>: Review </a:t>
            </a:r>
            <a:r>
              <a:rPr lang="en-US" sz="2000" dirty="0" err="1" smtClean="0">
                <a:latin typeface="Corbel" pitchFamily="34" charset="0"/>
              </a:rPr>
              <a:t>Jurnal</a:t>
            </a:r>
            <a:r>
              <a:rPr lang="en-US" sz="2000" dirty="0" smtClean="0">
                <a:latin typeface="Corbel" pitchFamily="34" charset="0"/>
              </a:rPr>
              <a:t> </a:t>
            </a:r>
            <a:r>
              <a:rPr lang="en-US" sz="2000" dirty="0" err="1" smtClean="0">
                <a:latin typeface="Corbel" pitchFamily="34" charset="0"/>
              </a:rPr>
              <a:t>terkait</a:t>
            </a:r>
            <a:r>
              <a:rPr lang="en-US" sz="2000" dirty="0" smtClean="0">
                <a:latin typeface="Corbel" pitchFamily="34" charset="0"/>
              </a:rPr>
              <a:t> </a:t>
            </a:r>
            <a:r>
              <a:rPr lang="en-US" sz="2000" dirty="0" err="1" smtClean="0">
                <a:latin typeface="Corbel" pitchFamily="34" charset="0"/>
              </a:rPr>
              <a:t>Psikologi</a:t>
            </a:r>
            <a:r>
              <a:rPr lang="en-US" sz="2000" dirty="0" smtClean="0">
                <a:latin typeface="Corbel" pitchFamily="34" charset="0"/>
              </a:rPr>
              <a:t> </a:t>
            </a:r>
            <a:r>
              <a:rPr lang="en-US" sz="2000" dirty="0" err="1" smtClean="0">
                <a:latin typeface="Corbel" pitchFamily="34" charset="0"/>
              </a:rPr>
              <a:t>kepemimpinan</a:t>
            </a:r>
            <a:r>
              <a:rPr lang="en-US" sz="2000" dirty="0" smtClean="0">
                <a:latin typeface="Corbel" pitchFamily="34" charset="0"/>
              </a:rPr>
              <a:t>.</a:t>
            </a:r>
          </a:p>
          <a:p>
            <a:r>
              <a:rPr lang="en-US" sz="2400" b="1" dirty="0" err="1" smtClean="0">
                <a:latin typeface="Corbel" pitchFamily="34" charset="0"/>
              </a:rPr>
              <a:t>Tugas</a:t>
            </a:r>
            <a:r>
              <a:rPr lang="en-US" sz="2400" b="1" dirty="0" smtClean="0">
                <a:latin typeface="Corbel" pitchFamily="34" charset="0"/>
              </a:rPr>
              <a:t> </a:t>
            </a:r>
            <a:r>
              <a:rPr lang="en-US" sz="2400" b="1" dirty="0" err="1" smtClean="0">
                <a:latin typeface="Corbel" pitchFamily="34" charset="0"/>
              </a:rPr>
              <a:t>Kelompok</a:t>
            </a:r>
            <a:r>
              <a:rPr lang="en-US" sz="2000" dirty="0" smtClean="0">
                <a:latin typeface="Corbel" pitchFamily="34" charset="0"/>
              </a:rPr>
              <a:t>:</a:t>
            </a:r>
          </a:p>
          <a:p>
            <a:pPr>
              <a:buNone/>
            </a:pPr>
            <a:r>
              <a:rPr lang="en-US" sz="2000" dirty="0" smtClean="0">
                <a:latin typeface="Corbel" pitchFamily="34" charset="0"/>
              </a:rPr>
              <a:t>-</a:t>
            </a:r>
            <a:r>
              <a:rPr lang="en-US" sz="2000" dirty="0" err="1" smtClean="0">
                <a:latin typeface="Corbel" pitchFamily="34" charset="0"/>
              </a:rPr>
              <a:t>Diskusi</a:t>
            </a:r>
            <a:r>
              <a:rPr lang="en-US" sz="2000" dirty="0" smtClean="0">
                <a:latin typeface="Corbel" pitchFamily="34" charset="0"/>
              </a:rPr>
              <a:t> </a:t>
            </a:r>
            <a:r>
              <a:rPr lang="en-US" sz="2000" dirty="0" err="1" smtClean="0">
                <a:latin typeface="Corbel" pitchFamily="34" charset="0"/>
              </a:rPr>
              <a:t>mingguan</a:t>
            </a:r>
            <a:endParaRPr lang="en-US" sz="2000" dirty="0" smtClean="0">
              <a:latin typeface="Corbel" pitchFamily="34" charset="0"/>
            </a:endParaRPr>
          </a:p>
          <a:p>
            <a:pPr>
              <a:buNone/>
            </a:pPr>
            <a:r>
              <a:rPr lang="en-US" sz="2000" dirty="0" smtClean="0">
                <a:latin typeface="Corbel" pitchFamily="34" charset="0"/>
              </a:rPr>
              <a:t>-</a:t>
            </a:r>
            <a:r>
              <a:rPr lang="en-US" sz="2000" dirty="0" err="1" smtClean="0">
                <a:latin typeface="Corbel" pitchFamily="34" charset="0"/>
              </a:rPr>
              <a:t>Presentasi</a:t>
            </a:r>
            <a:r>
              <a:rPr lang="en-US" sz="2000" dirty="0" smtClean="0">
                <a:latin typeface="Corbel" pitchFamily="34" charset="0"/>
              </a:rPr>
              <a:t> </a:t>
            </a:r>
            <a:r>
              <a:rPr lang="en-US" sz="2000" dirty="0" err="1" smtClean="0">
                <a:latin typeface="Corbel" pitchFamily="34" charset="0"/>
              </a:rPr>
              <a:t>Studi</a:t>
            </a:r>
            <a:r>
              <a:rPr lang="en-US" sz="2000" dirty="0" smtClean="0">
                <a:latin typeface="Corbel" pitchFamily="34" charset="0"/>
              </a:rPr>
              <a:t> </a:t>
            </a:r>
            <a:r>
              <a:rPr lang="en-US" sz="2000" dirty="0" err="1" smtClean="0">
                <a:latin typeface="Corbel" pitchFamily="34" charset="0"/>
              </a:rPr>
              <a:t>Kasus</a:t>
            </a:r>
            <a:r>
              <a:rPr lang="en-US" sz="2000" dirty="0" smtClean="0">
                <a:latin typeface="Corbel" pitchFamily="34" charset="0"/>
              </a:rPr>
              <a:t> by Chapter</a:t>
            </a:r>
          </a:p>
          <a:p>
            <a:pPr>
              <a:buNone/>
            </a:pPr>
            <a:r>
              <a:rPr lang="en-US" sz="2000" dirty="0" smtClean="0">
                <a:latin typeface="Corbel" pitchFamily="34" charset="0"/>
              </a:rPr>
              <a:t>-</a:t>
            </a:r>
            <a:r>
              <a:rPr lang="en-US" sz="2000" dirty="0" err="1" smtClean="0">
                <a:latin typeface="Corbel" pitchFamily="34" charset="0"/>
              </a:rPr>
              <a:t>Analisis</a:t>
            </a:r>
            <a:r>
              <a:rPr lang="en-US" sz="2000" dirty="0" smtClean="0">
                <a:latin typeface="Corbel" pitchFamily="34" charset="0"/>
              </a:rPr>
              <a:t> </a:t>
            </a:r>
            <a:r>
              <a:rPr lang="en-US" sz="2000" dirty="0" err="1" smtClean="0">
                <a:latin typeface="Corbel" pitchFamily="34" charset="0"/>
              </a:rPr>
              <a:t>Tokoh</a:t>
            </a:r>
            <a:endParaRPr lang="en-US" sz="2000" dirty="0" smtClean="0">
              <a:latin typeface="Corbel" pitchFamily="34" charset="0"/>
            </a:endParaRPr>
          </a:p>
          <a:p>
            <a:pPr>
              <a:buNone/>
            </a:pPr>
            <a:r>
              <a:rPr lang="en-US" sz="2000" dirty="0" smtClean="0">
                <a:latin typeface="Corbel" pitchFamily="34" charset="0"/>
              </a:rPr>
              <a:t>Deadline: (</a:t>
            </a:r>
            <a:r>
              <a:rPr lang="en-US" sz="2000" dirty="0" err="1" smtClean="0">
                <a:latin typeface="Corbel" pitchFamily="34" charset="0"/>
              </a:rPr>
              <a:t>Tugas</a:t>
            </a:r>
            <a:r>
              <a:rPr lang="en-US" sz="2000" dirty="0" smtClean="0">
                <a:latin typeface="Corbel" pitchFamily="34" charset="0"/>
              </a:rPr>
              <a:t> Individual </a:t>
            </a:r>
            <a:r>
              <a:rPr lang="en-US" sz="2000" dirty="0" err="1" smtClean="0">
                <a:latin typeface="Corbel" pitchFamily="34" charset="0"/>
              </a:rPr>
              <a:t>pengumpulan</a:t>
            </a:r>
            <a:r>
              <a:rPr lang="en-US" sz="2000" dirty="0" smtClean="0">
                <a:latin typeface="Corbel" pitchFamily="34" charset="0"/>
              </a:rPr>
              <a:t> </a:t>
            </a:r>
            <a:r>
              <a:rPr lang="en-US" sz="2000" dirty="0" err="1" smtClean="0">
                <a:latin typeface="Corbel" pitchFamily="34" charset="0"/>
              </a:rPr>
              <a:t>bebas</a:t>
            </a:r>
            <a:r>
              <a:rPr lang="en-US" sz="2000" dirty="0" smtClean="0">
                <a:latin typeface="Corbel" pitchFamily="34" charset="0"/>
              </a:rPr>
              <a:t> </a:t>
            </a:r>
            <a:r>
              <a:rPr lang="en-US" sz="2000" dirty="0" err="1" smtClean="0">
                <a:latin typeface="Corbel" pitchFamily="34" charset="0"/>
              </a:rPr>
              <a:t>maksimal</a:t>
            </a:r>
            <a:r>
              <a:rPr lang="en-US" sz="2000" dirty="0" smtClean="0">
                <a:latin typeface="Corbel" pitchFamily="34" charset="0"/>
              </a:rPr>
              <a:t> 2 </a:t>
            </a:r>
            <a:r>
              <a:rPr lang="en-US" sz="2000" dirty="0" err="1" smtClean="0">
                <a:latin typeface="Corbel" pitchFamily="34" charset="0"/>
              </a:rPr>
              <a:t>minggu</a:t>
            </a:r>
            <a:r>
              <a:rPr lang="en-US" sz="2000" dirty="0" smtClean="0">
                <a:latin typeface="Corbel" pitchFamily="34" charset="0"/>
              </a:rPr>
              <a:t> </a:t>
            </a:r>
            <a:r>
              <a:rPr lang="en-US" sz="2000" dirty="0" err="1" smtClean="0">
                <a:latin typeface="Corbel" pitchFamily="34" charset="0"/>
              </a:rPr>
              <a:t>sebelum</a:t>
            </a:r>
            <a:r>
              <a:rPr lang="en-US" sz="2000" dirty="0" smtClean="0">
                <a:latin typeface="Corbel" pitchFamily="34" charset="0"/>
              </a:rPr>
              <a:t> UAS)</a:t>
            </a:r>
          </a:p>
          <a:p>
            <a:pPr>
              <a:buNone/>
            </a:pPr>
            <a:r>
              <a:rPr lang="en-US" sz="2000" dirty="0" smtClean="0">
                <a:latin typeface="Corbel" pitchFamily="34" charset="0"/>
              </a:rPr>
              <a:t>	(</a:t>
            </a:r>
            <a:r>
              <a:rPr lang="en-US" sz="2000" dirty="0" err="1" smtClean="0">
                <a:latin typeface="Corbel" pitchFamily="34" charset="0"/>
              </a:rPr>
              <a:t>Tugas</a:t>
            </a:r>
            <a:r>
              <a:rPr lang="en-US" sz="2000" dirty="0" smtClean="0">
                <a:latin typeface="Corbel" pitchFamily="34" charset="0"/>
              </a:rPr>
              <a:t> </a:t>
            </a:r>
            <a:r>
              <a:rPr lang="en-US" sz="2000" dirty="0" err="1" smtClean="0">
                <a:latin typeface="Corbel" pitchFamily="34" charset="0"/>
              </a:rPr>
              <a:t>Kelompok</a:t>
            </a:r>
            <a:r>
              <a:rPr lang="en-US" sz="2000" dirty="0" smtClean="0">
                <a:latin typeface="Corbel" pitchFamily="34" charset="0"/>
              </a:rPr>
              <a:t>: </a:t>
            </a:r>
            <a:r>
              <a:rPr lang="en-US" sz="2000" dirty="0" err="1" smtClean="0">
                <a:latin typeface="Corbel" pitchFamily="34" charset="0"/>
              </a:rPr>
              <a:t>Presentasi</a:t>
            </a:r>
            <a:r>
              <a:rPr lang="en-US" sz="2000" dirty="0" smtClean="0">
                <a:latin typeface="Corbel" pitchFamily="34" charset="0"/>
              </a:rPr>
              <a:t> </a:t>
            </a:r>
            <a:r>
              <a:rPr lang="en-US" sz="2000" dirty="0" err="1" smtClean="0">
                <a:latin typeface="Corbel" pitchFamily="34" charset="0"/>
              </a:rPr>
              <a:t>studi</a:t>
            </a:r>
            <a:r>
              <a:rPr lang="en-US" sz="2000" dirty="0" smtClean="0">
                <a:latin typeface="Corbel" pitchFamily="34" charset="0"/>
              </a:rPr>
              <a:t> </a:t>
            </a:r>
            <a:r>
              <a:rPr lang="en-US" sz="2000" dirty="0" err="1" smtClean="0">
                <a:latin typeface="Corbel" pitchFamily="34" charset="0"/>
              </a:rPr>
              <a:t>kasus</a:t>
            </a:r>
            <a:r>
              <a:rPr lang="en-US" sz="2000" dirty="0" smtClean="0">
                <a:latin typeface="Corbel" pitchFamily="34" charset="0"/>
              </a:rPr>
              <a:t> (</a:t>
            </a:r>
            <a:r>
              <a:rPr lang="en-US" sz="2000" dirty="0" err="1" smtClean="0">
                <a:latin typeface="Corbel" pitchFamily="34" charset="0"/>
              </a:rPr>
              <a:t>sesuai</a:t>
            </a:r>
            <a:r>
              <a:rPr lang="en-US" sz="2000" dirty="0" smtClean="0">
                <a:latin typeface="Corbel" pitchFamily="34" charset="0"/>
              </a:rPr>
              <a:t> </a:t>
            </a:r>
            <a:r>
              <a:rPr lang="en-US" sz="2000" dirty="0" err="1" smtClean="0">
                <a:latin typeface="Corbel" pitchFamily="34" charset="0"/>
              </a:rPr>
              <a:t>pembagian</a:t>
            </a:r>
            <a:r>
              <a:rPr lang="en-US" sz="2000" dirty="0" smtClean="0">
                <a:latin typeface="Corbel" pitchFamily="34" charset="0"/>
              </a:rPr>
              <a:t> </a:t>
            </a:r>
            <a:r>
              <a:rPr lang="en-US" sz="2000" dirty="0" err="1" smtClean="0">
                <a:latin typeface="Corbel" pitchFamily="34" charset="0"/>
              </a:rPr>
              <a:t>kelompok</a:t>
            </a:r>
            <a:r>
              <a:rPr lang="en-US" sz="2000" dirty="0" smtClean="0">
                <a:latin typeface="Corbel" pitchFamily="34" charset="0"/>
              </a:rPr>
              <a:t>); </a:t>
            </a:r>
            <a:r>
              <a:rPr lang="en-US" sz="2000" dirty="0" err="1" smtClean="0">
                <a:latin typeface="Corbel" pitchFamily="34" charset="0"/>
              </a:rPr>
              <a:t>Analisis</a:t>
            </a:r>
            <a:r>
              <a:rPr lang="en-US" sz="2000" dirty="0" smtClean="0">
                <a:latin typeface="Corbel" pitchFamily="34" charset="0"/>
              </a:rPr>
              <a:t> </a:t>
            </a:r>
            <a:r>
              <a:rPr lang="en-US" sz="2000" dirty="0" err="1" smtClean="0">
                <a:latin typeface="Corbel" pitchFamily="34" charset="0"/>
              </a:rPr>
              <a:t>Tokoh</a:t>
            </a:r>
            <a:r>
              <a:rPr lang="en-US" sz="2000" dirty="0" smtClean="0">
                <a:latin typeface="Corbel" pitchFamily="34" charset="0"/>
              </a:rPr>
              <a:t> (</a:t>
            </a:r>
            <a:r>
              <a:rPr lang="en-US" sz="2000" dirty="0" err="1" smtClean="0">
                <a:latin typeface="Corbel" pitchFamily="34" charset="0"/>
              </a:rPr>
              <a:t>Presentasi</a:t>
            </a:r>
            <a:r>
              <a:rPr lang="en-US" sz="2000" dirty="0" smtClean="0">
                <a:latin typeface="Corbel" pitchFamily="34" charset="0"/>
              </a:rPr>
              <a:t> </a:t>
            </a:r>
            <a:r>
              <a:rPr lang="en-US" sz="2000" dirty="0" err="1" smtClean="0">
                <a:latin typeface="Corbel" pitchFamily="34" charset="0"/>
              </a:rPr>
              <a:t>di</a:t>
            </a:r>
            <a:r>
              <a:rPr lang="en-US" sz="2000" dirty="0" smtClean="0">
                <a:latin typeface="Corbel" pitchFamily="34" charset="0"/>
              </a:rPr>
              <a:t> </a:t>
            </a:r>
            <a:r>
              <a:rPr lang="en-US" sz="2000" dirty="0" err="1" smtClean="0">
                <a:latin typeface="Corbel" pitchFamily="34" charset="0"/>
              </a:rPr>
              <a:t>dua</a:t>
            </a:r>
            <a:r>
              <a:rPr lang="en-US" sz="2000" dirty="0" smtClean="0">
                <a:latin typeface="Corbel" pitchFamily="34" charset="0"/>
              </a:rPr>
              <a:t> </a:t>
            </a:r>
            <a:r>
              <a:rPr lang="en-US" sz="2000" dirty="0" err="1" smtClean="0">
                <a:latin typeface="Corbel" pitchFamily="34" charset="0"/>
              </a:rPr>
              <a:t>pertemuan</a:t>
            </a:r>
            <a:r>
              <a:rPr lang="en-US" sz="2000" dirty="0" smtClean="0">
                <a:latin typeface="Corbel" pitchFamily="34" charset="0"/>
              </a:rPr>
              <a:t> </a:t>
            </a:r>
            <a:r>
              <a:rPr lang="en-US" sz="2000" dirty="0" err="1" smtClean="0">
                <a:latin typeface="Corbel" pitchFamily="34" charset="0"/>
              </a:rPr>
              <a:t>akhir</a:t>
            </a:r>
            <a:r>
              <a:rPr lang="en-US" sz="2000" dirty="0" smtClean="0">
                <a:latin typeface="Corbel" pitchFamily="34" charset="0"/>
              </a:rPr>
              <a:t> </a:t>
            </a:r>
            <a:r>
              <a:rPr lang="en-US" sz="2000" dirty="0" err="1" smtClean="0">
                <a:latin typeface="Corbel" pitchFamily="34" charset="0"/>
              </a:rPr>
              <a:t>sebelum</a:t>
            </a:r>
            <a:r>
              <a:rPr lang="en-US" sz="2000" dirty="0" smtClean="0">
                <a:latin typeface="Corbel" pitchFamily="34" charset="0"/>
              </a:rPr>
              <a:t> UAS).</a:t>
            </a:r>
          </a:p>
          <a:p>
            <a:pPr>
              <a:buNone/>
            </a:pPr>
            <a:endParaRPr lang="en-US" sz="2000" dirty="0" smtClean="0">
              <a:latin typeface="Corbel" pitchFamily="34" charset="0"/>
            </a:endParaRPr>
          </a:p>
          <a:p>
            <a:pPr>
              <a:buNone/>
            </a:pPr>
            <a:r>
              <a:rPr lang="en-US" sz="1600" dirty="0" smtClean="0">
                <a:solidFill>
                  <a:srgbClr val="FF0000"/>
                </a:solidFill>
                <a:latin typeface="Corbel" pitchFamily="34" charset="0"/>
              </a:rPr>
              <a:t>	</a:t>
            </a:r>
          </a:p>
          <a:p>
            <a:pPr>
              <a:buNone/>
            </a:pPr>
            <a:endParaRPr lang="en-US" sz="1600" dirty="0" smtClean="0">
              <a:solidFill>
                <a:srgbClr val="FF0000"/>
              </a:solidFill>
              <a:latin typeface="Corbel" pitchFamily="34" charset="0"/>
            </a:endParaRPr>
          </a:p>
          <a:p>
            <a:pPr>
              <a:buNone/>
            </a:pPr>
            <a:r>
              <a:rPr lang="en-US" sz="1600" dirty="0" smtClean="0">
                <a:solidFill>
                  <a:srgbClr val="FF0000"/>
                </a:solidFill>
                <a:latin typeface="Corbel" pitchFamily="34" charset="0"/>
              </a:rPr>
              <a:t>	NB: </a:t>
            </a:r>
            <a:r>
              <a:rPr lang="en-US" sz="1600" dirty="0" err="1" smtClean="0">
                <a:solidFill>
                  <a:srgbClr val="FF0000"/>
                </a:solidFill>
                <a:latin typeface="Corbel" pitchFamily="34" charset="0"/>
              </a:rPr>
              <a:t>Tidak</a:t>
            </a:r>
            <a:r>
              <a:rPr lang="en-US" sz="1600" dirty="0" smtClean="0">
                <a:solidFill>
                  <a:srgbClr val="FF0000"/>
                </a:solidFill>
                <a:latin typeface="Corbel" pitchFamily="34" charset="0"/>
              </a:rPr>
              <a:t> </a:t>
            </a:r>
            <a:r>
              <a:rPr lang="en-US" sz="1600" dirty="0" err="1" smtClean="0">
                <a:solidFill>
                  <a:srgbClr val="FF0000"/>
                </a:solidFill>
                <a:latin typeface="Corbel" pitchFamily="34" charset="0"/>
              </a:rPr>
              <a:t>ada</a:t>
            </a:r>
            <a:r>
              <a:rPr lang="en-US" sz="1600" dirty="0" smtClean="0">
                <a:solidFill>
                  <a:srgbClr val="FF0000"/>
                </a:solidFill>
                <a:latin typeface="Corbel" pitchFamily="34" charset="0"/>
              </a:rPr>
              <a:t> </a:t>
            </a:r>
            <a:r>
              <a:rPr lang="en-US" sz="1600" dirty="0" err="1" smtClean="0">
                <a:solidFill>
                  <a:srgbClr val="FF0000"/>
                </a:solidFill>
                <a:latin typeface="Corbel" pitchFamily="34" charset="0"/>
              </a:rPr>
              <a:t>perbaikan</a:t>
            </a:r>
            <a:r>
              <a:rPr lang="en-US" sz="1600" dirty="0" smtClean="0">
                <a:solidFill>
                  <a:srgbClr val="FF0000"/>
                </a:solidFill>
                <a:latin typeface="Corbel" pitchFamily="34" charset="0"/>
              </a:rPr>
              <a:t> </a:t>
            </a:r>
            <a:r>
              <a:rPr lang="en-US" sz="1600" dirty="0" err="1" smtClean="0">
                <a:solidFill>
                  <a:srgbClr val="FF0000"/>
                </a:solidFill>
                <a:latin typeface="Corbel" pitchFamily="34" charset="0"/>
              </a:rPr>
              <a:t>nilai</a:t>
            </a:r>
            <a:r>
              <a:rPr lang="en-US" sz="1600" dirty="0" smtClean="0">
                <a:solidFill>
                  <a:srgbClr val="FF0000"/>
                </a:solidFill>
                <a:latin typeface="Corbel" pitchFamily="34" charset="0"/>
              </a:rPr>
              <a:t>, </a:t>
            </a:r>
            <a:r>
              <a:rPr lang="en-US" sz="1600" dirty="0" err="1" smtClean="0">
                <a:solidFill>
                  <a:srgbClr val="FF0000"/>
                </a:solidFill>
                <a:latin typeface="Corbel" pitchFamily="34" charset="0"/>
              </a:rPr>
              <a:t>nilai</a:t>
            </a:r>
            <a:r>
              <a:rPr lang="en-US" sz="1600" dirty="0" smtClean="0">
                <a:solidFill>
                  <a:srgbClr val="FF0000"/>
                </a:solidFill>
                <a:latin typeface="Corbel" pitchFamily="34" charset="0"/>
              </a:rPr>
              <a:t> </a:t>
            </a:r>
            <a:r>
              <a:rPr lang="en-US" sz="1600" dirty="0" err="1" smtClean="0">
                <a:solidFill>
                  <a:srgbClr val="FF0000"/>
                </a:solidFill>
                <a:latin typeface="Corbel" pitchFamily="34" charset="0"/>
              </a:rPr>
              <a:t>setelah</a:t>
            </a:r>
            <a:r>
              <a:rPr lang="en-US" sz="1600" dirty="0" smtClean="0">
                <a:solidFill>
                  <a:srgbClr val="FF0000"/>
                </a:solidFill>
                <a:latin typeface="Corbel" pitchFamily="34" charset="0"/>
              </a:rPr>
              <a:t> UAS fixed </a:t>
            </a:r>
            <a:r>
              <a:rPr lang="en-US" sz="1600" dirty="0" err="1" smtClean="0">
                <a:solidFill>
                  <a:srgbClr val="FF0000"/>
                </a:solidFill>
                <a:latin typeface="Corbel" pitchFamily="34" charset="0"/>
              </a:rPr>
              <a:t>tidak</a:t>
            </a:r>
            <a:r>
              <a:rPr lang="en-US" sz="1600" dirty="0" smtClean="0">
                <a:solidFill>
                  <a:srgbClr val="FF0000"/>
                </a:solidFill>
                <a:latin typeface="Corbel" pitchFamily="34" charset="0"/>
              </a:rPr>
              <a:t> </a:t>
            </a:r>
            <a:r>
              <a:rPr lang="en-US" sz="1600" dirty="0" err="1" smtClean="0">
                <a:solidFill>
                  <a:srgbClr val="FF0000"/>
                </a:solidFill>
                <a:latin typeface="Corbel" pitchFamily="34" charset="0"/>
              </a:rPr>
              <a:t>dapat</a:t>
            </a:r>
            <a:r>
              <a:rPr lang="en-US" sz="1600" dirty="0" smtClean="0">
                <a:solidFill>
                  <a:srgbClr val="FF0000"/>
                </a:solidFill>
                <a:latin typeface="Corbel" pitchFamily="34" charset="0"/>
              </a:rPr>
              <a:t> </a:t>
            </a:r>
            <a:r>
              <a:rPr lang="en-US" sz="1600" dirty="0" err="1" smtClean="0">
                <a:solidFill>
                  <a:srgbClr val="FF0000"/>
                </a:solidFill>
                <a:latin typeface="Corbel" pitchFamily="34" charset="0"/>
              </a:rPr>
              <a:t>diganggu</a:t>
            </a:r>
            <a:r>
              <a:rPr lang="en-US" sz="1600" dirty="0" smtClean="0">
                <a:solidFill>
                  <a:srgbClr val="FF0000"/>
                </a:solidFill>
                <a:latin typeface="Corbel" pitchFamily="34" charset="0"/>
              </a:rPr>
              <a:t> </a:t>
            </a:r>
            <a:r>
              <a:rPr lang="en-US" sz="1600" dirty="0" err="1" smtClean="0">
                <a:solidFill>
                  <a:srgbClr val="FF0000"/>
                </a:solidFill>
                <a:latin typeface="Corbel" pitchFamily="34" charset="0"/>
              </a:rPr>
              <a:t>gugat</a:t>
            </a:r>
            <a:r>
              <a:rPr lang="en-US" sz="1600" dirty="0" smtClean="0">
                <a:solidFill>
                  <a:srgbClr val="FF0000"/>
                </a:solidFill>
                <a:latin typeface="Corbel" pitchFamily="34" charset="0"/>
              </a:rPr>
              <a:t>.</a:t>
            </a:r>
          </a:p>
          <a:p>
            <a:pPr>
              <a:buNone/>
            </a:pPr>
            <a:r>
              <a:rPr lang="en-US" sz="1600" dirty="0" smtClean="0">
                <a:solidFill>
                  <a:srgbClr val="FF0000"/>
                </a:solidFill>
                <a:latin typeface="Corbel" pitchFamily="34" charset="0"/>
              </a:rPr>
              <a:t>	</a:t>
            </a:r>
            <a:r>
              <a:rPr lang="en-US" sz="1600" dirty="0" err="1" smtClean="0">
                <a:solidFill>
                  <a:srgbClr val="FF0000"/>
                </a:solidFill>
                <a:latin typeface="Corbel" pitchFamily="34" charset="0"/>
              </a:rPr>
              <a:t>Tugas</a:t>
            </a:r>
            <a:r>
              <a:rPr lang="en-US" sz="1600" dirty="0" smtClean="0">
                <a:solidFill>
                  <a:srgbClr val="FF0000"/>
                </a:solidFill>
                <a:latin typeface="Corbel" pitchFamily="34" charset="0"/>
              </a:rPr>
              <a:t> </a:t>
            </a:r>
            <a:r>
              <a:rPr lang="en-US" sz="1600" dirty="0" err="1" smtClean="0">
                <a:solidFill>
                  <a:srgbClr val="FF0000"/>
                </a:solidFill>
                <a:latin typeface="Corbel" pitchFamily="34" charset="0"/>
              </a:rPr>
              <a:t>tambahan</a:t>
            </a:r>
            <a:r>
              <a:rPr lang="en-US" sz="1600" dirty="0" smtClean="0">
                <a:solidFill>
                  <a:srgbClr val="FF0000"/>
                </a:solidFill>
                <a:latin typeface="Corbel" pitchFamily="34" charset="0"/>
              </a:rPr>
              <a:t> (</a:t>
            </a:r>
            <a:r>
              <a:rPr lang="en-US" sz="1600" dirty="0" err="1" smtClean="0">
                <a:solidFill>
                  <a:srgbClr val="FF0000"/>
                </a:solidFill>
                <a:latin typeface="Corbel" pitchFamily="34" charset="0"/>
              </a:rPr>
              <a:t>jika</a:t>
            </a:r>
            <a:r>
              <a:rPr lang="en-US" sz="1600" dirty="0" smtClean="0">
                <a:solidFill>
                  <a:srgbClr val="FF0000"/>
                </a:solidFill>
                <a:latin typeface="Corbel" pitchFamily="34" charset="0"/>
              </a:rPr>
              <a:t> </a:t>
            </a:r>
            <a:r>
              <a:rPr lang="en-US" sz="1600" dirty="0" err="1" smtClean="0">
                <a:solidFill>
                  <a:srgbClr val="FF0000"/>
                </a:solidFill>
                <a:latin typeface="Corbel" pitchFamily="34" charset="0"/>
              </a:rPr>
              <a:t>merasa</a:t>
            </a:r>
            <a:r>
              <a:rPr lang="en-US" sz="1600" dirty="0" smtClean="0">
                <a:solidFill>
                  <a:srgbClr val="FF0000"/>
                </a:solidFill>
                <a:latin typeface="Corbel" pitchFamily="34" charset="0"/>
              </a:rPr>
              <a:t> </a:t>
            </a:r>
            <a:r>
              <a:rPr lang="en-US" sz="1600" dirty="0" err="1" smtClean="0">
                <a:solidFill>
                  <a:srgbClr val="FF0000"/>
                </a:solidFill>
                <a:latin typeface="Corbel" pitchFamily="34" charset="0"/>
              </a:rPr>
              <a:t>perlu</a:t>
            </a:r>
            <a:r>
              <a:rPr lang="en-US" sz="1600" dirty="0" smtClean="0">
                <a:solidFill>
                  <a:srgbClr val="FF0000"/>
                </a:solidFill>
                <a:latin typeface="Corbel" pitchFamily="34" charset="0"/>
              </a:rPr>
              <a:t>)</a:t>
            </a:r>
            <a:r>
              <a:rPr lang="en-US" sz="1600" dirty="0" smtClean="0">
                <a:solidFill>
                  <a:srgbClr val="FF0000"/>
                </a:solidFill>
                <a:latin typeface="Corbel" pitchFamily="34" charset="0"/>
                <a:sym typeface="Wingdings" pitchFamily="2" charset="2"/>
              </a:rPr>
              <a:t> Review </a:t>
            </a:r>
            <a:r>
              <a:rPr lang="en-US" sz="1600" dirty="0" err="1" smtClean="0">
                <a:solidFill>
                  <a:srgbClr val="FF0000"/>
                </a:solidFill>
                <a:latin typeface="Corbel" pitchFamily="34" charset="0"/>
                <a:sym typeface="Wingdings" pitchFamily="2" charset="2"/>
              </a:rPr>
              <a:t>Buku</a:t>
            </a:r>
            <a:r>
              <a:rPr lang="en-US" sz="1600" dirty="0" smtClean="0">
                <a:solidFill>
                  <a:srgbClr val="FF0000"/>
                </a:solidFill>
                <a:latin typeface="Corbel" pitchFamily="34" charset="0"/>
                <a:sym typeface="Wingdings" pitchFamily="2" charset="2"/>
              </a:rPr>
              <a:t> </a:t>
            </a:r>
            <a:r>
              <a:rPr lang="en-US" sz="1600" dirty="0" err="1" smtClean="0">
                <a:solidFill>
                  <a:srgbClr val="FF0000"/>
                </a:solidFill>
                <a:latin typeface="Corbel" pitchFamily="34" charset="0"/>
                <a:sym typeface="Wingdings" pitchFamily="2" charset="2"/>
              </a:rPr>
              <a:t>apapun</a:t>
            </a:r>
            <a:r>
              <a:rPr lang="en-US" sz="1600" dirty="0" smtClean="0">
                <a:solidFill>
                  <a:srgbClr val="FF0000"/>
                </a:solidFill>
                <a:latin typeface="Corbel" pitchFamily="34" charset="0"/>
                <a:sym typeface="Wingdings" pitchFamily="2" charset="2"/>
              </a:rPr>
              <a:t> </a:t>
            </a:r>
            <a:r>
              <a:rPr lang="en-US" sz="1600" dirty="0" err="1" smtClean="0">
                <a:solidFill>
                  <a:srgbClr val="FF0000"/>
                </a:solidFill>
                <a:latin typeface="Corbel" pitchFamily="34" charset="0"/>
                <a:sym typeface="Wingdings" pitchFamily="2" charset="2"/>
              </a:rPr>
              <a:t>dikaitkan</a:t>
            </a:r>
            <a:r>
              <a:rPr lang="en-US" sz="1600" dirty="0" smtClean="0">
                <a:solidFill>
                  <a:srgbClr val="FF0000"/>
                </a:solidFill>
                <a:latin typeface="Corbel" pitchFamily="34" charset="0"/>
                <a:sym typeface="Wingdings" pitchFamily="2" charset="2"/>
              </a:rPr>
              <a:t> </a:t>
            </a:r>
            <a:r>
              <a:rPr lang="en-US" sz="1600" dirty="0" err="1" smtClean="0">
                <a:solidFill>
                  <a:srgbClr val="FF0000"/>
                </a:solidFill>
                <a:latin typeface="Corbel" pitchFamily="34" charset="0"/>
                <a:sym typeface="Wingdings" pitchFamily="2" charset="2"/>
              </a:rPr>
              <a:t>dengan</a:t>
            </a:r>
            <a:r>
              <a:rPr lang="en-US" sz="1600" dirty="0" smtClean="0">
                <a:solidFill>
                  <a:srgbClr val="FF0000"/>
                </a:solidFill>
                <a:latin typeface="Corbel" pitchFamily="34" charset="0"/>
                <a:sym typeface="Wingdings" pitchFamily="2" charset="2"/>
              </a:rPr>
              <a:t> </a:t>
            </a:r>
            <a:r>
              <a:rPr lang="en-US" sz="1600" dirty="0" err="1" smtClean="0">
                <a:solidFill>
                  <a:srgbClr val="FF0000"/>
                </a:solidFill>
                <a:latin typeface="Corbel" pitchFamily="34" charset="0"/>
                <a:sym typeface="Wingdings" pitchFamily="2" charset="2"/>
              </a:rPr>
              <a:t>Psikologi</a:t>
            </a:r>
            <a:r>
              <a:rPr lang="en-US" sz="1600" dirty="0" smtClean="0">
                <a:solidFill>
                  <a:srgbClr val="FF0000"/>
                </a:solidFill>
                <a:latin typeface="Corbel" pitchFamily="34" charset="0"/>
                <a:sym typeface="Wingdings" pitchFamily="2" charset="2"/>
              </a:rPr>
              <a:t> </a:t>
            </a:r>
            <a:r>
              <a:rPr lang="en-US" sz="1600" dirty="0" err="1" smtClean="0">
                <a:solidFill>
                  <a:srgbClr val="FF0000"/>
                </a:solidFill>
                <a:latin typeface="Corbel" pitchFamily="34" charset="0"/>
                <a:sym typeface="Wingdings" pitchFamily="2" charset="2"/>
              </a:rPr>
              <a:t>Kepemimpinan</a:t>
            </a:r>
            <a:r>
              <a:rPr lang="en-US" sz="1600" dirty="0" smtClean="0">
                <a:solidFill>
                  <a:srgbClr val="FF0000"/>
                </a:solidFill>
                <a:latin typeface="Corbel" pitchFamily="34" charset="0"/>
                <a:sym typeface="Wingdings" pitchFamily="2" charset="2"/>
              </a:rPr>
              <a:t>.</a:t>
            </a:r>
            <a:endParaRPr lang="en-US" sz="1600" dirty="0">
              <a:solidFill>
                <a:srgbClr val="FF0000"/>
              </a:solidFill>
              <a:latin typeface="Corbel"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457200" y="533400"/>
          <a:ext cx="8229600" cy="4079240"/>
        </p:xfrm>
        <a:graphic>
          <a:graphicData uri="http://schemas.openxmlformats.org/drawingml/2006/table">
            <a:tbl>
              <a:tblPr firstRow="1" bandRow="1">
                <a:tableStyleId>{5C22544A-7EE6-4342-B048-85BDC9FD1C3A}</a:tableStyleId>
              </a:tblPr>
              <a:tblGrid>
                <a:gridCol w="1371600"/>
                <a:gridCol w="6858000"/>
              </a:tblGrid>
              <a:tr h="370840">
                <a:tc>
                  <a:txBody>
                    <a:bodyPr/>
                    <a:lstStyle/>
                    <a:p>
                      <a:r>
                        <a:rPr lang="en-US" dirty="0" smtClean="0"/>
                        <a:t>KELOMPOK</a:t>
                      </a:r>
                      <a:endParaRPr lang="en-US" dirty="0"/>
                    </a:p>
                  </a:txBody>
                  <a:tcPr/>
                </a:tc>
                <a:tc>
                  <a:txBody>
                    <a:bodyPr/>
                    <a:lstStyle/>
                    <a:p>
                      <a:r>
                        <a:rPr lang="en-US" dirty="0" smtClean="0"/>
                        <a:t> BAGIAN PEMBAHASAN (SUMBER, YUKL 2010)</a:t>
                      </a:r>
                      <a:endParaRPr lang="en-US" dirty="0"/>
                    </a:p>
                  </a:txBody>
                  <a:tcPr/>
                </a:tc>
              </a:tr>
              <a:tr h="370840">
                <a:tc>
                  <a:txBody>
                    <a:bodyPr/>
                    <a:lstStyle/>
                    <a:p>
                      <a:r>
                        <a:rPr lang="en-US" dirty="0" smtClean="0"/>
                        <a:t>1</a:t>
                      </a:r>
                      <a:endParaRPr lang="en-US" dirty="0"/>
                    </a:p>
                  </a:txBody>
                  <a:tcPr/>
                </a:tc>
                <a:tc>
                  <a:txBody>
                    <a:bodyPr/>
                    <a:lstStyle/>
                    <a:p>
                      <a:r>
                        <a:rPr lang="en-US" dirty="0" smtClean="0"/>
                        <a:t>Chapter 2 (The Nature of Managerial Work)</a:t>
                      </a:r>
                      <a:endParaRPr lang="en-US" dirty="0"/>
                    </a:p>
                  </a:txBody>
                  <a:tcPr/>
                </a:tc>
              </a:tr>
              <a:tr h="370840">
                <a:tc>
                  <a:txBody>
                    <a:bodyPr/>
                    <a:lstStyle/>
                    <a:p>
                      <a:r>
                        <a:rPr lang="en-US" dirty="0" smtClean="0"/>
                        <a:t>2</a:t>
                      </a:r>
                      <a:endParaRPr lang="en-US" dirty="0"/>
                    </a:p>
                  </a:txBody>
                  <a:tcPr/>
                </a:tc>
                <a:tc>
                  <a:txBody>
                    <a:bodyPr/>
                    <a:lstStyle/>
                    <a:p>
                      <a:r>
                        <a:rPr lang="en-US" dirty="0" smtClean="0"/>
                        <a:t>Chapter 3 (Perspective on Effective</a:t>
                      </a:r>
                      <a:r>
                        <a:rPr lang="en-US" baseline="0" dirty="0" smtClean="0"/>
                        <a:t> Leadership Behavior)</a:t>
                      </a:r>
                      <a:endParaRPr lang="en-US" dirty="0"/>
                    </a:p>
                  </a:txBody>
                  <a:tcPr/>
                </a:tc>
              </a:tr>
              <a:tr h="370840">
                <a:tc>
                  <a:txBody>
                    <a:bodyPr/>
                    <a:lstStyle/>
                    <a:p>
                      <a:r>
                        <a:rPr lang="en-US" dirty="0" smtClean="0"/>
                        <a:t>3</a:t>
                      </a:r>
                      <a:endParaRPr lang="en-US" dirty="0"/>
                    </a:p>
                  </a:txBody>
                  <a:tcPr/>
                </a:tc>
                <a:tc>
                  <a:txBody>
                    <a:bodyPr/>
                    <a:lstStyle/>
                    <a:p>
                      <a:r>
                        <a:rPr lang="en-US" dirty="0" smtClean="0"/>
                        <a:t>Chapter 4 (Participative</a:t>
                      </a:r>
                      <a:r>
                        <a:rPr lang="en-US" baseline="0" dirty="0" smtClean="0"/>
                        <a:t> Leadership, Delegation, &amp; Empowerment)</a:t>
                      </a:r>
                      <a:endParaRPr lang="en-US" dirty="0"/>
                    </a:p>
                  </a:txBody>
                  <a:tcPr/>
                </a:tc>
              </a:tr>
              <a:tr h="370840">
                <a:tc>
                  <a:txBody>
                    <a:bodyPr/>
                    <a:lstStyle/>
                    <a:p>
                      <a:r>
                        <a:rPr lang="en-US" dirty="0" smtClean="0"/>
                        <a:t>4</a:t>
                      </a:r>
                      <a:endParaRPr lang="en-US" dirty="0"/>
                    </a:p>
                  </a:txBody>
                  <a:tcPr/>
                </a:tc>
                <a:tc>
                  <a:txBody>
                    <a:bodyPr/>
                    <a:lstStyle/>
                    <a:p>
                      <a:r>
                        <a:rPr lang="en-US" dirty="0" smtClean="0"/>
                        <a:t>Chapter 5 (Dyadic Relations, Attributions, &amp; Followership)</a:t>
                      </a:r>
                      <a:endParaRPr lang="en-US" dirty="0"/>
                    </a:p>
                  </a:txBody>
                  <a:tcPr/>
                </a:tc>
              </a:tr>
              <a:tr h="370840">
                <a:tc>
                  <a:txBody>
                    <a:bodyPr/>
                    <a:lstStyle/>
                    <a:p>
                      <a:r>
                        <a:rPr lang="en-US" dirty="0" smtClean="0"/>
                        <a:t>5</a:t>
                      </a:r>
                      <a:endParaRPr lang="en-US" dirty="0"/>
                    </a:p>
                  </a:txBody>
                  <a:tcPr/>
                </a:tc>
                <a:tc>
                  <a:txBody>
                    <a:bodyPr/>
                    <a:lstStyle/>
                    <a:p>
                      <a:r>
                        <a:rPr lang="en-US" dirty="0" smtClean="0"/>
                        <a:t>Chapter 6 (Power</a:t>
                      </a:r>
                      <a:r>
                        <a:rPr lang="en-US" baseline="0" dirty="0" smtClean="0"/>
                        <a:t> &amp; Influence)</a:t>
                      </a:r>
                      <a:endParaRPr lang="en-US" dirty="0"/>
                    </a:p>
                  </a:txBody>
                  <a:tcPr/>
                </a:tc>
              </a:tr>
              <a:tr h="370840">
                <a:tc>
                  <a:txBody>
                    <a:bodyPr/>
                    <a:lstStyle/>
                    <a:p>
                      <a:r>
                        <a:rPr lang="en-US" dirty="0" smtClean="0"/>
                        <a:t>6</a:t>
                      </a:r>
                      <a:endParaRPr lang="en-US" dirty="0"/>
                    </a:p>
                  </a:txBody>
                  <a:tcPr/>
                </a:tc>
                <a:tc>
                  <a:txBody>
                    <a:bodyPr/>
                    <a:lstStyle/>
                    <a:p>
                      <a:r>
                        <a:rPr lang="en-US" dirty="0" smtClean="0"/>
                        <a:t>Chapter 7 (Managerial Traits &amp; Skills)</a:t>
                      </a:r>
                      <a:endParaRPr lang="en-US" dirty="0"/>
                    </a:p>
                  </a:txBody>
                  <a:tcPr/>
                </a:tc>
              </a:tr>
              <a:tr h="370840">
                <a:tc>
                  <a:txBody>
                    <a:bodyPr/>
                    <a:lstStyle/>
                    <a:p>
                      <a:r>
                        <a:rPr lang="en-US" dirty="0" smtClean="0"/>
                        <a:t>7</a:t>
                      </a:r>
                      <a:endParaRPr lang="en-US" dirty="0"/>
                    </a:p>
                  </a:txBody>
                  <a:tcPr/>
                </a:tc>
                <a:tc>
                  <a:txBody>
                    <a:bodyPr/>
                    <a:lstStyle/>
                    <a:p>
                      <a:r>
                        <a:rPr lang="en-US" dirty="0" smtClean="0"/>
                        <a:t>Chapter 8 (Early Contingency Theories of Effective Leadership)</a:t>
                      </a:r>
                      <a:endParaRPr lang="en-US" dirty="0"/>
                    </a:p>
                  </a:txBody>
                  <a:tcPr/>
                </a:tc>
              </a:tr>
              <a:tr h="370840">
                <a:tc>
                  <a:txBody>
                    <a:bodyPr/>
                    <a:lstStyle/>
                    <a:p>
                      <a:r>
                        <a:rPr lang="en-US" dirty="0" smtClean="0"/>
                        <a:t>8</a:t>
                      </a:r>
                      <a:endParaRPr lang="en-US" dirty="0"/>
                    </a:p>
                  </a:txBody>
                  <a:tcPr/>
                </a:tc>
                <a:tc>
                  <a:txBody>
                    <a:bodyPr/>
                    <a:lstStyle/>
                    <a:p>
                      <a:r>
                        <a:rPr lang="en-US" dirty="0" smtClean="0"/>
                        <a:t>Chapter 9 (Charismatic &amp; </a:t>
                      </a:r>
                      <a:r>
                        <a:rPr lang="en-US" dirty="0" err="1" smtClean="0"/>
                        <a:t>Transformasional</a:t>
                      </a:r>
                      <a:r>
                        <a:rPr lang="en-US" dirty="0" smtClean="0"/>
                        <a:t> Leadership)</a:t>
                      </a:r>
                      <a:endParaRPr lang="en-US" dirty="0"/>
                    </a:p>
                  </a:txBody>
                  <a:tcPr/>
                </a:tc>
              </a:tr>
              <a:tr h="370840">
                <a:tc>
                  <a:txBody>
                    <a:bodyPr/>
                    <a:lstStyle/>
                    <a:p>
                      <a:r>
                        <a:rPr lang="en-US" dirty="0" smtClean="0"/>
                        <a:t>9</a:t>
                      </a:r>
                      <a:endParaRPr lang="en-US" dirty="0"/>
                    </a:p>
                  </a:txBody>
                  <a:tcPr/>
                </a:tc>
                <a:tc>
                  <a:txBody>
                    <a:bodyPr/>
                    <a:lstStyle/>
                    <a:p>
                      <a:r>
                        <a:rPr lang="en-US" dirty="0" smtClean="0"/>
                        <a:t>Chapter 10 (Leading Change in Organizations)</a:t>
                      </a:r>
                      <a:endParaRPr lang="en-US" dirty="0"/>
                    </a:p>
                  </a:txBody>
                  <a:tcPr/>
                </a:tc>
              </a:tr>
              <a:tr h="370840">
                <a:tc>
                  <a:txBody>
                    <a:bodyPr/>
                    <a:lstStyle/>
                    <a:p>
                      <a:r>
                        <a:rPr lang="en-US" dirty="0" smtClean="0"/>
                        <a:t>10</a:t>
                      </a:r>
                      <a:endParaRPr lang="en-US" dirty="0"/>
                    </a:p>
                  </a:txBody>
                  <a:tcPr/>
                </a:tc>
                <a:tc>
                  <a:txBody>
                    <a:bodyPr/>
                    <a:lstStyle/>
                    <a:p>
                      <a:r>
                        <a:rPr lang="en-US" dirty="0" smtClean="0"/>
                        <a:t>Chapter 11 (Leadership in Teams</a:t>
                      </a:r>
                      <a:r>
                        <a:rPr lang="en-US" baseline="0" dirty="0" smtClean="0"/>
                        <a:t> &amp; Decision Groups)</a:t>
                      </a:r>
                      <a:endParaRPr lang="en-US" dirty="0"/>
                    </a:p>
                  </a:txBody>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Learning Objectives</a:t>
            </a:r>
            <a:endParaRPr lang="en-US" dirty="0"/>
          </a:p>
        </p:txBody>
      </p:sp>
      <p:sp>
        <p:nvSpPr>
          <p:cNvPr id="3" name="Content Placeholder 2"/>
          <p:cNvSpPr>
            <a:spLocks noGrp="1"/>
          </p:cNvSpPr>
          <p:nvPr>
            <p:ph idx="1"/>
          </p:nvPr>
        </p:nvSpPr>
        <p:spPr/>
        <p:txBody>
          <a:bodyPr>
            <a:normAutofit fontScale="85000" lnSpcReduction="20000"/>
          </a:bodyPr>
          <a:lstStyle/>
          <a:p>
            <a:pPr>
              <a:buFont typeface="Wingdings" pitchFamily="2" charset="2"/>
              <a:buChar char="Ø"/>
            </a:pPr>
            <a:r>
              <a:rPr lang="en-US" dirty="0" err="1" smtClean="0">
                <a:latin typeface="Bodoni MT" pitchFamily="18" charset="0"/>
                <a:ea typeface="Arial Unicode MS" pitchFamily="34" charset="-128"/>
                <a:cs typeface="Arial Unicode MS" pitchFamily="34" charset="-128"/>
              </a:rPr>
              <a:t>Memahami</a:t>
            </a:r>
            <a:r>
              <a:rPr lang="en-US" dirty="0" smtClean="0">
                <a:latin typeface="Bodoni MT" pitchFamily="18" charset="0"/>
                <a:ea typeface="Arial Unicode MS" pitchFamily="34" charset="-128"/>
                <a:cs typeface="Arial Unicode MS" pitchFamily="34" charset="-128"/>
              </a:rPr>
              <a:t> </a:t>
            </a:r>
            <a:r>
              <a:rPr lang="en-US" dirty="0" err="1" smtClean="0">
                <a:latin typeface="Bodoni MT" pitchFamily="18" charset="0"/>
                <a:ea typeface="Arial Unicode MS" pitchFamily="34" charset="-128"/>
                <a:cs typeface="Arial Unicode MS" pitchFamily="34" charset="-128"/>
              </a:rPr>
              <a:t>definisi</a:t>
            </a:r>
            <a:r>
              <a:rPr lang="en-US" dirty="0" smtClean="0">
                <a:latin typeface="Bodoni MT" pitchFamily="18" charset="0"/>
                <a:ea typeface="Arial Unicode MS" pitchFamily="34" charset="-128"/>
                <a:cs typeface="Arial Unicode MS" pitchFamily="34" charset="-128"/>
              </a:rPr>
              <a:t> </a:t>
            </a:r>
            <a:r>
              <a:rPr lang="en-US" dirty="0" err="1" smtClean="0">
                <a:latin typeface="Bodoni MT" pitchFamily="18" charset="0"/>
                <a:ea typeface="Arial Unicode MS" pitchFamily="34" charset="-128"/>
                <a:cs typeface="Arial Unicode MS" pitchFamily="34" charset="-128"/>
              </a:rPr>
              <a:t>kepemimpinan</a:t>
            </a:r>
            <a:endParaRPr lang="en-US" dirty="0" smtClean="0">
              <a:latin typeface="Bodoni MT" pitchFamily="18" charset="0"/>
              <a:ea typeface="Arial Unicode MS" pitchFamily="34" charset="-128"/>
              <a:cs typeface="Arial Unicode MS" pitchFamily="34" charset="-128"/>
            </a:endParaRPr>
          </a:p>
          <a:p>
            <a:pPr>
              <a:buFont typeface="Wingdings" pitchFamily="2" charset="2"/>
              <a:buChar char="Ø"/>
            </a:pPr>
            <a:r>
              <a:rPr lang="en-US" dirty="0" err="1" smtClean="0">
                <a:latin typeface="Bodoni MT" pitchFamily="18" charset="0"/>
                <a:ea typeface="Arial Unicode MS" pitchFamily="34" charset="-128"/>
                <a:cs typeface="Arial Unicode MS" pitchFamily="34" charset="-128"/>
              </a:rPr>
              <a:t>Memahami</a:t>
            </a:r>
            <a:r>
              <a:rPr lang="en-US" dirty="0" smtClean="0">
                <a:latin typeface="Bodoni MT" pitchFamily="18" charset="0"/>
                <a:ea typeface="Arial Unicode MS" pitchFamily="34" charset="-128"/>
                <a:cs typeface="Arial Unicode MS" pitchFamily="34" charset="-128"/>
              </a:rPr>
              <a:t> </a:t>
            </a:r>
            <a:r>
              <a:rPr lang="en-US" dirty="0" err="1" smtClean="0">
                <a:latin typeface="Bodoni MT" pitchFamily="18" charset="0"/>
                <a:ea typeface="Arial Unicode MS" pitchFamily="34" charset="-128"/>
                <a:cs typeface="Arial Unicode MS" pitchFamily="34" charset="-128"/>
              </a:rPr>
              <a:t>perbedaan</a:t>
            </a:r>
            <a:r>
              <a:rPr lang="en-US" dirty="0" smtClean="0">
                <a:latin typeface="Bodoni MT" pitchFamily="18" charset="0"/>
                <a:ea typeface="Arial Unicode MS" pitchFamily="34" charset="-128"/>
                <a:cs typeface="Arial Unicode MS" pitchFamily="34" charset="-128"/>
              </a:rPr>
              <a:t> </a:t>
            </a:r>
            <a:r>
              <a:rPr lang="en-US" dirty="0" err="1" smtClean="0">
                <a:latin typeface="Bodoni MT" pitchFamily="18" charset="0"/>
                <a:ea typeface="Arial Unicode MS" pitchFamily="34" charset="-128"/>
                <a:cs typeface="Arial Unicode MS" pitchFamily="34" charset="-128"/>
              </a:rPr>
              <a:t>antara</a:t>
            </a:r>
            <a:r>
              <a:rPr lang="en-US" dirty="0" smtClean="0">
                <a:latin typeface="Bodoni MT" pitchFamily="18" charset="0"/>
                <a:ea typeface="Arial Unicode MS" pitchFamily="34" charset="-128"/>
                <a:cs typeface="Arial Unicode MS" pitchFamily="34" charset="-128"/>
              </a:rPr>
              <a:t> </a:t>
            </a:r>
            <a:r>
              <a:rPr lang="en-US" dirty="0" err="1" smtClean="0">
                <a:latin typeface="Bodoni MT" pitchFamily="18" charset="0"/>
                <a:ea typeface="Arial Unicode MS" pitchFamily="34" charset="-128"/>
                <a:cs typeface="Arial Unicode MS" pitchFamily="34" charset="-128"/>
              </a:rPr>
              <a:t>kepemimpinan</a:t>
            </a:r>
            <a:r>
              <a:rPr lang="en-US" dirty="0" smtClean="0">
                <a:latin typeface="Bodoni MT" pitchFamily="18" charset="0"/>
                <a:ea typeface="Arial Unicode MS" pitchFamily="34" charset="-128"/>
                <a:cs typeface="Arial Unicode MS" pitchFamily="34" charset="-128"/>
              </a:rPr>
              <a:t> </a:t>
            </a:r>
            <a:r>
              <a:rPr lang="en-US" dirty="0" err="1" smtClean="0">
                <a:latin typeface="Bodoni MT" pitchFamily="18" charset="0"/>
                <a:ea typeface="Arial Unicode MS" pitchFamily="34" charset="-128"/>
                <a:cs typeface="Arial Unicode MS" pitchFamily="34" charset="-128"/>
              </a:rPr>
              <a:t>dan</a:t>
            </a:r>
            <a:r>
              <a:rPr lang="en-US" dirty="0" smtClean="0">
                <a:latin typeface="Bodoni MT" pitchFamily="18" charset="0"/>
                <a:ea typeface="Arial Unicode MS" pitchFamily="34" charset="-128"/>
                <a:cs typeface="Arial Unicode MS" pitchFamily="34" charset="-128"/>
              </a:rPr>
              <a:t> </a:t>
            </a:r>
            <a:r>
              <a:rPr lang="en-US" dirty="0" err="1" smtClean="0">
                <a:latin typeface="Bodoni MT" pitchFamily="18" charset="0"/>
                <a:ea typeface="Arial Unicode MS" pitchFamily="34" charset="-128"/>
                <a:cs typeface="Arial Unicode MS" pitchFamily="34" charset="-128"/>
              </a:rPr>
              <a:t>manajemen</a:t>
            </a:r>
            <a:r>
              <a:rPr lang="en-US" dirty="0" smtClean="0">
                <a:latin typeface="Bodoni MT" pitchFamily="18" charset="0"/>
                <a:ea typeface="Arial Unicode MS" pitchFamily="34" charset="-128"/>
                <a:cs typeface="Arial Unicode MS" pitchFamily="34" charset="-128"/>
              </a:rPr>
              <a:t>; </a:t>
            </a:r>
            <a:r>
              <a:rPr lang="en-US" i="1" dirty="0" smtClean="0">
                <a:latin typeface="Bodoni MT" pitchFamily="18" charset="0"/>
                <a:ea typeface="Arial Unicode MS" pitchFamily="34" charset="-128"/>
                <a:cs typeface="Arial Unicode MS" pitchFamily="34" charset="-128"/>
              </a:rPr>
              <a:t>Leader VS Manager</a:t>
            </a:r>
          </a:p>
          <a:p>
            <a:pPr>
              <a:buFont typeface="Wingdings" pitchFamily="2" charset="2"/>
              <a:buChar char="Ø"/>
            </a:pPr>
            <a:r>
              <a:rPr lang="en-US" dirty="0" err="1" smtClean="0">
                <a:latin typeface="Bodoni MT" pitchFamily="18" charset="0"/>
                <a:ea typeface="Arial Unicode MS" pitchFamily="34" charset="-128"/>
                <a:cs typeface="Arial Unicode MS" pitchFamily="34" charset="-128"/>
              </a:rPr>
              <a:t>Memahami</a:t>
            </a:r>
            <a:r>
              <a:rPr lang="en-US" dirty="0" smtClean="0">
                <a:latin typeface="Bodoni MT" pitchFamily="18" charset="0"/>
                <a:ea typeface="Arial Unicode MS" pitchFamily="34" charset="-128"/>
                <a:cs typeface="Arial Unicode MS" pitchFamily="34" charset="-128"/>
              </a:rPr>
              <a:t> </a:t>
            </a:r>
            <a:r>
              <a:rPr lang="en-US" dirty="0" err="1" smtClean="0">
                <a:latin typeface="Bodoni MT" pitchFamily="18" charset="0"/>
                <a:ea typeface="Arial Unicode MS" pitchFamily="34" charset="-128"/>
                <a:cs typeface="Arial Unicode MS" pitchFamily="34" charset="-128"/>
              </a:rPr>
              <a:t>kompleksitas</a:t>
            </a:r>
            <a:r>
              <a:rPr lang="en-US" dirty="0" smtClean="0">
                <a:latin typeface="Bodoni MT" pitchFamily="18" charset="0"/>
                <a:ea typeface="Arial Unicode MS" pitchFamily="34" charset="-128"/>
                <a:cs typeface="Arial Unicode MS" pitchFamily="34" charset="-128"/>
              </a:rPr>
              <a:t> </a:t>
            </a:r>
            <a:r>
              <a:rPr lang="en-US" dirty="0" err="1" smtClean="0">
                <a:latin typeface="Bodoni MT" pitchFamily="18" charset="0"/>
                <a:ea typeface="Arial Unicode MS" pitchFamily="34" charset="-128"/>
                <a:cs typeface="Arial Unicode MS" pitchFamily="34" charset="-128"/>
              </a:rPr>
              <a:t>mengukur</a:t>
            </a:r>
            <a:r>
              <a:rPr lang="en-US" dirty="0" smtClean="0">
                <a:latin typeface="Bodoni MT" pitchFamily="18" charset="0"/>
                <a:ea typeface="Arial Unicode MS" pitchFamily="34" charset="-128"/>
                <a:cs typeface="Arial Unicode MS" pitchFamily="34" charset="-128"/>
              </a:rPr>
              <a:t> </a:t>
            </a:r>
            <a:r>
              <a:rPr lang="en-US" dirty="0" err="1" smtClean="0">
                <a:latin typeface="Bodoni MT" pitchFamily="18" charset="0"/>
                <a:ea typeface="Arial Unicode MS" pitchFamily="34" charset="-128"/>
                <a:cs typeface="Arial Unicode MS" pitchFamily="34" charset="-128"/>
              </a:rPr>
              <a:t>efektivitas</a:t>
            </a:r>
            <a:r>
              <a:rPr lang="en-US" dirty="0" smtClean="0">
                <a:latin typeface="Bodoni MT" pitchFamily="18" charset="0"/>
                <a:ea typeface="Arial Unicode MS" pitchFamily="34" charset="-128"/>
                <a:cs typeface="Arial Unicode MS" pitchFamily="34" charset="-128"/>
              </a:rPr>
              <a:t> </a:t>
            </a:r>
            <a:r>
              <a:rPr lang="en-US" dirty="0" err="1" smtClean="0">
                <a:latin typeface="Bodoni MT" pitchFamily="18" charset="0"/>
                <a:ea typeface="Arial Unicode MS" pitchFamily="34" charset="-128"/>
                <a:cs typeface="Arial Unicode MS" pitchFamily="34" charset="-128"/>
              </a:rPr>
              <a:t>kepemimpinan</a:t>
            </a:r>
            <a:endParaRPr lang="en-US" dirty="0" smtClean="0">
              <a:latin typeface="Bodoni MT" pitchFamily="18" charset="0"/>
              <a:ea typeface="Arial Unicode MS" pitchFamily="34" charset="-128"/>
              <a:cs typeface="Arial Unicode MS" pitchFamily="34" charset="-128"/>
            </a:endParaRPr>
          </a:p>
          <a:p>
            <a:pPr>
              <a:buFont typeface="Wingdings" pitchFamily="2" charset="2"/>
              <a:buChar char="Ø"/>
            </a:pPr>
            <a:r>
              <a:rPr lang="en-US" dirty="0" err="1" smtClean="0">
                <a:latin typeface="Bodoni MT" pitchFamily="18" charset="0"/>
                <a:ea typeface="Arial Unicode MS" pitchFamily="34" charset="-128"/>
                <a:cs typeface="Arial Unicode MS" pitchFamily="34" charset="-128"/>
              </a:rPr>
              <a:t>Memahami</a:t>
            </a:r>
            <a:r>
              <a:rPr lang="en-US" dirty="0" smtClean="0">
                <a:latin typeface="Bodoni MT" pitchFamily="18" charset="0"/>
                <a:ea typeface="Arial Unicode MS" pitchFamily="34" charset="-128"/>
                <a:cs typeface="Arial Unicode MS" pitchFamily="34" charset="-128"/>
              </a:rPr>
              <a:t> </a:t>
            </a:r>
            <a:r>
              <a:rPr lang="en-US" dirty="0" err="1" smtClean="0">
                <a:latin typeface="Bodoni MT" pitchFamily="18" charset="0"/>
                <a:ea typeface="Arial Unicode MS" pitchFamily="34" charset="-128"/>
                <a:cs typeface="Arial Unicode MS" pitchFamily="34" charset="-128"/>
              </a:rPr>
              <a:t>indikator-indikator</a:t>
            </a:r>
            <a:r>
              <a:rPr lang="en-US" dirty="0" smtClean="0">
                <a:latin typeface="Bodoni MT" pitchFamily="18" charset="0"/>
                <a:ea typeface="Arial Unicode MS" pitchFamily="34" charset="-128"/>
                <a:cs typeface="Arial Unicode MS" pitchFamily="34" charset="-128"/>
              </a:rPr>
              <a:t> </a:t>
            </a:r>
            <a:r>
              <a:rPr lang="en-US" dirty="0" err="1" smtClean="0">
                <a:latin typeface="Bodoni MT" pitchFamily="18" charset="0"/>
                <a:ea typeface="Arial Unicode MS" pitchFamily="34" charset="-128"/>
                <a:cs typeface="Arial Unicode MS" pitchFamily="34" charset="-128"/>
              </a:rPr>
              <a:t>efektivitas</a:t>
            </a:r>
            <a:r>
              <a:rPr lang="en-US" dirty="0" smtClean="0">
                <a:latin typeface="Bodoni MT" pitchFamily="18" charset="0"/>
                <a:ea typeface="Arial Unicode MS" pitchFamily="34" charset="-128"/>
                <a:cs typeface="Arial Unicode MS" pitchFamily="34" charset="-128"/>
              </a:rPr>
              <a:t> </a:t>
            </a:r>
            <a:r>
              <a:rPr lang="en-US" dirty="0" err="1" smtClean="0">
                <a:latin typeface="Bodoni MT" pitchFamily="18" charset="0"/>
                <a:ea typeface="Arial Unicode MS" pitchFamily="34" charset="-128"/>
                <a:cs typeface="Arial Unicode MS" pitchFamily="34" charset="-128"/>
              </a:rPr>
              <a:t>kepemimpinan</a:t>
            </a:r>
            <a:endParaRPr lang="en-US" dirty="0" smtClean="0">
              <a:latin typeface="Bodoni MT" pitchFamily="18" charset="0"/>
              <a:ea typeface="Arial Unicode MS" pitchFamily="34" charset="-128"/>
              <a:cs typeface="Arial Unicode MS" pitchFamily="34" charset="-128"/>
            </a:endParaRPr>
          </a:p>
          <a:p>
            <a:pPr>
              <a:buFont typeface="Wingdings" pitchFamily="2" charset="2"/>
              <a:buChar char="Ø"/>
            </a:pPr>
            <a:r>
              <a:rPr lang="en-US" dirty="0" err="1" smtClean="0">
                <a:latin typeface="Bodoni MT" pitchFamily="18" charset="0"/>
                <a:ea typeface="Arial Unicode MS" pitchFamily="34" charset="-128"/>
                <a:cs typeface="Arial Unicode MS" pitchFamily="34" charset="-128"/>
              </a:rPr>
              <a:t>Memahami</a:t>
            </a:r>
            <a:r>
              <a:rPr lang="en-US" dirty="0" smtClean="0">
                <a:latin typeface="Bodoni MT" pitchFamily="18" charset="0"/>
                <a:ea typeface="Arial Unicode MS" pitchFamily="34" charset="-128"/>
                <a:cs typeface="Arial Unicode MS" pitchFamily="34" charset="-128"/>
              </a:rPr>
              <a:t> </a:t>
            </a:r>
            <a:r>
              <a:rPr lang="en-US" dirty="0" err="1" smtClean="0">
                <a:latin typeface="Bodoni MT" pitchFamily="18" charset="0"/>
                <a:ea typeface="Arial Unicode MS" pitchFamily="34" charset="-128"/>
                <a:cs typeface="Arial Unicode MS" pitchFamily="34" charset="-128"/>
              </a:rPr>
              <a:t>aspek-aspek</a:t>
            </a:r>
            <a:r>
              <a:rPr lang="en-US" dirty="0" smtClean="0">
                <a:latin typeface="Bodoni MT" pitchFamily="18" charset="0"/>
                <a:ea typeface="Arial Unicode MS" pitchFamily="34" charset="-128"/>
                <a:cs typeface="Arial Unicode MS" pitchFamily="34" charset="-128"/>
              </a:rPr>
              <a:t> </a:t>
            </a:r>
            <a:r>
              <a:rPr lang="en-US" dirty="0" err="1" smtClean="0">
                <a:latin typeface="Bodoni MT" pitchFamily="18" charset="0"/>
                <a:ea typeface="Arial Unicode MS" pitchFamily="34" charset="-128"/>
                <a:cs typeface="Arial Unicode MS" pitchFamily="34" charset="-128"/>
              </a:rPr>
              <a:t>kepemimpinan</a:t>
            </a:r>
            <a:r>
              <a:rPr lang="en-US" dirty="0" smtClean="0">
                <a:latin typeface="Bodoni MT" pitchFamily="18" charset="0"/>
                <a:ea typeface="Arial Unicode MS" pitchFamily="34" charset="-128"/>
                <a:cs typeface="Arial Unicode MS" pitchFamily="34" charset="-128"/>
              </a:rPr>
              <a:t> yang </a:t>
            </a:r>
            <a:r>
              <a:rPr lang="en-US" dirty="0" err="1" smtClean="0">
                <a:latin typeface="Bodoni MT" pitchFamily="18" charset="0"/>
                <a:ea typeface="Arial Unicode MS" pitchFamily="34" charset="-128"/>
                <a:cs typeface="Arial Unicode MS" pitchFamily="34" charset="-128"/>
              </a:rPr>
              <a:t>diteliti</a:t>
            </a:r>
            <a:r>
              <a:rPr lang="en-US" dirty="0" smtClean="0">
                <a:latin typeface="Bodoni MT" pitchFamily="18" charset="0"/>
                <a:ea typeface="Arial Unicode MS" pitchFamily="34" charset="-128"/>
                <a:cs typeface="Arial Unicode MS" pitchFamily="34" charset="-128"/>
              </a:rPr>
              <a:t> </a:t>
            </a:r>
            <a:r>
              <a:rPr lang="en-US" dirty="0" err="1" smtClean="0">
                <a:latin typeface="Bodoni MT" pitchFamily="18" charset="0"/>
                <a:ea typeface="Arial Unicode MS" pitchFamily="34" charset="-128"/>
                <a:cs typeface="Arial Unicode MS" pitchFamily="34" charset="-128"/>
              </a:rPr>
              <a:t>selama</a:t>
            </a:r>
            <a:r>
              <a:rPr lang="en-US" dirty="0" smtClean="0">
                <a:latin typeface="Bodoni MT" pitchFamily="18" charset="0"/>
                <a:ea typeface="Arial Unicode MS" pitchFamily="34" charset="-128"/>
                <a:cs typeface="Arial Unicode MS" pitchFamily="34" charset="-128"/>
              </a:rPr>
              <a:t> 50 </a:t>
            </a:r>
            <a:r>
              <a:rPr lang="en-US" dirty="0" err="1" smtClean="0">
                <a:latin typeface="Bodoni MT" pitchFamily="18" charset="0"/>
                <a:ea typeface="Arial Unicode MS" pitchFamily="34" charset="-128"/>
                <a:cs typeface="Arial Unicode MS" pitchFamily="34" charset="-128"/>
              </a:rPr>
              <a:t>tahun</a:t>
            </a:r>
            <a:r>
              <a:rPr lang="en-US" dirty="0" smtClean="0">
                <a:latin typeface="Bodoni MT" pitchFamily="18" charset="0"/>
                <a:ea typeface="Arial Unicode MS" pitchFamily="34" charset="-128"/>
                <a:cs typeface="Arial Unicode MS" pitchFamily="34" charset="-128"/>
              </a:rPr>
              <a:t> </a:t>
            </a:r>
            <a:r>
              <a:rPr lang="en-US" dirty="0" err="1" smtClean="0">
                <a:latin typeface="Bodoni MT" pitchFamily="18" charset="0"/>
                <a:ea typeface="Arial Unicode MS" pitchFamily="34" charset="-128"/>
                <a:cs typeface="Arial Unicode MS" pitchFamily="34" charset="-128"/>
              </a:rPr>
              <a:t>terakhir</a:t>
            </a:r>
            <a:endParaRPr lang="en-US" dirty="0" smtClean="0">
              <a:latin typeface="Bodoni MT" pitchFamily="18" charset="0"/>
              <a:ea typeface="Arial Unicode MS" pitchFamily="34" charset="-128"/>
              <a:cs typeface="Arial Unicode MS" pitchFamily="34" charset="-128"/>
            </a:endParaRPr>
          </a:p>
          <a:p>
            <a:pPr>
              <a:buFont typeface="Wingdings" pitchFamily="2" charset="2"/>
              <a:buChar char="Ø"/>
            </a:pPr>
            <a:r>
              <a:rPr lang="en-US" dirty="0" err="1" smtClean="0">
                <a:latin typeface="Bodoni MT" pitchFamily="18" charset="0"/>
                <a:ea typeface="Arial Unicode MS" pitchFamily="34" charset="-128"/>
                <a:cs typeface="Arial Unicode MS" pitchFamily="34" charset="-128"/>
              </a:rPr>
              <a:t>Memahami</a:t>
            </a:r>
            <a:r>
              <a:rPr lang="en-US" dirty="0" smtClean="0">
                <a:latin typeface="Bodoni MT" pitchFamily="18" charset="0"/>
                <a:ea typeface="Arial Unicode MS" pitchFamily="34" charset="-128"/>
                <a:cs typeface="Arial Unicode MS" pitchFamily="34" charset="-128"/>
              </a:rPr>
              <a:t> </a:t>
            </a:r>
            <a:r>
              <a:rPr lang="en-US" dirty="0" err="1" smtClean="0">
                <a:latin typeface="Bodoni MT" pitchFamily="18" charset="0"/>
                <a:ea typeface="Arial Unicode MS" pitchFamily="34" charset="-128"/>
                <a:cs typeface="Arial Unicode MS" pitchFamily="34" charset="-128"/>
              </a:rPr>
              <a:t>kepemimpinan</a:t>
            </a:r>
            <a:r>
              <a:rPr lang="en-US" dirty="0" smtClean="0">
                <a:latin typeface="Bodoni MT" pitchFamily="18" charset="0"/>
                <a:ea typeface="Arial Unicode MS" pitchFamily="34" charset="-128"/>
                <a:cs typeface="Arial Unicode MS" pitchFamily="34" charset="-128"/>
              </a:rPr>
              <a:t> </a:t>
            </a:r>
            <a:r>
              <a:rPr lang="en-US" dirty="0" err="1" smtClean="0">
                <a:latin typeface="Bodoni MT" pitchFamily="18" charset="0"/>
                <a:ea typeface="Arial Unicode MS" pitchFamily="34" charset="-128"/>
                <a:cs typeface="Arial Unicode MS" pitchFamily="34" charset="-128"/>
              </a:rPr>
              <a:t>dalam</a:t>
            </a:r>
            <a:r>
              <a:rPr lang="en-US" dirty="0" smtClean="0">
                <a:latin typeface="Bodoni MT" pitchFamily="18" charset="0"/>
                <a:ea typeface="Arial Unicode MS" pitchFamily="34" charset="-128"/>
                <a:cs typeface="Arial Unicode MS" pitchFamily="34" charset="-128"/>
              </a:rPr>
              <a:t> </a:t>
            </a:r>
            <a:r>
              <a:rPr lang="en-US" dirty="0" err="1" smtClean="0">
                <a:latin typeface="Bodoni MT" pitchFamily="18" charset="0"/>
                <a:ea typeface="Arial Unicode MS" pitchFamily="34" charset="-128"/>
                <a:cs typeface="Arial Unicode MS" pitchFamily="34" charset="-128"/>
              </a:rPr>
              <a:t>konteks</a:t>
            </a:r>
            <a:r>
              <a:rPr lang="en-US" dirty="0" smtClean="0">
                <a:latin typeface="Bodoni MT" pitchFamily="18" charset="0"/>
                <a:ea typeface="Arial Unicode MS" pitchFamily="34" charset="-128"/>
                <a:cs typeface="Arial Unicode MS" pitchFamily="34" charset="-128"/>
              </a:rPr>
              <a:t> individual, </a:t>
            </a:r>
            <a:r>
              <a:rPr lang="en-US" dirty="0" err="1" smtClean="0">
                <a:latin typeface="Bodoni MT" pitchFamily="18" charset="0"/>
                <a:ea typeface="Arial Unicode MS" pitchFamily="34" charset="-128"/>
                <a:cs typeface="Arial Unicode MS" pitchFamily="34" charset="-128"/>
              </a:rPr>
              <a:t>kelompok</a:t>
            </a:r>
            <a:r>
              <a:rPr lang="en-US" dirty="0" smtClean="0">
                <a:latin typeface="Bodoni MT" pitchFamily="18" charset="0"/>
                <a:ea typeface="Arial Unicode MS" pitchFamily="34" charset="-128"/>
                <a:cs typeface="Arial Unicode MS" pitchFamily="34" charset="-128"/>
              </a:rPr>
              <a:t>, </a:t>
            </a:r>
            <a:r>
              <a:rPr lang="en-US" dirty="0" err="1" smtClean="0">
                <a:latin typeface="Bodoni MT" pitchFamily="18" charset="0"/>
                <a:ea typeface="Arial Unicode MS" pitchFamily="34" charset="-128"/>
                <a:cs typeface="Arial Unicode MS" pitchFamily="34" charset="-128"/>
              </a:rPr>
              <a:t>dan</a:t>
            </a:r>
            <a:r>
              <a:rPr lang="en-US" dirty="0" smtClean="0">
                <a:latin typeface="Bodoni MT" pitchFamily="18" charset="0"/>
                <a:ea typeface="Arial Unicode MS" pitchFamily="34" charset="-128"/>
                <a:cs typeface="Arial Unicode MS" pitchFamily="34" charset="-128"/>
              </a:rPr>
              <a:t> </a:t>
            </a:r>
            <a:r>
              <a:rPr lang="en-US" dirty="0" err="1" smtClean="0">
                <a:latin typeface="Bodoni MT" pitchFamily="18" charset="0"/>
                <a:ea typeface="Arial Unicode MS" pitchFamily="34" charset="-128"/>
                <a:cs typeface="Arial Unicode MS" pitchFamily="34" charset="-128"/>
              </a:rPr>
              <a:t>proses</a:t>
            </a:r>
            <a:r>
              <a:rPr lang="en-US" dirty="0" smtClean="0">
                <a:latin typeface="Bodoni MT" pitchFamily="18" charset="0"/>
                <a:ea typeface="Arial Unicode MS" pitchFamily="34" charset="-128"/>
                <a:cs typeface="Arial Unicode MS" pitchFamily="34" charset="-128"/>
              </a:rPr>
              <a:t> </a:t>
            </a:r>
            <a:r>
              <a:rPr lang="en-US" dirty="0" err="1" smtClean="0">
                <a:latin typeface="Bodoni MT" pitchFamily="18" charset="0"/>
                <a:ea typeface="Arial Unicode MS" pitchFamily="34" charset="-128"/>
                <a:cs typeface="Arial Unicode MS" pitchFamily="34" charset="-128"/>
              </a:rPr>
              <a:t>organisasi</a:t>
            </a:r>
            <a:r>
              <a:rPr lang="en-US" dirty="0" smtClean="0">
                <a:latin typeface="Bodoni MT" pitchFamily="18" charset="0"/>
                <a:ea typeface="Arial Unicode MS" pitchFamily="34" charset="-128"/>
                <a:cs typeface="Arial Unicode MS" pitchFamily="34" charset="-128"/>
              </a:rPr>
              <a:t>.</a:t>
            </a:r>
          </a:p>
        </p:txBody>
      </p:sp>
    </p:spTree>
  </p:cSld>
  <p:clrMapOvr>
    <a:masterClrMapping/>
  </p:clrMapOvr>
  <p:transition spd="med">
    <p:rand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772400" cy="715962"/>
          </a:xfrm>
        </p:spPr>
        <p:txBody>
          <a:bodyPr>
            <a:normAutofit fontScale="90000"/>
          </a:bodyPr>
          <a:lstStyle/>
          <a:p>
            <a:r>
              <a:rPr lang="en-US" dirty="0" err="1" smtClean="0"/>
              <a:t>Definisi</a:t>
            </a:r>
            <a:r>
              <a:rPr lang="en-US" dirty="0" smtClean="0"/>
              <a:t> </a:t>
            </a:r>
            <a:r>
              <a:rPr lang="en-US" i="1" dirty="0" smtClean="0"/>
              <a:t>Leadership </a:t>
            </a:r>
            <a:r>
              <a:rPr lang="en-US" dirty="0" smtClean="0"/>
              <a:t>(</a:t>
            </a:r>
            <a:r>
              <a:rPr lang="en-US" dirty="0" err="1" smtClean="0"/>
              <a:t>Kepemimpinan</a:t>
            </a:r>
            <a:r>
              <a:rPr lang="en-US" dirty="0" smtClean="0"/>
              <a:t>)</a:t>
            </a:r>
            <a:endParaRPr lang="en-US" dirty="0"/>
          </a:p>
        </p:txBody>
      </p:sp>
      <p:sp>
        <p:nvSpPr>
          <p:cNvPr id="3" name="Content Placeholder 2"/>
          <p:cNvSpPr>
            <a:spLocks noGrp="1"/>
          </p:cNvSpPr>
          <p:nvPr>
            <p:ph idx="1"/>
          </p:nvPr>
        </p:nvSpPr>
        <p:spPr>
          <a:xfrm>
            <a:off x="457200" y="990600"/>
            <a:ext cx="8229600" cy="5135563"/>
          </a:xfrm>
        </p:spPr>
        <p:txBody>
          <a:bodyPr>
            <a:normAutofit/>
          </a:bodyPr>
          <a:lstStyle/>
          <a:p>
            <a:r>
              <a:rPr lang="en-US" sz="2400" dirty="0" err="1" smtClean="0"/>
              <a:t>Sering</a:t>
            </a:r>
            <a:r>
              <a:rPr lang="en-US" sz="2400" dirty="0" smtClean="0"/>
              <a:t> mixed up </a:t>
            </a:r>
            <a:r>
              <a:rPr lang="en-US" sz="2400" dirty="0" err="1" smtClean="0"/>
              <a:t>dengan</a:t>
            </a:r>
            <a:r>
              <a:rPr lang="en-US" sz="2400" dirty="0" smtClean="0"/>
              <a:t> </a:t>
            </a:r>
            <a:r>
              <a:rPr lang="en-US" sz="2400" dirty="0" err="1" smtClean="0"/>
              <a:t>istilah-istilah</a:t>
            </a:r>
            <a:r>
              <a:rPr lang="en-US" sz="2400" dirty="0" smtClean="0"/>
              <a:t> </a:t>
            </a:r>
            <a:r>
              <a:rPr lang="en-US" sz="2400" i="1" dirty="0" smtClean="0"/>
              <a:t>power, </a:t>
            </a:r>
            <a:r>
              <a:rPr lang="en-US" sz="2400" i="1" dirty="0" err="1" smtClean="0"/>
              <a:t>authorithy</a:t>
            </a:r>
            <a:r>
              <a:rPr lang="en-US" sz="2400" i="1" dirty="0" smtClean="0"/>
              <a:t>, management, administration, control, </a:t>
            </a:r>
            <a:r>
              <a:rPr lang="en-US" sz="2400" dirty="0" smtClean="0"/>
              <a:t>&amp; </a:t>
            </a:r>
            <a:r>
              <a:rPr lang="en-US" sz="2400" i="1" dirty="0" smtClean="0"/>
              <a:t>supervision.</a:t>
            </a:r>
          </a:p>
          <a:p>
            <a:pPr>
              <a:buNone/>
            </a:pPr>
            <a:endParaRPr lang="en-US" sz="2400" dirty="0"/>
          </a:p>
        </p:txBody>
      </p:sp>
      <p:pic>
        <p:nvPicPr>
          <p:cNvPr id="4" name="Picture 3" descr="Untitled.png"/>
          <p:cNvPicPr>
            <a:picLocks noChangeAspect="1"/>
          </p:cNvPicPr>
          <p:nvPr/>
        </p:nvPicPr>
        <p:blipFill>
          <a:blip r:embed="rId2"/>
          <a:stretch>
            <a:fillRect/>
          </a:stretch>
        </p:blipFill>
        <p:spPr>
          <a:xfrm>
            <a:off x="1219200" y="1981200"/>
            <a:ext cx="6656363" cy="4643692"/>
          </a:xfrm>
          <a:prstGeom prst="rect">
            <a:avLst/>
          </a:prstGeom>
        </p:spPr>
      </p:pic>
    </p:spTree>
  </p:cSld>
  <p:clrMapOvr>
    <a:masterClrMapping/>
  </p:clrMapOvr>
  <p:transition spd="med">
    <p:rand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a:buFont typeface="Wingdings" pitchFamily="2" charset="2"/>
              <a:buChar char="ü"/>
            </a:pPr>
            <a:r>
              <a:rPr lang="en-US" dirty="0" err="1" smtClean="0"/>
              <a:t>Kepemimpinan</a:t>
            </a:r>
            <a:r>
              <a:rPr lang="en-US" dirty="0" smtClean="0"/>
              <a:t> </a:t>
            </a:r>
            <a:r>
              <a:rPr lang="en-US" dirty="0" err="1" smtClean="0"/>
              <a:t>meliputi</a:t>
            </a:r>
            <a:r>
              <a:rPr lang="en-US" dirty="0" smtClean="0"/>
              <a:t> </a:t>
            </a:r>
            <a:r>
              <a:rPr lang="en-US" dirty="0" err="1" smtClean="0"/>
              <a:t>proses</a:t>
            </a:r>
            <a:r>
              <a:rPr lang="en-US" dirty="0" smtClean="0"/>
              <a:t> </a:t>
            </a:r>
            <a:r>
              <a:rPr lang="en-US" dirty="0" err="1" smtClean="0"/>
              <a:t>menggunakan</a:t>
            </a:r>
            <a:r>
              <a:rPr lang="en-US" dirty="0" smtClean="0"/>
              <a:t> </a:t>
            </a:r>
            <a:r>
              <a:rPr lang="en-US" dirty="0" err="1" smtClean="0"/>
              <a:t>pengaruhnya</a:t>
            </a:r>
            <a:r>
              <a:rPr lang="en-US" dirty="0" smtClean="0"/>
              <a:t> </a:t>
            </a:r>
            <a:r>
              <a:rPr lang="en-US" dirty="0" err="1" smtClean="0"/>
              <a:t>terhadap</a:t>
            </a:r>
            <a:r>
              <a:rPr lang="en-US" dirty="0" smtClean="0"/>
              <a:t> </a:t>
            </a:r>
            <a:r>
              <a:rPr lang="en-US" dirty="0" err="1" smtClean="0"/>
              <a:t>orang</a:t>
            </a:r>
            <a:r>
              <a:rPr lang="en-US" dirty="0" smtClean="0"/>
              <a:t> lain </a:t>
            </a:r>
            <a:r>
              <a:rPr lang="en-US" dirty="0" err="1" smtClean="0"/>
              <a:t>untuk</a:t>
            </a:r>
            <a:r>
              <a:rPr lang="en-US" dirty="0" smtClean="0"/>
              <a:t> </a:t>
            </a:r>
            <a:r>
              <a:rPr lang="en-US" dirty="0" err="1" smtClean="0"/>
              <a:t>membimbing</a:t>
            </a:r>
            <a:r>
              <a:rPr lang="en-US" dirty="0" smtClean="0"/>
              <a:t>, </a:t>
            </a:r>
            <a:r>
              <a:rPr lang="en-US" dirty="0" err="1" smtClean="0"/>
              <a:t>mengatur</a:t>
            </a:r>
            <a:r>
              <a:rPr lang="en-US" dirty="0" smtClean="0"/>
              <a:t>, </a:t>
            </a:r>
            <a:r>
              <a:rPr lang="en-US" dirty="0" err="1" smtClean="0"/>
              <a:t>dan</a:t>
            </a:r>
            <a:r>
              <a:rPr lang="en-US" dirty="0" smtClean="0"/>
              <a:t> </a:t>
            </a:r>
            <a:r>
              <a:rPr lang="en-US" dirty="0" err="1" smtClean="0"/>
              <a:t>memfasilitasi</a:t>
            </a:r>
            <a:r>
              <a:rPr lang="en-US" dirty="0" smtClean="0"/>
              <a:t> </a:t>
            </a:r>
            <a:r>
              <a:rPr lang="en-US" dirty="0" err="1" smtClean="0"/>
              <a:t>aktivitas</a:t>
            </a:r>
            <a:r>
              <a:rPr lang="en-US" dirty="0" smtClean="0"/>
              <a:t> </a:t>
            </a:r>
            <a:r>
              <a:rPr lang="en-US" dirty="0" err="1" smtClean="0"/>
              <a:t>dan</a:t>
            </a:r>
            <a:r>
              <a:rPr lang="en-US" dirty="0" smtClean="0"/>
              <a:t> </a:t>
            </a:r>
            <a:r>
              <a:rPr lang="en-US" dirty="0" err="1" smtClean="0"/>
              <a:t>hubungan-hubungan</a:t>
            </a:r>
            <a:r>
              <a:rPr lang="en-US" dirty="0" smtClean="0"/>
              <a:t> </a:t>
            </a:r>
            <a:r>
              <a:rPr lang="en-US" dirty="0" err="1" smtClean="0"/>
              <a:t>dalam</a:t>
            </a:r>
            <a:r>
              <a:rPr lang="en-US" dirty="0" smtClean="0"/>
              <a:t> </a:t>
            </a:r>
            <a:r>
              <a:rPr lang="en-US" dirty="0" err="1" smtClean="0"/>
              <a:t>kelompok</a:t>
            </a:r>
            <a:r>
              <a:rPr lang="en-US" dirty="0" smtClean="0"/>
              <a:t> </a:t>
            </a:r>
            <a:r>
              <a:rPr lang="en-US" dirty="0" err="1" smtClean="0"/>
              <a:t>atau</a:t>
            </a:r>
            <a:r>
              <a:rPr lang="en-US" dirty="0" smtClean="0"/>
              <a:t> </a:t>
            </a:r>
            <a:r>
              <a:rPr lang="en-US" dirty="0" err="1" smtClean="0"/>
              <a:t>organisasi</a:t>
            </a:r>
            <a:r>
              <a:rPr lang="en-US" dirty="0" smtClean="0"/>
              <a:t>.</a:t>
            </a:r>
          </a:p>
          <a:p>
            <a:pPr>
              <a:buFont typeface="Wingdings" pitchFamily="2" charset="2"/>
              <a:buChar char="ü"/>
            </a:pPr>
            <a:r>
              <a:rPr lang="en-US" dirty="0" err="1" smtClean="0"/>
              <a:t>Kepemimpinan</a:t>
            </a:r>
            <a:r>
              <a:rPr lang="en-US" dirty="0" smtClean="0"/>
              <a:t> </a:t>
            </a:r>
            <a:r>
              <a:rPr lang="en-US" dirty="0" err="1" smtClean="0"/>
              <a:t>adalah</a:t>
            </a:r>
            <a:r>
              <a:rPr lang="en-US" dirty="0" smtClean="0"/>
              <a:t> </a:t>
            </a:r>
            <a:r>
              <a:rPr lang="en-US" dirty="0" err="1" smtClean="0"/>
              <a:t>fenomena</a:t>
            </a:r>
            <a:r>
              <a:rPr lang="en-US" dirty="0" smtClean="0"/>
              <a:t> </a:t>
            </a:r>
            <a:r>
              <a:rPr lang="en-US" dirty="0" err="1" smtClean="0"/>
              <a:t>penting</a:t>
            </a:r>
            <a:r>
              <a:rPr lang="en-US" dirty="0"/>
              <a:t> </a:t>
            </a:r>
            <a:r>
              <a:rPr lang="en-US" dirty="0" err="1" smtClean="0"/>
              <a:t>bagi</a:t>
            </a:r>
            <a:r>
              <a:rPr lang="en-US" dirty="0" smtClean="0"/>
              <a:t> </a:t>
            </a:r>
            <a:r>
              <a:rPr lang="en-US" dirty="0" err="1" smtClean="0"/>
              <a:t>efektivitas</a:t>
            </a:r>
            <a:r>
              <a:rPr lang="en-US" dirty="0" smtClean="0"/>
              <a:t> </a:t>
            </a:r>
            <a:r>
              <a:rPr lang="en-US" dirty="0" err="1" smtClean="0"/>
              <a:t>suatu</a:t>
            </a:r>
            <a:r>
              <a:rPr lang="en-US" dirty="0" smtClean="0"/>
              <a:t> </a:t>
            </a:r>
            <a:r>
              <a:rPr lang="en-US" dirty="0" err="1" smtClean="0"/>
              <a:t>organisasi</a:t>
            </a:r>
            <a:r>
              <a:rPr lang="en-US" dirty="0" smtClean="0"/>
              <a:t>.</a:t>
            </a:r>
            <a:endParaRPr lang="en-US" dirty="0"/>
          </a:p>
        </p:txBody>
      </p:sp>
    </p:spTree>
  </p:cSld>
  <p:clrMapOvr>
    <a:masterClrMapping/>
  </p:clrMapOvr>
  <p:transition spd="med">
    <p:rand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Berlin Sans FB Demi" pitchFamily="34" charset="0"/>
              </a:rPr>
              <a:t>Specialized Role or </a:t>
            </a:r>
            <a:br>
              <a:rPr lang="en-US" dirty="0" smtClean="0">
                <a:latin typeface="Berlin Sans FB Demi" pitchFamily="34" charset="0"/>
              </a:rPr>
            </a:br>
            <a:r>
              <a:rPr lang="en-US" dirty="0" smtClean="0">
                <a:latin typeface="Berlin Sans FB Demi" pitchFamily="34" charset="0"/>
              </a:rPr>
              <a:t>Shared Influence Process?</a:t>
            </a:r>
            <a:endParaRPr lang="en-US" dirty="0">
              <a:latin typeface="Berlin Sans FB Demi" pitchFamily="34" charset="0"/>
            </a:endParaRPr>
          </a:p>
        </p:txBody>
      </p:sp>
      <p:sp>
        <p:nvSpPr>
          <p:cNvPr id="3" name="Content Placeholder 2"/>
          <p:cNvSpPr>
            <a:spLocks noGrp="1"/>
          </p:cNvSpPr>
          <p:nvPr>
            <p:ph idx="1"/>
          </p:nvPr>
        </p:nvSpPr>
        <p:spPr/>
        <p:txBody>
          <a:bodyPr>
            <a:normAutofit/>
          </a:bodyPr>
          <a:lstStyle/>
          <a:p>
            <a:r>
              <a:rPr lang="en-US" sz="2400" dirty="0" err="1" smtClean="0"/>
              <a:t>Pemimpin</a:t>
            </a:r>
            <a:r>
              <a:rPr lang="en-US" sz="2400" dirty="0" smtClean="0"/>
              <a:t> </a:t>
            </a:r>
            <a:r>
              <a:rPr lang="en-US" sz="2400" b="1" u="sng" dirty="0" smtClean="0"/>
              <a:t>as specialized role </a:t>
            </a:r>
            <a:r>
              <a:rPr lang="en-US" sz="2400" dirty="0" err="1" smtClean="0"/>
              <a:t>dianggap</a:t>
            </a:r>
            <a:r>
              <a:rPr lang="en-US" sz="2400" dirty="0" smtClean="0"/>
              <a:t> </a:t>
            </a:r>
            <a:r>
              <a:rPr lang="en-US" sz="2400" dirty="0" err="1" smtClean="0"/>
              <a:t>bahwa</a:t>
            </a:r>
            <a:r>
              <a:rPr lang="en-US" sz="2400" dirty="0" smtClean="0"/>
              <a:t> </a:t>
            </a:r>
            <a:r>
              <a:rPr lang="en-US" sz="2400" dirty="0" err="1" smtClean="0"/>
              <a:t>setiap</a:t>
            </a:r>
            <a:r>
              <a:rPr lang="en-US" sz="2400" dirty="0" smtClean="0"/>
              <a:t> </a:t>
            </a:r>
            <a:r>
              <a:rPr lang="en-US" sz="2400" dirty="0" err="1" smtClean="0"/>
              <a:t>anggota</a:t>
            </a:r>
            <a:r>
              <a:rPr lang="en-US" sz="2400" dirty="0" smtClean="0"/>
              <a:t> </a:t>
            </a:r>
            <a:r>
              <a:rPr lang="en-US" sz="2400" dirty="0" err="1" smtClean="0"/>
              <a:t>dari</a:t>
            </a:r>
            <a:r>
              <a:rPr lang="en-US" sz="2400" dirty="0" smtClean="0"/>
              <a:t> </a:t>
            </a:r>
            <a:r>
              <a:rPr lang="en-US" sz="2400" dirty="0" err="1" smtClean="0"/>
              <a:t>suatu</a:t>
            </a:r>
            <a:r>
              <a:rPr lang="en-US" sz="2400" dirty="0" smtClean="0"/>
              <a:t> </a:t>
            </a:r>
            <a:r>
              <a:rPr lang="en-US" sz="2400" dirty="0" err="1" smtClean="0"/>
              <a:t>kelompok</a:t>
            </a:r>
            <a:r>
              <a:rPr lang="en-US" sz="2400" dirty="0" smtClean="0"/>
              <a:t> </a:t>
            </a:r>
            <a:r>
              <a:rPr lang="en-US" sz="2400" dirty="0" err="1" smtClean="0"/>
              <a:t>pasti</a:t>
            </a:r>
            <a:r>
              <a:rPr lang="en-US" sz="2400" dirty="0" smtClean="0"/>
              <a:t> </a:t>
            </a:r>
            <a:r>
              <a:rPr lang="en-US" sz="2400" dirty="0" err="1" smtClean="0"/>
              <a:t>memiliki</a:t>
            </a:r>
            <a:r>
              <a:rPr lang="en-US" sz="2400" dirty="0" smtClean="0"/>
              <a:t> </a:t>
            </a:r>
            <a:r>
              <a:rPr lang="en-US" sz="2400" dirty="0" err="1" smtClean="0"/>
              <a:t>perannya</a:t>
            </a:r>
            <a:r>
              <a:rPr lang="en-US" sz="2400" dirty="0" smtClean="0"/>
              <a:t> </a:t>
            </a:r>
            <a:r>
              <a:rPr lang="en-US" sz="2400" dirty="0" err="1" smtClean="0"/>
              <a:t>masing-masing</a:t>
            </a:r>
            <a:r>
              <a:rPr lang="en-US" sz="2400" dirty="0" smtClean="0"/>
              <a:t>, </a:t>
            </a:r>
            <a:r>
              <a:rPr lang="en-US" sz="2400" dirty="0" err="1" smtClean="0"/>
              <a:t>termasuk</a:t>
            </a:r>
            <a:r>
              <a:rPr lang="en-US" sz="2400" dirty="0" smtClean="0"/>
              <a:t> </a:t>
            </a:r>
            <a:r>
              <a:rPr lang="en-US" sz="2400" dirty="0" err="1" smtClean="0"/>
              <a:t>peran</a:t>
            </a:r>
            <a:r>
              <a:rPr lang="en-US" sz="2400" dirty="0" smtClean="0"/>
              <a:t> </a:t>
            </a:r>
            <a:r>
              <a:rPr lang="en-US" sz="2400" dirty="0" err="1" smtClean="0"/>
              <a:t>pemimpin</a:t>
            </a:r>
            <a:r>
              <a:rPr lang="en-US" sz="2400" dirty="0" smtClean="0"/>
              <a:t> yang </a:t>
            </a:r>
            <a:r>
              <a:rPr lang="en-US" sz="2400" dirty="0" err="1" smtClean="0"/>
              <a:t>memiliki</a:t>
            </a:r>
            <a:r>
              <a:rPr lang="en-US" sz="2400" dirty="0" smtClean="0"/>
              <a:t> </a:t>
            </a:r>
            <a:r>
              <a:rPr lang="en-US" sz="2400" dirty="0" err="1" smtClean="0"/>
              <a:t>tanggung</a:t>
            </a:r>
            <a:r>
              <a:rPr lang="en-US" sz="2400" dirty="0" smtClean="0"/>
              <a:t> </a:t>
            </a:r>
            <a:r>
              <a:rPr lang="en-US" sz="2400" dirty="0" err="1" smtClean="0"/>
              <a:t>jawab</a:t>
            </a:r>
            <a:r>
              <a:rPr lang="en-US" sz="2400" dirty="0" smtClean="0"/>
              <a:t> </a:t>
            </a:r>
            <a:r>
              <a:rPr lang="en-US" sz="2400" dirty="0" err="1" smtClean="0"/>
              <a:t>dan</a:t>
            </a:r>
            <a:r>
              <a:rPr lang="en-US" sz="2400" dirty="0" smtClean="0"/>
              <a:t> </a:t>
            </a:r>
            <a:r>
              <a:rPr lang="en-US" sz="2400" dirty="0" err="1" smtClean="0"/>
              <a:t>fungsi-fungsi</a:t>
            </a:r>
            <a:r>
              <a:rPr lang="en-US" sz="2400" dirty="0" smtClean="0"/>
              <a:t> yang </a:t>
            </a:r>
            <a:r>
              <a:rPr lang="en-US" sz="2400" dirty="0" err="1" smtClean="0"/>
              <a:t>tidak</a:t>
            </a:r>
            <a:r>
              <a:rPr lang="en-US" sz="2400" dirty="0" smtClean="0"/>
              <a:t> </a:t>
            </a:r>
            <a:r>
              <a:rPr lang="en-US" sz="2400" dirty="0" err="1" smtClean="0"/>
              <a:t>bisa</a:t>
            </a:r>
            <a:r>
              <a:rPr lang="en-US" sz="2400" dirty="0" smtClean="0"/>
              <a:t> </a:t>
            </a:r>
            <a:r>
              <a:rPr lang="en-US" sz="2400" dirty="0" err="1" smtClean="0"/>
              <a:t>dibagi</a:t>
            </a:r>
            <a:r>
              <a:rPr lang="en-US" sz="2400" dirty="0" smtClean="0"/>
              <a:t> </a:t>
            </a:r>
            <a:r>
              <a:rPr lang="en-US" sz="2400" dirty="0" err="1" smtClean="0"/>
              <a:t>secara</a:t>
            </a:r>
            <a:r>
              <a:rPr lang="en-US" sz="2400" dirty="0" smtClean="0"/>
              <a:t> </a:t>
            </a:r>
            <a:r>
              <a:rPr lang="en-US" sz="2400" dirty="0" err="1" smtClean="0"/>
              <a:t>luas</a:t>
            </a:r>
            <a:r>
              <a:rPr lang="en-US" sz="2400" dirty="0" smtClean="0"/>
              <a:t> </a:t>
            </a:r>
            <a:r>
              <a:rPr lang="en-US" sz="2400" dirty="0" err="1" smtClean="0"/>
              <a:t>tanpa</a:t>
            </a:r>
            <a:r>
              <a:rPr lang="en-US" sz="2400" dirty="0" smtClean="0"/>
              <a:t> </a:t>
            </a:r>
            <a:r>
              <a:rPr lang="en-US" sz="2400" dirty="0" err="1" smtClean="0"/>
              <a:t>mengorbankan</a:t>
            </a:r>
            <a:r>
              <a:rPr lang="en-US" sz="2400" dirty="0" smtClean="0"/>
              <a:t> </a:t>
            </a:r>
            <a:r>
              <a:rPr lang="en-US" sz="2400" dirty="0" err="1" smtClean="0"/>
              <a:t>efektivitas</a:t>
            </a:r>
            <a:r>
              <a:rPr lang="en-US" sz="2400" dirty="0" smtClean="0"/>
              <a:t> </a:t>
            </a:r>
            <a:r>
              <a:rPr lang="en-US" sz="2400" dirty="0" err="1" smtClean="0"/>
              <a:t>dari</a:t>
            </a:r>
            <a:r>
              <a:rPr lang="en-US" sz="2400" dirty="0" smtClean="0"/>
              <a:t> </a:t>
            </a:r>
            <a:r>
              <a:rPr lang="en-US" sz="2400" dirty="0" err="1" smtClean="0"/>
              <a:t>kelompok</a:t>
            </a:r>
            <a:r>
              <a:rPr lang="en-US" sz="2400" dirty="0"/>
              <a:t> </a:t>
            </a:r>
            <a:r>
              <a:rPr lang="en-US" sz="2400" dirty="0" smtClean="0">
                <a:sym typeface="Wingdings" pitchFamily="2" charset="2"/>
              </a:rPr>
              <a:t> </a:t>
            </a:r>
            <a:r>
              <a:rPr lang="en-US" sz="2400" b="1" i="1" dirty="0" smtClean="0">
                <a:sym typeface="Wingdings" pitchFamily="2" charset="2"/>
              </a:rPr>
              <a:t>Leader-Followers</a:t>
            </a:r>
            <a:endParaRPr lang="en-US" sz="2400" dirty="0" smtClean="0"/>
          </a:p>
          <a:p>
            <a:r>
              <a:rPr lang="en-US" sz="2400" dirty="0" err="1" smtClean="0"/>
              <a:t>Pemimpin</a:t>
            </a:r>
            <a:r>
              <a:rPr lang="en-US" sz="2400" dirty="0" smtClean="0"/>
              <a:t> </a:t>
            </a:r>
            <a:r>
              <a:rPr lang="en-US" sz="2400" b="1" u="sng" dirty="0" smtClean="0"/>
              <a:t>as shared influence process </a:t>
            </a:r>
            <a:r>
              <a:rPr lang="en-US" sz="2400" dirty="0" err="1" smtClean="0"/>
              <a:t>dianggap</a:t>
            </a:r>
            <a:r>
              <a:rPr lang="en-US" sz="2400" dirty="0" smtClean="0"/>
              <a:t> </a:t>
            </a:r>
            <a:r>
              <a:rPr lang="en-US" sz="2400" dirty="0" err="1" smtClean="0"/>
              <a:t>sebagai</a:t>
            </a:r>
            <a:r>
              <a:rPr lang="en-US" sz="2400" dirty="0" smtClean="0"/>
              <a:t> </a:t>
            </a:r>
            <a:r>
              <a:rPr lang="en-US" sz="2400" dirty="0" err="1" smtClean="0"/>
              <a:t>proses</a:t>
            </a:r>
            <a:r>
              <a:rPr lang="en-US" sz="2400" dirty="0" smtClean="0"/>
              <a:t> yang </a:t>
            </a:r>
            <a:r>
              <a:rPr lang="en-US" sz="2400" dirty="0" err="1" smtClean="0"/>
              <a:t>terjadi</a:t>
            </a:r>
            <a:r>
              <a:rPr lang="en-US" sz="2400" dirty="0" smtClean="0"/>
              <a:t> </a:t>
            </a:r>
            <a:r>
              <a:rPr lang="en-US" sz="2400" dirty="0" err="1" smtClean="0"/>
              <a:t>secara</a:t>
            </a:r>
            <a:r>
              <a:rPr lang="en-US" sz="2400" dirty="0" smtClean="0"/>
              <a:t> </a:t>
            </a:r>
            <a:r>
              <a:rPr lang="en-US" sz="2400" dirty="0" err="1" smtClean="0"/>
              <a:t>alami</a:t>
            </a:r>
            <a:r>
              <a:rPr lang="en-US" sz="2400" dirty="0" smtClean="0"/>
              <a:t> </a:t>
            </a:r>
            <a:r>
              <a:rPr lang="en-US" sz="2400" dirty="0" err="1" smtClean="0"/>
              <a:t>dalam</a:t>
            </a:r>
            <a:r>
              <a:rPr lang="en-US" sz="2400" dirty="0" smtClean="0"/>
              <a:t> </a:t>
            </a:r>
            <a:r>
              <a:rPr lang="en-US" sz="2400" dirty="0" err="1" smtClean="0"/>
              <a:t>sistem</a:t>
            </a:r>
            <a:r>
              <a:rPr lang="en-US" sz="2400" dirty="0" smtClean="0"/>
              <a:t> </a:t>
            </a:r>
            <a:r>
              <a:rPr lang="en-US" sz="2400" dirty="0" err="1" smtClean="0"/>
              <a:t>sosial</a:t>
            </a:r>
            <a:r>
              <a:rPr lang="en-US" sz="2400" dirty="0" smtClean="0"/>
              <a:t> yang </a:t>
            </a:r>
            <a:r>
              <a:rPr lang="en-US" sz="2400" dirty="0" err="1" smtClean="0"/>
              <a:t>dibagi</a:t>
            </a:r>
            <a:r>
              <a:rPr lang="en-US" sz="2400" dirty="0" smtClean="0"/>
              <a:t> </a:t>
            </a:r>
            <a:r>
              <a:rPr lang="en-US" sz="2400" dirty="0" err="1" smtClean="0"/>
              <a:t>bersama</a:t>
            </a:r>
            <a:r>
              <a:rPr lang="en-US" sz="2400" dirty="0" smtClean="0"/>
              <a:t> </a:t>
            </a:r>
            <a:r>
              <a:rPr lang="en-US" sz="2400" dirty="0" err="1" smtClean="0"/>
              <a:t>antar</a:t>
            </a:r>
            <a:r>
              <a:rPr lang="en-US" sz="2400" dirty="0" smtClean="0"/>
              <a:t> </a:t>
            </a:r>
            <a:r>
              <a:rPr lang="en-US" sz="2400" dirty="0" err="1" smtClean="0"/>
              <a:t>anggotanya</a:t>
            </a:r>
            <a:r>
              <a:rPr lang="en-US" sz="2400" dirty="0" smtClean="0"/>
              <a:t>.</a:t>
            </a:r>
            <a:endParaRPr lang="en-US" sz="2400" dirty="0"/>
          </a:p>
        </p:txBody>
      </p:sp>
      <p:sp>
        <p:nvSpPr>
          <p:cNvPr id="4" name="Rounded Rectangle 3"/>
          <p:cNvSpPr/>
          <p:nvPr/>
        </p:nvSpPr>
        <p:spPr>
          <a:xfrm>
            <a:off x="6019800" y="5029200"/>
            <a:ext cx="2514600" cy="1219200"/>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chemeClr val="tx1"/>
                </a:solidFill>
              </a:rPr>
              <a:t>Definisi</a:t>
            </a:r>
            <a:r>
              <a:rPr lang="en-US" dirty="0" smtClean="0">
                <a:solidFill>
                  <a:schemeClr val="tx1"/>
                </a:solidFill>
              </a:rPr>
              <a:t> yang </a:t>
            </a:r>
            <a:r>
              <a:rPr lang="en-US" dirty="0" err="1" smtClean="0">
                <a:solidFill>
                  <a:schemeClr val="tx1"/>
                </a:solidFill>
              </a:rPr>
              <a:t>lebih</a:t>
            </a:r>
            <a:r>
              <a:rPr lang="en-US" dirty="0" smtClean="0">
                <a:solidFill>
                  <a:schemeClr val="tx1"/>
                </a:solidFill>
              </a:rPr>
              <a:t> </a:t>
            </a:r>
            <a:r>
              <a:rPr lang="en-US" dirty="0" err="1" smtClean="0">
                <a:solidFill>
                  <a:schemeClr val="tx1"/>
                </a:solidFill>
              </a:rPr>
              <a:t>sesuai</a:t>
            </a:r>
            <a:r>
              <a:rPr lang="en-US" dirty="0" smtClean="0">
                <a:solidFill>
                  <a:schemeClr val="tx1"/>
                </a:solidFill>
              </a:rPr>
              <a:t> </a:t>
            </a:r>
            <a:r>
              <a:rPr lang="en-US" dirty="0" err="1" smtClean="0">
                <a:solidFill>
                  <a:schemeClr val="tx1"/>
                </a:solidFill>
              </a:rPr>
              <a:t>untuk</a:t>
            </a:r>
            <a:r>
              <a:rPr lang="en-US" dirty="0" smtClean="0">
                <a:solidFill>
                  <a:schemeClr val="tx1"/>
                </a:solidFill>
              </a:rPr>
              <a:t> </a:t>
            </a:r>
            <a:r>
              <a:rPr lang="en-US" dirty="0" err="1" smtClean="0">
                <a:solidFill>
                  <a:schemeClr val="tx1"/>
                </a:solidFill>
              </a:rPr>
              <a:t>mempejari</a:t>
            </a:r>
            <a:r>
              <a:rPr lang="en-US" dirty="0" smtClean="0">
                <a:solidFill>
                  <a:schemeClr val="tx1"/>
                </a:solidFill>
              </a:rPr>
              <a:t> </a:t>
            </a:r>
            <a:r>
              <a:rPr lang="en-US" dirty="0" err="1" smtClean="0">
                <a:solidFill>
                  <a:schemeClr val="tx1"/>
                </a:solidFill>
              </a:rPr>
              <a:t>konstruk</a:t>
            </a:r>
            <a:r>
              <a:rPr lang="en-US" dirty="0" smtClean="0">
                <a:solidFill>
                  <a:schemeClr val="tx1"/>
                </a:solidFill>
              </a:rPr>
              <a:t> </a:t>
            </a:r>
            <a:r>
              <a:rPr lang="en-US" dirty="0" err="1" smtClean="0">
                <a:solidFill>
                  <a:schemeClr val="tx1"/>
                </a:solidFill>
              </a:rPr>
              <a:t>kepemimpinan</a:t>
            </a:r>
            <a:endParaRPr lang="en-US" dirty="0">
              <a:solidFill>
                <a:schemeClr val="tx1"/>
              </a:solidFill>
            </a:endParaRPr>
          </a:p>
        </p:txBody>
      </p:sp>
      <p:cxnSp>
        <p:nvCxnSpPr>
          <p:cNvPr id="8" name="Curved Connector 7"/>
          <p:cNvCxnSpPr/>
          <p:nvPr/>
        </p:nvCxnSpPr>
        <p:spPr>
          <a:xfrm>
            <a:off x="3810000" y="3810000"/>
            <a:ext cx="2057400" cy="1828800"/>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additive="base">
                                        <p:cTn id="17" dur="500" fill="hold"/>
                                        <p:tgtEl>
                                          <p:spTgt spid="8"/>
                                        </p:tgtEl>
                                        <p:attrNameLst>
                                          <p:attrName>ppt_x</p:attrName>
                                        </p:attrNameLst>
                                      </p:cBhvr>
                                      <p:tavLst>
                                        <p:tav tm="0">
                                          <p:val>
                                            <p:strVal val="#ppt_x"/>
                                          </p:val>
                                        </p:tav>
                                        <p:tav tm="100000">
                                          <p:val>
                                            <p:strVal val="#ppt_x"/>
                                          </p:val>
                                        </p:tav>
                                      </p:tavLst>
                                    </p:anim>
                                    <p:anim calcmode="lin" valueType="num">
                                      <p:cBhvr additive="base">
                                        <p:cTn id="1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8" presetClass="entr" presetSubtype="16"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diamond(in)">
                                      <p:cBhvr>
                                        <p:cTn id="23"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Berlin Sans FB Demi" pitchFamily="34" charset="0"/>
              </a:rPr>
              <a:t>Types of Influence Process</a:t>
            </a:r>
            <a:endParaRPr lang="en-US" dirty="0">
              <a:latin typeface="Berlin Sans FB Demi" pitchFamily="34" charset="0"/>
            </a:endParaRPr>
          </a:p>
        </p:txBody>
      </p:sp>
      <p:graphicFrame>
        <p:nvGraphicFramePr>
          <p:cNvPr id="6" name="Content Placeholder 5"/>
          <p:cNvGraphicFramePr>
            <a:graphicFrameLocks noGrp="1"/>
          </p:cNvGraphicFramePr>
          <p:nvPr>
            <p:ph idx="1"/>
          </p:nvPr>
        </p:nvGraphicFramePr>
        <p:xfrm>
          <a:off x="457200" y="1447800"/>
          <a:ext cx="6934200" cy="3276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Oval 6"/>
          <p:cNvSpPr/>
          <p:nvPr/>
        </p:nvSpPr>
        <p:spPr>
          <a:xfrm>
            <a:off x="6172200" y="5105400"/>
            <a:ext cx="2209800" cy="914400"/>
          </a:xfrm>
          <a:prstGeom prst="ellipse">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Narkisim" pitchFamily="34" charset="-79"/>
                <a:cs typeface="Narkisim" pitchFamily="34" charset="-79"/>
              </a:rPr>
              <a:t>Unethical use of power</a:t>
            </a:r>
            <a:endParaRPr lang="en-US" dirty="0">
              <a:solidFill>
                <a:schemeClr val="tx1"/>
              </a:solidFill>
              <a:latin typeface="Narkisim" pitchFamily="34" charset="-79"/>
              <a:cs typeface="Narkisim" pitchFamily="34" charset="-79"/>
            </a:endParaRPr>
          </a:p>
        </p:txBody>
      </p:sp>
      <p:cxnSp>
        <p:nvCxnSpPr>
          <p:cNvPr id="11" name="Shape 10"/>
          <p:cNvCxnSpPr>
            <a:endCxn id="7" idx="0"/>
          </p:cNvCxnSpPr>
          <p:nvPr/>
        </p:nvCxnSpPr>
        <p:spPr>
          <a:xfrm>
            <a:off x="4953000" y="4114800"/>
            <a:ext cx="2324100" cy="990600"/>
          </a:xfrm>
          <a:prstGeom prst="curved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Rounded Rectangle 11"/>
          <p:cNvSpPr/>
          <p:nvPr/>
        </p:nvSpPr>
        <p:spPr>
          <a:xfrm>
            <a:off x="6400800" y="1447800"/>
            <a:ext cx="2438400" cy="1066800"/>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use rewards &amp; punishments to manipulate/ coerce followers</a:t>
            </a:r>
            <a:endParaRPr lang="en-US" dirty="0">
              <a:solidFill>
                <a:schemeClr val="tx1"/>
              </a:solidFill>
            </a:endParaRPr>
          </a:p>
        </p:txBody>
      </p:sp>
      <p:cxnSp>
        <p:nvCxnSpPr>
          <p:cNvPr id="17" name="Shape 16"/>
          <p:cNvCxnSpPr>
            <a:stCxn id="12" idx="2"/>
          </p:cNvCxnSpPr>
          <p:nvPr/>
        </p:nvCxnSpPr>
        <p:spPr>
          <a:xfrm rot="5400000">
            <a:off x="6477000" y="2362200"/>
            <a:ext cx="990600" cy="1295400"/>
          </a:xfrm>
          <a:prstGeom prst="curvedConnector2">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rand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Narkisim" pitchFamily="34" charset="-79"/>
                <a:cs typeface="Narkisim" pitchFamily="34" charset="-79"/>
              </a:rPr>
              <a:t>Direct VS </a:t>
            </a:r>
            <a:r>
              <a:rPr lang="en-US" smtClean="0">
                <a:latin typeface="Narkisim" pitchFamily="34" charset="-79"/>
                <a:cs typeface="Narkisim" pitchFamily="34" charset="-79"/>
              </a:rPr>
              <a:t>Indirect Leadership</a:t>
            </a:r>
            <a:endParaRPr lang="en-US">
              <a:latin typeface="Narkisim" pitchFamily="34" charset="-79"/>
              <a:cs typeface="Narkisim" pitchFamily="34" charset="-79"/>
            </a:endParaRPr>
          </a:p>
        </p:txBody>
      </p:sp>
      <p:sp>
        <p:nvSpPr>
          <p:cNvPr id="3" name="Content Placeholder 2"/>
          <p:cNvSpPr>
            <a:spLocks noGrp="1"/>
          </p:cNvSpPr>
          <p:nvPr>
            <p:ph idx="1"/>
          </p:nvPr>
        </p:nvSpPr>
        <p:spPr/>
        <p:txBody>
          <a:bodyPr>
            <a:normAutofit fontScale="85000" lnSpcReduction="20000"/>
          </a:bodyPr>
          <a:lstStyle/>
          <a:p>
            <a:r>
              <a:rPr lang="en-US" b="1" i="1" dirty="0" smtClean="0"/>
              <a:t>Direct leadership </a:t>
            </a:r>
            <a:r>
              <a:rPr lang="en-US" dirty="0" err="1" smtClean="0"/>
              <a:t>meliputi</a:t>
            </a:r>
            <a:r>
              <a:rPr lang="en-US" dirty="0" smtClean="0"/>
              <a:t> </a:t>
            </a:r>
            <a:r>
              <a:rPr lang="en-US" dirty="0" err="1" smtClean="0"/>
              <a:t>usaha</a:t>
            </a:r>
            <a:r>
              <a:rPr lang="en-US" dirty="0" smtClean="0"/>
              <a:t> </a:t>
            </a:r>
            <a:r>
              <a:rPr lang="en-US" dirty="0" err="1" smtClean="0"/>
              <a:t>mempengaruhi</a:t>
            </a:r>
            <a:r>
              <a:rPr lang="en-US" dirty="0" smtClean="0"/>
              <a:t> </a:t>
            </a:r>
            <a:r>
              <a:rPr lang="en-US" dirty="0" err="1" smtClean="0"/>
              <a:t>bawahannya</a:t>
            </a:r>
            <a:r>
              <a:rPr lang="en-US" dirty="0" smtClean="0"/>
              <a:t> </a:t>
            </a:r>
            <a:r>
              <a:rPr lang="en-US" dirty="0" err="1" smtClean="0"/>
              <a:t>ketika</a:t>
            </a:r>
            <a:r>
              <a:rPr lang="en-US" dirty="0" smtClean="0"/>
              <a:t> </a:t>
            </a:r>
            <a:r>
              <a:rPr lang="en-US" dirty="0" err="1" smtClean="0"/>
              <a:t>berinteraksi</a:t>
            </a:r>
            <a:r>
              <a:rPr lang="en-US" dirty="0" smtClean="0"/>
              <a:t> </a:t>
            </a:r>
            <a:r>
              <a:rPr lang="en-US" dirty="0" err="1" smtClean="0"/>
              <a:t>dengan</a:t>
            </a:r>
            <a:r>
              <a:rPr lang="en-US" dirty="0" smtClean="0"/>
              <a:t> </a:t>
            </a:r>
            <a:r>
              <a:rPr lang="en-US" dirty="0" err="1" smtClean="0"/>
              <a:t>mereka</a:t>
            </a:r>
            <a:r>
              <a:rPr lang="en-US" dirty="0" smtClean="0"/>
              <a:t> </a:t>
            </a:r>
            <a:r>
              <a:rPr lang="en-US" dirty="0" err="1" smtClean="0"/>
              <a:t>atau</a:t>
            </a:r>
            <a:r>
              <a:rPr lang="en-US" dirty="0" smtClean="0"/>
              <a:t> </a:t>
            </a:r>
            <a:r>
              <a:rPr lang="en-US" dirty="0" err="1" smtClean="0"/>
              <a:t>menggunakan</a:t>
            </a:r>
            <a:r>
              <a:rPr lang="en-US" dirty="0" smtClean="0"/>
              <a:t> media </a:t>
            </a:r>
            <a:r>
              <a:rPr lang="en-US" dirty="0" err="1" smtClean="0"/>
              <a:t>komunikasi</a:t>
            </a:r>
            <a:r>
              <a:rPr lang="en-US" dirty="0" smtClean="0"/>
              <a:t> </a:t>
            </a:r>
            <a:r>
              <a:rPr lang="en-US" dirty="0" err="1" smtClean="0"/>
              <a:t>untuk</a:t>
            </a:r>
            <a:r>
              <a:rPr lang="en-US" dirty="0" smtClean="0"/>
              <a:t> </a:t>
            </a:r>
            <a:r>
              <a:rPr lang="en-US" dirty="0" err="1" smtClean="0"/>
              <a:t>mengirimkan</a:t>
            </a:r>
            <a:r>
              <a:rPr lang="en-US" dirty="0" smtClean="0"/>
              <a:t> </a:t>
            </a:r>
            <a:r>
              <a:rPr lang="en-US" dirty="0" err="1" smtClean="0"/>
              <a:t>pesan</a:t>
            </a:r>
            <a:r>
              <a:rPr lang="en-US" dirty="0" smtClean="0"/>
              <a:t> </a:t>
            </a:r>
            <a:r>
              <a:rPr lang="en-US" dirty="0" err="1" smtClean="0"/>
              <a:t>pada</a:t>
            </a:r>
            <a:r>
              <a:rPr lang="en-US" dirty="0" smtClean="0"/>
              <a:t> </a:t>
            </a:r>
            <a:r>
              <a:rPr lang="en-US" dirty="0" err="1" smtClean="0"/>
              <a:t>mereka</a:t>
            </a:r>
            <a:r>
              <a:rPr lang="en-US" dirty="0" smtClean="0"/>
              <a:t>. </a:t>
            </a:r>
            <a:r>
              <a:rPr lang="en-US" dirty="0" err="1" smtClean="0"/>
              <a:t>Contoh</a:t>
            </a:r>
            <a:r>
              <a:rPr lang="en-US" dirty="0" smtClean="0"/>
              <a:t>: </a:t>
            </a:r>
            <a:r>
              <a:rPr lang="en-US" dirty="0" err="1" smtClean="0"/>
              <a:t>mengirim</a:t>
            </a:r>
            <a:r>
              <a:rPr lang="en-US" dirty="0" smtClean="0"/>
              <a:t> memo, email, </a:t>
            </a:r>
            <a:r>
              <a:rPr lang="en-US" dirty="0" err="1" smtClean="0"/>
              <a:t>menyelenggarakan</a:t>
            </a:r>
            <a:r>
              <a:rPr lang="en-US" dirty="0" smtClean="0"/>
              <a:t> </a:t>
            </a:r>
            <a:r>
              <a:rPr lang="en-US" i="1" dirty="0" smtClean="0"/>
              <a:t>meeting, </a:t>
            </a:r>
            <a:r>
              <a:rPr lang="en-US" dirty="0" err="1" smtClean="0"/>
              <a:t>dll</a:t>
            </a:r>
            <a:r>
              <a:rPr lang="en-US" dirty="0" smtClean="0"/>
              <a:t>.</a:t>
            </a:r>
          </a:p>
          <a:p>
            <a:r>
              <a:rPr lang="en-US" b="1" i="1" dirty="0" smtClean="0"/>
              <a:t>Indirect leadership </a:t>
            </a:r>
            <a:r>
              <a:rPr lang="en-US" dirty="0" err="1" smtClean="0"/>
              <a:t>menunjukkan</a:t>
            </a:r>
            <a:r>
              <a:rPr lang="en-US" dirty="0" smtClean="0"/>
              <a:t> </a:t>
            </a:r>
            <a:r>
              <a:rPr lang="en-US" dirty="0" err="1" smtClean="0"/>
              <a:t>usaha</a:t>
            </a:r>
            <a:r>
              <a:rPr lang="en-US" dirty="0" smtClean="0"/>
              <a:t> </a:t>
            </a:r>
            <a:r>
              <a:rPr lang="en-US" dirty="0" err="1" smtClean="0"/>
              <a:t>mempengaruhi</a:t>
            </a:r>
            <a:r>
              <a:rPr lang="en-US" dirty="0" smtClean="0"/>
              <a:t> </a:t>
            </a:r>
            <a:r>
              <a:rPr lang="en-US" dirty="0" err="1" smtClean="0"/>
              <a:t>orang-orang</a:t>
            </a:r>
            <a:r>
              <a:rPr lang="en-US" dirty="0" smtClean="0"/>
              <a:t> </a:t>
            </a:r>
            <a:r>
              <a:rPr lang="en-US" dirty="0" err="1" smtClean="0"/>
              <a:t>di</a:t>
            </a:r>
            <a:r>
              <a:rPr lang="en-US" dirty="0" smtClean="0"/>
              <a:t> level </a:t>
            </a:r>
            <a:r>
              <a:rPr lang="en-US" dirty="0" err="1" smtClean="0"/>
              <a:t>bawah</a:t>
            </a:r>
            <a:r>
              <a:rPr lang="en-US" dirty="0" smtClean="0"/>
              <a:t> </a:t>
            </a:r>
            <a:r>
              <a:rPr lang="en-US" dirty="0" err="1" smtClean="0"/>
              <a:t>dalam</a:t>
            </a:r>
            <a:r>
              <a:rPr lang="en-US" dirty="0" smtClean="0"/>
              <a:t> </a:t>
            </a:r>
            <a:r>
              <a:rPr lang="en-US" dirty="0" err="1" smtClean="0"/>
              <a:t>organisasi</a:t>
            </a:r>
            <a:r>
              <a:rPr lang="en-US" dirty="0" smtClean="0"/>
              <a:t> yang </a:t>
            </a:r>
            <a:r>
              <a:rPr lang="en-US" dirty="0" err="1" smtClean="0"/>
              <a:t>tidak</a:t>
            </a:r>
            <a:r>
              <a:rPr lang="en-US" dirty="0" smtClean="0"/>
              <a:t> </a:t>
            </a:r>
            <a:r>
              <a:rPr lang="en-US" dirty="0" err="1" smtClean="0"/>
              <a:t>berinteraksi</a:t>
            </a:r>
            <a:r>
              <a:rPr lang="en-US" dirty="0" smtClean="0"/>
              <a:t> </a:t>
            </a:r>
            <a:r>
              <a:rPr lang="en-US" dirty="0" err="1" smtClean="0"/>
              <a:t>secara</a:t>
            </a:r>
            <a:r>
              <a:rPr lang="en-US" dirty="0" smtClean="0"/>
              <a:t> </a:t>
            </a:r>
            <a:r>
              <a:rPr lang="en-US" dirty="0" err="1" smtClean="0"/>
              <a:t>langsung</a:t>
            </a:r>
            <a:r>
              <a:rPr lang="en-US" dirty="0" smtClean="0"/>
              <a:t> </a:t>
            </a:r>
            <a:r>
              <a:rPr lang="en-US" dirty="0" err="1" smtClean="0"/>
              <a:t>dengan</a:t>
            </a:r>
            <a:r>
              <a:rPr lang="en-US" dirty="0" smtClean="0"/>
              <a:t> </a:t>
            </a:r>
            <a:r>
              <a:rPr lang="en-US" dirty="0" err="1" smtClean="0"/>
              <a:t>pemimpin</a:t>
            </a:r>
            <a:r>
              <a:rPr lang="en-US" dirty="0" smtClean="0"/>
              <a:t>. </a:t>
            </a:r>
            <a:r>
              <a:rPr lang="en-US" dirty="0" err="1" smtClean="0"/>
              <a:t>Contoh</a:t>
            </a:r>
            <a:r>
              <a:rPr lang="en-US" dirty="0" smtClean="0"/>
              <a:t>: CEO </a:t>
            </a:r>
            <a:r>
              <a:rPr lang="en-US" dirty="0" err="1" smtClean="0"/>
              <a:t>menampilkan</a:t>
            </a:r>
            <a:r>
              <a:rPr lang="en-US" dirty="0" smtClean="0"/>
              <a:t> </a:t>
            </a:r>
            <a:r>
              <a:rPr lang="en-US" dirty="0" err="1" smtClean="0"/>
              <a:t>diri</a:t>
            </a:r>
            <a:r>
              <a:rPr lang="en-US" dirty="0" smtClean="0"/>
              <a:t> </a:t>
            </a:r>
            <a:r>
              <a:rPr lang="en-US" dirty="0" err="1" smtClean="0"/>
              <a:t>sebagai</a:t>
            </a:r>
            <a:r>
              <a:rPr lang="en-US" dirty="0" smtClean="0"/>
              <a:t> </a:t>
            </a:r>
            <a:r>
              <a:rPr lang="en-US" dirty="0" err="1" smtClean="0"/>
              <a:t>contoh</a:t>
            </a:r>
            <a:r>
              <a:rPr lang="en-US" dirty="0" smtClean="0"/>
              <a:t> yang </a:t>
            </a:r>
            <a:r>
              <a:rPr lang="en-US" dirty="0" err="1" smtClean="0"/>
              <a:t>baik</a:t>
            </a:r>
            <a:r>
              <a:rPr lang="en-US" dirty="0" smtClean="0"/>
              <a:t> </a:t>
            </a:r>
            <a:r>
              <a:rPr lang="en-US" dirty="0" err="1" smtClean="0"/>
              <a:t>dalam</a:t>
            </a:r>
            <a:r>
              <a:rPr lang="en-US" dirty="0" smtClean="0"/>
              <a:t> </a:t>
            </a:r>
            <a:r>
              <a:rPr lang="en-US" dirty="0" err="1" smtClean="0"/>
              <a:t>menegakkan</a:t>
            </a:r>
            <a:r>
              <a:rPr lang="en-US" dirty="0" smtClean="0"/>
              <a:t> </a:t>
            </a:r>
            <a:r>
              <a:rPr lang="en-US" dirty="0" err="1" smtClean="0"/>
              <a:t>kode</a:t>
            </a:r>
            <a:r>
              <a:rPr lang="en-US" dirty="0" smtClean="0"/>
              <a:t> </a:t>
            </a:r>
            <a:r>
              <a:rPr lang="en-US" dirty="0" err="1" smtClean="0"/>
              <a:t>etik</a:t>
            </a:r>
            <a:r>
              <a:rPr lang="en-US" dirty="0" smtClean="0"/>
              <a:t> </a:t>
            </a:r>
            <a:r>
              <a:rPr lang="en-US" dirty="0" err="1" smtClean="0"/>
              <a:t>dan</a:t>
            </a:r>
            <a:r>
              <a:rPr lang="en-US" dirty="0" smtClean="0"/>
              <a:t> </a:t>
            </a:r>
            <a:r>
              <a:rPr lang="en-US" dirty="0" err="1" smtClean="0"/>
              <a:t>bersikap</a:t>
            </a:r>
            <a:r>
              <a:rPr lang="en-US" dirty="0" smtClean="0"/>
              <a:t> </a:t>
            </a:r>
            <a:r>
              <a:rPr lang="en-US" dirty="0" err="1" smtClean="0"/>
              <a:t>supportif</a:t>
            </a:r>
            <a:r>
              <a:rPr lang="en-US" dirty="0" smtClean="0"/>
              <a:t> </a:t>
            </a:r>
            <a:r>
              <a:rPr lang="en-US" dirty="0" err="1" smtClean="0"/>
              <a:t>dapat</a:t>
            </a:r>
            <a:r>
              <a:rPr lang="en-US" dirty="0" smtClean="0"/>
              <a:t> </a:t>
            </a:r>
            <a:r>
              <a:rPr lang="en-US" dirty="0" err="1" smtClean="0"/>
              <a:t>mempengaruhi</a:t>
            </a:r>
            <a:r>
              <a:rPr lang="en-US" dirty="0" smtClean="0"/>
              <a:t> level </a:t>
            </a:r>
            <a:r>
              <a:rPr lang="en-US" dirty="0" err="1" smtClean="0"/>
              <a:t>bawah</a:t>
            </a:r>
            <a:r>
              <a:rPr lang="en-US" dirty="0" smtClean="0"/>
              <a:t> </a:t>
            </a:r>
            <a:r>
              <a:rPr lang="en-US" dirty="0" err="1" smtClean="0"/>
              <a:t>organisasi</a:t>
            </a:r>
            <a:r>
              <a:rPr lang="en-US" dirty="0" smtClean="0"/>
              <a:t>.</a:t>
            </a:r>
            <a:endParaRPr lang="en-US" b="1" i="1" dirty="0" smtClean="0"/>
          </a:p>
          <a:p>
            <a:endParaRPr lang="en-US" b="1" i="1" dirty="0"/>
          </a:p>
        </p:txBody>
      </p:sp>
    </p:spTree>
  </p:cSld>
  <p:clrMapOvr>
    <a:masterClrMapping/>
  </p:clrMapOvr>
  <p:transition spd="med">
    <p:rand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onsolas" pitchFamily="49" charset="0"/>
                <a:cs typeface="Consolas" pitchFamily="49" charset="0"/>
              </a:rPr>
              <a:t>Leadership </a:t>
            </a:r>
            <a:r>
              <a:rPr lang="en-US" dirty="0" err="1" smtClean="0">
                <a:latin typeface="Consolas" pitchFamily="49" charset="0"/>
                <a:cs typeface="Consolas" pitchFamily="49" charset="0"/>
              </a:rPr>
              <a:t>vs</a:t>
            </a:r>
            <a:r>
              <a:rPr lang="en-US" dirty="0" smtClean="0">
                <a:latin typeface="Consolas" pitchFamily="49" charset="0"/>
                <a:cs typeface="Consolas" pitchFamily="49" charset="0"/>
              </a:rPr>
              <a:t> Management</a:t>
            </a:r>
            <a:endParaRPr lang="en-US" dirty="0">
              <a:latin typeface="Consolas" pitchFamily="49" charset="0"/>
              <a:cs typeface="Consolas" pitchFamily="49" charset="0"/>
            </a:endParaRPr>
          </a:p>
        </p:txBody>
      </p:sp>
      <p:sp>
        <p:nvSpPr>
          <p:cNvPr id="3" name="Content Placeholder 2"/>
          <p:cNvSpPr>
            <a:spLocks noGrp="1"/>
          </p:cNvSpPr>
          <p:nvPr>
            <p:ph idx="1"/>
          </p:nvPr>
        </p:nvSpPr>
        <p:spPr/>
        <p:txBody>
          <a:bodyPr>
            <a:normAutofit fontScale="85000" lnSpcReduction="20000"/>
          </a:bodyPr>
          <a:lstStyle/>
          <a:p>
            <a:r>
              <a:rPr lang="en-US" sz="2400" i="1" dirty="0" smtClean="0">
                <a:latin typeface="BrowalliaUPC" pitchFamily="34" charset="-34"/>
                <a:cs typeface="BrowalliaUPC" pitchFamily="34" charset="-34"/>
              </a:rPr>
              <a:t>“…a person can be a leader without being a manager (e.g., an informal leader), and a person can be a manager without leading. Indeed, some people with the job title “manager” do not have any subordinates (e.g., a manager of financial accounts). “</a:t>
            </a:r>
          </a:p>
          <a:p>
            <a:r>
              <a:rPr lang="en-US" sz="2400" b="1" dirty="0" smtClean="0"/>
              <a:t>Managers </a:t>
            </a:r>
            <a:r>
              <a:rPr lang="en-US" sz="2400" dirty="0" smtClean="0"/>
              <a:t>are concerned about how things get done, and they try to get people to perform better. </a:t>
            </a:r>
            <a:r>
              <a:rPr lang="en-US" sz="2400" b="1" dirty="0" smtClean="0"/>
              <a:t>Leaders </a:t>
            </a:r>
            <a:r>
              <a:rPr lang="en-US" sz="2400" dirty="0" smtClean="0"/>
              <a:t>are concerned with what things mean to people, and they try to get people to agree about the most important things to be done. </a:t>
            </a:r>
          </a:p>
          <a:p>
            <a:r>
              <a:rPr lang="en-US" sz="2400" dirty="0" err="1" smtClean="0"/>
              <a:t>Bennis</a:t>
            </a:r>
            <a:r>
              <a:rPr lang="en-US" sz="2400" dirty="0" smtClean="0"/>
              <a:t> and </a:t>
            </a:r>
            <a:r>
              <a:rPr lang="en-US" sz="2400" dirty="0" err="1" smtClean="0"/>
              <a:t>Nanus</a:t>
            </a:r>
            <a:r>
              <a:rPr lang="en-US" sz="2400" dirty="0" smtClean="0"/>
              <a:t> (1985, p. 21) proposed that “</a:t>
            </a:r>
            <a:r>
              <a:rPr lang="en-US" sz="2400" b="1" dirty="0" smtClean="0"/>
              <a:t>managers </a:t>
            </a:r>
            <a:r>
              <a:rPr lang="en-US" sz="2400" dirty="0" smtClean="0"/>
              <a:t>are people who do things right, and </a:t>
            </a:r>
            <a:r>
              <a:rPr lang="en-US" sz="2400" b="1" dirty="0" smtClean="0"/>
              <a:t>leaders</a:t>
            </a:r>
            <a:r>
              <a:rPr lang="en-US" sz="2400" dirty="0" smtClean="0"/>
              <a:t> are people who do the right thing.</a:t>
            </a:r>
            <a:endParaRPr lang="en-US" sz="2400" i="1" dirty="0" smtClean="0">
              <a:latin typeface="BrowalliaUPC" pitchFamily="34" charset="-34"/>
              <a:cs typeface="BrowalliaUPC" pitchFamily="34" charset="-34"/>
            </a:endParaRPr>
          </a:p>
          <a:p>
            <a:r>
              <a:rPr lang="en-US" sz="2400" dirty="0" err="1" smtClean="0"/>
              <a:t>Kotter</a:t>
            </a:r>
            <a:r>
              <a:rPr lang="en-US" sz="2400" dirty="0" smtClean="0"/>
              <a:t> (1990) proposed that </a:t>
            </a:r>
            <a:r>
              <a:rPr lang="en-US" sz="2400" b="1" dirty="0" smtClean="0"/>
              <a:t>managing</a:t>
            </a:r>
            <a:r>
              <a:rPr lang="en-US" sz="2400" dirty="0" smtClean="0"/>
              <a:t> seeks to produce predictability and order, whereas </a:t>
            </a:r>
            <a:r>
              <a:rPr lang="en-US" sz="2400" b="1" dirty="0" smtClean="0"/>
              <a:t>leading</a:t>
            </a:r>
            <a:r>
              <a:rPr lang="en-US" sz="2400" dirty="0" smtClean="0"/>
              <a:t> seeks to produce organizational change. Both roles are necessary, but problems can occur if an appropriate balance is not maintained. Too much emphasis on the managing role can discourage risk taking and create a bureaucracy without a clear purpose. Too much emphasis on the leadership role can disrupt order and create change that is impractical</a:t>
            </a:r>
            <a:r>
              <a:rPr lang="en-US" sz="2400" dirty="0" smtClean="0">
                <a:sym typeface="Wingdings" pitchFamily="2" charset="2"/>
              </a:rPr>
              <a:t> depends in part on the situation.</a:t>
            </a:r>
            <a:endParaRPr lang="en-US" sz="2400" i="1" dirty="0" smtClean="0">
              <a:latin typeface="BrowalliaUPC" pitchFamily="34" charset="-34"/>
              <a:cs typeface="BrowalliaUPC" pitchFamily="34" charset="-34"/>
            </a:endParaRPr>
          </a:p>
          <a:p>
            <a:pPr>
              <a:buNone/>
            </a:pPr>
            <a:endParaRPr lang="en-US" sz="2400" i="1" dirty="0">
              <a:latin typeface="BrowalliaUPC" pitchFamily="34" charset="-34"/>
              <a:cs typeface="BrowalliaUPC" pitchFamily="34" charset="-34"/>
            </a:endParaRPr>
          </a:p>
        </p:txBody>
      </p:sp>
    </p:spTree>
  </p:cSld>
  <p:clrMapOvr>
    <a:masterClrMapping/>
  </p:clrMapOvr>
  <p:transition spd="med">
    <p:rand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latin typeface="Comic Sans MS" pitchFamily="66" charset="0"/>
              </a:rPr>
              <a:t>Conclusion from definition of leadership (</a:t>
            </a:r>
            <a:r>
              <a:rPr lang="en-US" sz="3600" dirty="0" err="1" smtClean="0">
                <a:latin typeface="Comic Sans MS" pitchFamily="66" charset="0"/>
              </a:rPr>
              <a:t>Yukl</a:t>
            </a:r>
            <a:r>
              <a:rPr lang="en-US" sz="3600" dirty="0" smtClean="0">
                <a:latin typeface="Comic Sans MS" pitchFamily="66" charset="0"/>
              </a:rPr>
              <a:t>, 2010):</a:t>
            </a:r>
            <a:endParaRPr lang="en-US" sz="3600" dirty="0">
              <a:latin typeface="Comic Sans MS" pitchFamily="66" charset="0"/>
            </a:endParaRPr>
          </a:p>
        </p:txBody>
      </p:sp>
      <p:sp>
        <p:nvSpPr>
          <p:cNvPr id="3" name="Content Placeholder 2"/>
          <p:cNvSpPr>
            <a:spLocks noGrp="1"/>
          </p:cNvSpPr>
          <p:nvPr>
            <p:ph idx="1"/>
          </p:nvPr>
        </p:nvSpPr>
        <p:spPr/>
        <p:txBody>
          <a:bodyPr/>
          <a:lstStyle/>
          <a:p>
            <a:endParaRPr lang="en-US" dirty="0"/>
          </a:p>
        </p:txBody>
      </p:sp>
      <p:sp>
        <p:nvSpPr>
          <p:cNvPr id="4" name="Horizontal Scroll 3"/>
          <p:cNvSpPr/>
          <p:nvPr/>
        </p:nvSpPr>
        <p:spPr>
          <a:xfrm>
            <a:off x="1295400" y="1905000"/>
            <a:ext cx="6705600" cy="3886200"/>
          </a:xfrm>
          <a:prstGeom prst="horizontalScroll">
            <a:avLst/>
          </a:prstGeom>
          <a:solidFill>
            <a:srgbClr val="13F92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Comic Sans MS" pitchFamily="66" charset="0"/>
              </a:rPr>
              <a:t>Leadership is the process of influencing others to understand and agree about what needs to be done and how to do it, and the process of facilitating individual and collective efforts to accomplish shared objectives. </a:t>
            </a:r>
            <a:endParaRPr lang="en-US" sz="2400" dirty="0">
              <a:solidFill>
                <a:schemeClr val="tx1"/>
              </a:solidFill>
              <a:latin typeface="Comic Sans MS" pitchFamily="66" charset="0"/>
            </a:endParaRPr>
          </a:p>
        </p:txBody>
      </p:sp>
    </p:spTree>
  </p:cSld>
  <p:clrMapOvr>
    <a:masterClrMapping/>
  </p:clrMapOvr>
  <p:transition spd="med">
    <p:random/>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335</TotalTime>
  <Words>1640</Words>
  <Application>Microsoft Office PowerPoint</Application>
  <PresentationFormat>On-screen Show (4:3)</PresentationFormat>
  <Paragraphs>144</Paragraphs>
  <Slides>19</Slides>
  <Notes>5</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Introduction: The Nature of Leadership</vt:lpstr>
      <vt:lpstr>Learning Objectives</vt:lpstr>
      <vt:lpstr>Definisi Leadership (Kepemimpinan)</vt:lpstr>
      <vt:lpstr>Slide 4</vt:lpstr>
      <vt:lpstr>Specialized Role or  Shared Influence Process?</vt:lpstr>
      <vt:lpstr>Types of Influence Process</vt:lpstr>
      <vt:lpstr>Direct VS Indirect Leadership</vt:lpstr>
      <vt:lpstr>Leadership vs Management</vt:lpstr>
      <vt:lpstr>Conclusion from definition of leadership (Yukl, 2010):</vt:lpstr>
      <vt:lpstr>Indikator Efektivitas Kepemimpinan</vt:lpstr>
      <vt:lpstr>Indikator Efektivitas Kepemimpinan</vt:lpstr>
      <vt:lpstr>Overview of Major Research Approaches</vt:lpstr>
      <vt:lpstr>Slide 13</vt:lpstr>
      <vt:lpstr>Levels of Conceptualization for Leadership Process</vt:lpstr>
      <vt:lpstr>Research Questions at Different Levels of Conceptualization</vt:lpstr>
      <vt:lpstr>Other Bases for Comparing Leadership Theories</vt:lpstr>
      <vt:lpstr>GROUP DISCUSSION</vt:lpstr>
      <vt:lpstr>Tugas Utama Psikologi Kepemimpinan</vt:lpstr>
      <vt:lpstr>Slide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Sarah</dc:creator>
  <cp:lastModifiedBy>Sarah</cp:lastModifiedBy>
  <cp:revision>58</cp:revision>
  <dcterms:created xsi:type="dcterms:W3CDTF">2019-03-08T12:05:34Z</dcterms:created>
  <dcterms:modified xsi:type="dcterms:W3CDTF">2019-03-11T11:06:57Z</dcterms:modified>
</cp:coreProperties>
</file>