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sldIdLst>
    <p:sldId id="256" r:id="rId2"/>
    <p:sldId id="258" r:id="rId3"/>
    <p:sldId id="259" r:id="rId4"/>
    <p:sldId id="260" r:id="rId5"/>
    <p:sldId id="261" r:id="rId6"/>
    <p:sldId id="282" r:id="rId7"/>
    <p:sldId id="263" r:id="rId8"/>
    <p:sldId id="257" r:id="rId9"/>
    <p:sldId id="262" r:id="rId10"/>
    <p:sldId id="264" r:id="rId11"/>
    <p:sldId id="273" r:id="rId12"/>
    <p:sldId id="265" r:id="rId13"/>
    <p:sldId id="274" r:id="rId14"/>
    <p:sldId id="266" r:id="rId15"/>
    <p:sldId id="267" r:id="rId16"/>
    <p:sldId id="268" r:id="rId17"/>
    <p:sldId id="269" r:id="rId18"/>
    <p:sldId id="270" r:id="rId19"/>
    <p:sldId id="275" r:id="rId20"/>
    <p:sldId id="276" r:id="rId21"/>
    <p:sldId id="277" r:id="rId22"/>
    <p:sldId id="278" r:id="rId23"/>
    <p:sldId id="279" r:id="rId24"/>
    <p:sldId id="271" r:id="rId25"/>
    <p:sldId id="272" r:id="rId26"/>
    <p:sldId id="280" r:id="rId27"/>
    <p:sldId id="28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37"/>
  </p:normalViewPr>
  <p:slideViewPr>
    <p:cSldViewPr snapToGrid="0" snapToObjects="1">
      <p:cViewPr varScale="1">
        <p:scale>
          <a:sx n="55" d="100"/>
          <a:sy n="55" d="100"/>
        </p:scale>
        <p:origin x="208" y="9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669EA9-CFDD-434E-8B22-9484FA616840}" type="doc">
      <dgm:prSet loTypeId="urn:microsoft.com/office/officeart/2009/3/layout/CircleRelationship" loCatId="" qsTypeId="urn:microsoft.com/office/officeart/2005/8/quickstyle/simple4" qsCatId="simple" csTypeId="urn:microsoft.com/office/officeart/2005/8/colors/colorful4" csCatId="colorful" phldr="1"/>
      <dgm:spPr/>
      <dgm:t>
        <a:bodyPr/>
        <a:lstStyle/>
        <a:p>
          <a:endParaRPr lang="en-US"/>
        </a:p>
      </dgm:t>
    </dgm:pt>
    <dgm:pt modelId="{C560DD65-9143-7F4F-8144-5095C71ADF25}">
      <dgm:prSet phldrT="[Text]" custT="1"/>
      <dgm:spPr/>
      <dgm:t>
        <a:bodyPr/>
        <a:lstStyle/>
        <a:p>
          <a:r>
            <a:rPr lang="en-US" sz="2000" b="1" dirty="0" smtClean="0">
              <a:solidFill>
                <a:schemeClr val="tx1"/>
              </a:solidFill>
            </a:rPr>
            <a:t>Leadership is the process of influencing others to understand and agree about what needs to be done and how to do it, and the process of facilitating individual and collective efforts to accomplish shared objectives. </a:t>
          </a:r>
          <a:endParaRPr lang="en-US" sz="2000" b="1" dirty="0">
            <a:solidFill>
              <a:schemeClr val="tx1"/>
            </a:solidFill>
          </a:endParaRPr>
        </a:p>
      </dgm:t>
    </dgm:pt>
    <dgm:pt modelId="{C947E771-3806-8847-9B4E-1B39364D0705}" type="parTrans" cxnId="{AFEA67AD-BA14-0941-929E-840A86FBBEF4}">
      <dgm:prSet/>
      <dgm:spPr/>
      <dgm:t>
        <a:bodyPr/>
        <a:lstStyle/>
        <a:p>
          <a:endParaRPr lang="en-US"/>
        </a:p>
      </dgm:t>
    </dgm:pt>
    <dgm:pt modelId="{874282F9-34E6-4A41-BC60-D904D5DD38A6}" type="sibTrans" cxnId="{AFEA67AD-BA14-0941-929E-840A86FBBEF4}">
      <dgm:prSet/>
      <dgm:spPr/>
      <dgm:t>
        <a:bodyPr/>
        <a:lstStyle/>
        <a:p>
          <a:endParaRPr lang="en-US"/>
        </a:p>
      </dgm:t>
    </dgm:pt>
    <dgm:pt modelId="{FA14F4DF-71CF-BA40-8B57-07368266BDD6}">
      <dgm:prSet phldrT="[Text]"/>
      <dgm:spPr/>
      <dgm:t>
        <a:bodyPr/>
        <a:lstStyle/>
        <a:p>
          <a:r>
            <a:rPr lang="en-US" dirty="0" err="1" smtClean="0"/>
            <a:t>Yukl</a:t>
          </a:r>
          <a:endParaRPr lang="en-US" dirty="0"/>
        </a:p>
      </dgm:t>
    </dgm:pt>
    <dgm:pt modelId="{B9B29210-ADBA-5B40-81D1-721B41D641FA}" type="parTrans" cxnId="{BBD20493-914D-5646-A65B-48EF8AB5482C}">
      <dgm:prSet/>
      <dgm:spPr/>
      <dgm:t>
        <a:bodyPr/>
        <a:lstStyle/>
        <a:p>
          <a:endParaRPr lang="en-US"/>
        </a:p>
      </dgm:t>
    </dgm:pt>
    <dgm:pt modelId="{6A325E6C-4619-714B-90F1-456FA31FC938}" type="sibTrans" cxnId="{BBD20493-914D-5646-A65B-48EF8AB5482C}">
      <dgm:prSet/>
      <dgm:spPr/>
      <dgm:t>
        <a:bodyPr/>
        <a:lstStyle/>
        <a:p>
          <a:endParaRPr lang="en-US"/>
        </a:p>
      </dgm:t>
    </dgm:pt>
    <dgm:pt modelId="{4E28D188-4A67-0B4A-9B8A-00B6BC646E8D}">
      <dgm:prSet phldrT="[Text]"/>
      <dgm:spPr/>
      <dgm:t>
        <a:bodyPr/>
        <a:lstStyle/>
        <a:p>
          <a:r>
            <a:rPr lang="en-US" dirty="0" smtClean="0"/>
            <a:t>2010</a:t>
          </a:r>
          <a:endParaRPr lang="en-US" dirty="0"/>
        </a:p>
      </dgm:t>
    </dgm:pt>
    <dgm:pt modelId="{C7A9F1F3-03C9-B749-9ABE-47866B2B9962}" type="parTrans" cxnId="{C694BFCA-275F-9043-A2E0-0BB14EE94005}">
      <dgm:prSet/>
      <dgm:spPr/>
      <dgm:t>
        <a:bodyPr/>
        <a:lstStyle/>
        <a:p>
          <a:endParaRPr lang="en-US"/>
        </a:p>
      </dgm:t>
    </dgm:pt>
    <dgm:pt modelId="{324BBC20-6F78-7A48-B502-190A5D06DEB7}" type="sibTrans" cxnId="{C694BFCA-275F-9043-A2E0-0BB14EE94005}">
      <dgm:prSet/>
      <dgm:spPr/>
      <dgm:t>
        <a:bodyPr/>
        <a:lstStyle/>
        <a:p>
          <a:endParaRPr lang="en-US"/>
        </a:p>
      </dgm:t>
    </dgm:pt>
    <dgm:pt modelId="{87D856A1-9E66-A74D-B70B-8FF3E115498F}" type="pres">
      <dgm:prSet presAssocID="{F5669EA9-CFDD-434E-8B22-9484FA616840}" presName="Name0" presStyleCnt="0">
        <dgm:presLayoutVars>
          <dgm:chMax val="1"/>
          <dgm:chPref val="1"/>
        </dgm:presLayoutVars>
      </dgm:prSet>
      <dgm:spPr/>
      <dgm:t>
        <a:bodyPr/>
        <a:lstStyle/>
        <a:p>
          <a:endParaRPr lang="en-US"/>
        </a:p>
      </dgm:t>
    </dgm:pt>
    <dgm:pt modelId="{F2376E48-2335-5248-A418-724CBC342948}" type="pres">
      <dgm:prSet presAssocID="{C560DD65-9143-7F4F-8144-5095C71ADF25}" presName="Parent" presStyleLbl="node0" presStyleIdx="0" presStyleCnt="1">
        <dgm:presLayoutVars>
          <dgm:chMax val="5"/>
          <dgm:chPref val="5"/>
        </dgm:presLayoutVars>
      </dgm:prSet>
      <dgm:spPr/>
      <dgm:t>
        <a:bodyPr/>
        <a:lstStyle/>
        <a:p>
          <a:endParaRPr lang="en-US"/>
        </a:p>
      </dgm:t>
    </dgm:pt>
    <dgm:pt modelId="{6D2AC82C-9B67-F144-A8A7-A15D03A355FB}" type="pres">
      <dgm:prSet presAssocID="{C560DD65-9143-7F4F-8144-5095C71ADF25}" presName="Accent1" presStyleLbl="node1" presStyleIdx="0" presStyleCnt="13"/>
      <dgm:spPr/>
    </dgm:pt>
    <dgm:pt modelId="{1B2D99E0-BEA4-6D4F-896B-E9CBCD4704CD}" type="pres">
      <dgm:prSet presAssocID="{C560DD65-9143-7F4F-8144-5095C71ADF25}" presName="Accent2" presStyleLbl="node1" presStyleIdx="1" presStyleCnt="13"/>
      <dgm:spPr/>
    </dgm:pt>
    <dgm:pt modelId="{56F7C110-5146-DA4B-8F3B-F8AF7F25F858}" type="pres">
      <dgm:prSet presAssocID="{C560DD65-9143-7F4F-8144-5095C71ADF25}" presName="Accent3" presStyleLbl="node1" presStyleIdx="2" presStyleCnt="13"/>
      <dgm:spPr/>
    </dgm:pt>
    <dgm:pt modelId="{42924925-35E8-C447-9B0A-F9C10E18968F}" type="pres">
      <dgm:prSet presAssocID="{C560DD65-9143-7F4F-8144-5095C71ADF25}" presName="Accent4" presStyleLbl="node1" presStyleIdx="3" presStyleCnt="13"/>
      <dgm:spPr/>
    </dgm:pt>
    <dgm:pt modelId="{FF89385B-38E8-6C44-AA49-A9268DB2E2F5}" type="pres">
      <dgm:prSet presAssocID="{C560DD65-9143-7F4F-8144-5095C71ADF25}" presName="Accent5" presStyleLbl="node1" presStyleIdx="4" presStyleCnt="13" custLinFactY="-7202" custLinFactNeighborX="-92998" custLinFactNeighborY="-100000"/>
      <dgm:spPr/>
    </dgm:pt>
    <dgm:pt modelId="{6F1815AC-CCCD-7444-8FA7-7885182B98B4}" type="pres">
      <dgm:prSet presAssocID="{C560DD65-9143-7F4F-8144-5095C71ADF25}" presName="Accent6" presStyleLbl="node1" presStyleIdx="5" presStyleCnt="13"/>
      <dgm:spPr/>
    </dgm:pt>
    <dgm:pt modelId="{76404DAF-484A-3E42-8DAF-9600B8B5AF14}" type="pres">
      <dgm:prSet presAssocID="{FA14F4DF-71CF-BA40-8B57-07368266BDD6}" presName="Child1" presStyleLbl="node1" presStyleIdx="6" presStyleCnt="13">
        <dgm:presLayoutVars>
          <dgm:chMax val="0"/>
          <dgm:chPref val="0"/>
        </dgm:presLayoutVars>
      </dgm:prSet>
      <dgm:spPr/>
      <dgm:t>
        <a:bodyPr/>
        <a:lstStyle/>
        <a:p>
          <a:endParaRPr lang="en-US"/>
        </a:p>
      </dgm:t>
    </dgm:pt>
    <dgm:pt modelId="{6C81B085-2681-8241-9B1D-6F7EA46DA65A}" type="pres">
      <dgm:prSet presAssocID="{FA14F4DF-71CF-BA40-8B57-07368266BDD6}" presName="Accent7" presStyleCnt="0"/>
      <dgm:spPr/>
    </dgm:pt>
    <dgm:pt modelId="{E43B53BC-B24E-F648-982F-7023252951D9}" type="pres">
      <dgm:prSet presAssocID="{FA14F4DF-71CF-BA40-8B57-07368266BDD6}" presName="AccentHold1" presStyleLbl="node1" presStyleIdx="7" presStyleCnt="13" custLinFactY="-8779" custLinFactNeighborX="-42935" custLinFactNeighborY="-100000"/>
      <dgm:spPr/>
    </dgm:pt>
    <dgm:pt modelId="{A736989E-1658-DD42-9474-6BA0A663F0D3}" type="pres">
      <dgm:prSet presAssocID="{FA14F4DF-71CF-BA40-8B57-07368266BDD6}" presName="Accent8" presStyleCnt="0"/>
      <dgm:spPr/>
    </dgm:pt>
    <dgm:pt modelId="{18A2372A-31E3-1F49-8CA0-0667D599C231}" type="pres">
      <dgm:prSet presAssocID="{FA14F4DF-71CF-BA40-8B57-07368266BDD6}" presName="AccentHold2" presStyleLbl="node1" presStyleIdx="8" presStyleCnt="13"/>
      <dgm:spPr/>
    </dgm:pt>
    <dgm:pt modelId="{2C9DC277-E995-E349-AEB8-8C2321F363F1}" type="pres">
      <dgm:prSet presAssocID="{4E28D188-4A67-0B4A-9B8A-00B6BC646E8D}" presName="Child2" presStyleLbl="node1" presStyleIdx="9" presStyleCnt="13">
        <dgm:presLayoutVars>
          <dgm:chMax val="0"/>
          <dgm:chPref val="0"/>
        </dgm:presLayoutVars>
      </dgm:prSet>
      <dgm:spPr/>
      <dgm:t>
        <a:bodyPr/>
        <a:lstStyle/>
        <a:p>
          <a:endParaRPr lang="en-US"/>
        </a:p>
      </dgm:t>
    </dgm:pt>
    <dgm:pt modelId="{708F911B-B0B7-3848-8CC8-1D76971E7F32}" type="pres">
      <dgm:prSet presAssocID="{4E28D188-4A67-0B4A-9B8A-00B6BC646E8D}" presName="Accent9" presStyleCnt="0"/>
      <dgm:spPr/>
    </dgm:pt>
    <dgm:pt modelId="{EF3D8C75-49E2-324A-AD6F-AD27749316E1}" type="pres">
      <dgm:prSet presAssocID="{4E28D188-4A67-0B4A-9B8A-00B6BC646E8D}" presName="AccentHold1" presStyleLbl="node1" presStyleIdx="10" presStyleCnt="13"/>
      <dgm:spPr/>
    </dgm:pt>
    <dgm:pt modelId="{856E8493-6F0D-D845-AAE8-11C7F0B8F9E9}" type="pres">
      <dgm:prSet presAssocID="{4E28D188-4A67-0B4A-9B8A-00B6BC646E8D}" presName="Accent10" presStyleCnt="0"/>
      <dgm:spPr/>
    </dgm:pt>
    <dgm:pt modelId="{2E591975-545A-8140-B180-F8FD668F6DF1}" type="pres">
      <dgm:prSet presAssocID="{4E28D188-4A67-0B4A-9B8A-00B6BC646E8D}" presName="AccentHold2" presStyleLbl="node1" presStyleIdx="11" presStyleCnt="13"/>
      <dgm:spPr/>
    </dgm:pt>
    <dgm:pt modelId="{FBB53F35-C792-784B-916B-A25F5298C81C}" type="pres">
      <dgm:prSet presAssocID="{4E28D188-4A67-0B4A-9B8A-00B6BC646E8D}" presName="Accent11" presStyleCnt="0"/>
      <dgm:spPr/>
    </dgm:pt>
    <dgm:pt modelId="{F32A628C-864A-5D48-BECB-8141678F89B6}" type="pres">
      <dgm:prSet presAssocID="{4E28D188-4A67-0B4A-9B8A-00B6BC646E8D}" presName="AccentHold3" presStyleLbl="node1" presStyleIdx="12" presStyleCnt="13" custLinFactNeighborX="7154" custLinFactNeighborY="92908"/>
      <dgm:spPr/>
    </dgm:pt>
  </dgm:ptLst>
  <dgm:cxnLst>
    <dgm:cxn modelId="{F6036BED-6869-9644-B1FA-85A873841936}" type="presOf" srcId="{C560DD65-9143-7F4F-8144-5095C71ADF25}" destId="{F2376E48-2335-5248-A418-724CBC342948}" srcOrd="0" destOrd="0" presId="urn:microsoft.com/office/officeart/2009/3/layout/CircleRelationship"/>
    <dgm:cxn modelId="{409A40FC-5021-5F4F-8BC3-F51C1F5F9CC7}" type="presOf" srcId="{F5669EA9-CFDD-434E-8B22-9484FA616840}" destId="{87D856A1-9E66-A74D-B70B-8FF3E115498F}" srcOrd="0" destOrd="0" presId="urn:microsoft.com/office/officeart/2009/3/layout/CircleRelationship"/>
    <dgm:cxn modelId="{AFEA67AD-BA14-0941-929E-840A86FBBEF4}" srcId="{F5669EA9-CFDD-434E-8B22-9484FA616840}" destId="{C560DD65-9143-7F4F-8144-5095C71ADF25}" srcOrd="0" destOrd="0" parTransId="{C947E771-3806-8847-9B4E-1B39364D0705}" sibTransId="{874282F9-34E6-4A41-BC60-D904D5DD38A6}"/>
    <dgm:cxn modelId="{1604298D-20DC-0643-9C58-F3A2FCC15C19}" type="presOf" srcId="{4E28D188-4A67-0B4A-9B8A-00B6BC646E8D}" destId="{2C9DC277-E995-E349-AEB8-8C2321F363F1}" srcOrd="0" destOrd="0" presId="urn:microsoft.com/office/officeart/2009/3/layout/CircleRelationship"/>
    <dgm:cxn modelId="{C694BFCA-275F-9043-A2E0-0BB14EE94005}" srcId="{C560DD65-9143-7F4F-8144-5095C71ADF25}" destId="{4E28D188-4A67-0B4A-9B8A-00B6BC646E8D}" srcOrd="1" destOrd="0" parTransId="{C7A9F1F3-03C9-B749-9ABE-47866B2B9962}" sibTransId="{324BBC20-6F78-7A48-B502-190A5D06DEB7}"/>
    <dgm:cxn modelId="{D179A52F-0DC6-9348-80BF-A528735FE2BC}" type="presOf" srcId="{FA14F4DF-71CF-BA40-8B57-07368266BDD6}" destId="{76404DAF-484A-3E42-8DAF-9600B8B5AF14}" srcOrd="0" destOrd="0" presId="urn:microsoft.com/office/officeart/2009/3/layout/CircleRelationship"/>
    <dgm:cxn modelId="{BBD20493-914D-5646-A65B-48EF8AB5482C}" srcId="{C560DD65-9143-7F4F-8144-5095C71ADF25}" destId="{FA14F4DF-71CF-BA40-8B57-07368266BDD6}" srcOrd="0" destOrd="0" parTransId="{B9B29210-ADBA-5B40-81D1-721B41D641FA}" sibTransId="{6A325E6C-4619-714B-90F1-456FA31FC938}"/>
    <dgm:cxn modelId="{CA3C1872-7A8A-E34B-BC83-7F78B42E47C3}" type="presParOf" srcId="{87D856A1-9E66-A74D-B70B-8FF3E115498F}" destId="{F2376E48-2335-5248-A418-724CBC342948}" srcOrd="0" destOrd="0" presId="urn:microsoft.com/office/officeart/2009/3/layout/CircleRelationship"/>
    <dgm:cxn modelId="{B7CAC85A-C8FF-874C-8343-E417DE3B313A}" type="presParOf" srcId="{87D856A1-9E66-A74D-B70B-8FF3E115498F}" destId="{6D2AC82C-9B67-F144-A8A7-A15D03A355FB}" srcOrd="1" destOrd="0" presId="urn:microsoft.com/office/officeart/2009/3/layout/CircleRelationship"/>
    <dgm:cxn modelId="{566B3659-981B-3646-9CB3-8D41D61AF31E}" type="presParOf" srcId="{87D856A1-9E66-A74D-B70B-8FF3E115498F}" destId="{1B2D99E0-BEA4-6D4F-896B-E9CBCD4704CD}" srcOrd="2" destOrd="0" presId="urn:microsoft.com/office/officeart/2009/3/layout/CircleRelationship"/>
    <dgm:cxn modelId="{72F91F4A-9BA7-D54B-A16B-5E4C7854BF16}" type="presParOf" srcId="{87D856A1-9E66-A74D-B70B-8FF3E115498F}" destId="{56F7C110-5146-DA4B-8F3B-F8AF7F25F858}" srcOrd="3" destOrd="0" presId="urn:microsoft.com/office/officeart/2009/3/layout/CircleRelationship"/>
    <dgm:cxn modelId="{7C9D90CE-E370-9045-8462-995A65D767FF}" type="presParOf" srcId="{87D856A1-9E66-A74D-B70B-8FF3E115498F}" destId="{42924925-35E8-C447-9B0A-F9C10E18968F}" srcOrd="4" destOrd="0" presId="urn:microsoft.com/office/officeart/2009/3/layout/CircleRelationship"/>
    <dgm:cxn modelId="{24556C7A-271A-C649-83A6-0038A928508C}" type="presParOf" srcId="{87D856A1-9E66-A74D-B70B-8FF3E115498F}" destId="{FF89385B-38E8-6C44-AA49-A9268DB2E2F5}" srcOrd="5" destOrd="0" presId="urn:microsoft.com/office/officeart/2009/3/layout/CircleRelationship"/>
    <dgm:cxn modelId="{1DB04EDF-C4DC-1A4D-8474-1C2EBF914F75}" type="presParOf" srcId="{87D856A1-9E66-A74D-B70B-8FF3E115498F}" destId="{6F1815AC-CCCD-7444-8FA7-7885182B98B4}" srcOrd="6" destOrd="0" presId="urn:microsoft.com/office/officeart/2009/3/layout/CircleRelationship"/>
    <dgm:cxn modelId="{C980EB2D-4709-5542-BC20-324F3564E155}" type="presParOf" srcId="{87D856A1-9E66-A74D-B70B-8FF3E115498F}" destId="{76404DAF-484A-3E42-8DAF-9600B8B5AF14}" srcOrd="7" destOrd="0" presId="urn:microsoft.com/office/officeart/2009/3/layout/CircleRelationship"/>
    <dgm:cxn modelId="{F84741EB-7A09-B84B-AE59-13AB783018CD}" type="presParOf" srcId="{87D856A1-9E66-A74D-B70B-8FF3E115498F}" destId="{6C81B085-2681-8241-9B1D-6F7EA46DA65A}" srcOrd="8" destOrd="0" presId="urn:microsoft.com/office/officeart/2009/3/layout/CircleRelationship"/>
    <dgm:cxn modelId="{67DD4807-C83F-7549-AA15-37B21F4D9FD1}" type="presParOf" srcId="{6C81B085-2681-8241-9B1D-6F7EA46DA65A}" destId="{E43B53BC-B24E-F648-982F-7023252951D9}" srcOrd="0" destOrd="0" presId="urn:microsoft.com/office/officeart/2009/3/layout/CircleRelationship"/>
    <dgm:cxn modelId="{467CF896-B8B5-654A-8264-6887F7C9EBAF}" type="presParOf" srcId="{87D856A1-9E66-A74D-B70B-8FF3E115498F}" destId="{A736989E-1658-DD42-9474-6BA0A663F0D3}" srcOrd="9" destOrd="0" presId="urn:microsoft.com/office/officeart/2009/3/layout/CircleRelationship"/>
    <dgm:cxn modelId="{23B79A00-F0B0-6941-801A-1DB359ED42F5}" type="presParOf" srcId="{A736989E-1658-DD42-9474-6BA0A663F0D3}" destId="{18A2372A-31E3-1F49-8CA0-0667D599C231}" srcOrd="0" destOrd="0" presId="urn:microsoft.com/office/officeart/2009/3/layout/CircleRelationship"/>
    <dgm:cxn modelId="{C8206D4F-0C58-414B-A485-C7E97189D05A}" type="presParOf" srcId="{87D856A1-9E66-A74D-B70B-8FF3E115498F}" destId="{2C9DC277-E995-E349-AEB8-8C2321F363F1}" srcOrd="10" destOrd="0" presId="urn:microsoft.com/office/officeart/2009/3/layout/CircleRelationship"/>
    <dgm:cxn modelId="{BB172F5B-C036-854C-91BC-693E2320CB6E}" type="presParOf" srcId="{87D856A1-9E66-A74D-B70B-8FF3E115498F}" destId="{708F911B-B0B7-3848-8CC8-1D76971E7F32}" srcOrd="11" destOrd="0" presId="urn:microsoft.com/office/officeart/2009/3/layout/CircleRelationship"/>
    <dgm:cxn modelId="{00A2CC65-C522-6949-9910-9EF290778F4E}" type="presParOf" srcId="{708F911B-B0B7-3848-8CC8-1D76971E7F32}" destId="{EF3D8C75-49E2-324A-AD6F-AD27749316E1}" srcOrd="0" destOrd="0" presId="urn:microsoft.com/office/officeart/2009/3/layout/CircleRelationship"/>
    <dgm:cxn modelId="{40553980-BD67-6A4F-B4FC-266C63E530CC}" type="presParOf" srcId="{87D856A1-9E66-A74D-B70B-8FF3E115498F}" destId="{856E8493-6F0D-D845-AAE8-11C7F0B8F9E9}" srcOrd="12" destOrd="0" presId="urn:microsoft.com/office/officeart/2009/3/layout/CircleRelationship"/>
    <dgm:cxn modelId="{C741BFA2-B882-334C-99FA-2DD77226056A}" type="presParOf" srcId="{856E8493-6F0D-D845-AAE8-11C7F0B8F9E9}" destId="{2E591975-545A-8140-B180-F8FD668F6DF1}" srcOrd="0" destOrd="0" presId="urn:microsoft.com/office/officeart/2009/3/layout/CircleRelationship"/>
    <dgm:cxn modelId="{C11E21CC-B6BB-2341-B8B6-CBE803485B8B}" type="presParOf" srcId="{87D856A1-9E66-A74D-B70B-8FF3E115498F}" destId="{FBB53F35-C792-784B-916B-A25F5298C81C}" srcOrd="13" destOrd="0" presId="urn:microsoft.com/office/officeart/2009/3/layout/CircleRelationship"/>
    <dgm:cxn modelId="{D1319AEA-34BA-D54E-BB66-67C160508C08}" type="presParOf" srcId="{FBB53F35-C792-784B-916B-A25F5298C81C}" destId="{F32A628C-864A-5D48-BECB-8141678F89B6}"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6F93BE2-F276-1946-97D6-84F6E5E8321C}" type="doc">
      <dgm:prSet loTypeId="urn:microsoft.com/office/officeart/2008/layout/VerticalCurvedList" loCatId="" qsTypeId="urn:microsoft.com/office/officeart/2005/8/quickstyle/simple4" qsCatId="simple" csTypeId="urn:microsoft.com/office/officeart/2005/8/colors/colorful5" csCatId="colorful" phldr="1"/>
      <dgm:spPr/>
      <dgm:t>
        <a:bodyPr/>
        <a:lstStyle/>
        <a:p>
          <a:endParaRPr lang="en-US"/>
        </a:p>
      </dgm:t>
    </dgm:pt>
    <dgm:pt modelId="{4C96F136-6556-F540-A2AF-136C2A84C821}">
      <dgm:prSet phldrT="[Text]"/>
      <dgm:spPr/>
      <dgm:t>
        <a:bodyPr/>
        <a:lstStyle/>
        <a:p>
          <a:r>
            <a:rPr lang="en-US" b="1" dirty="0" smtClean="0">
              <a:solidFill>
                <a:schemeClr val="tx1"/>
              </a:solidFill>
            </a:rPr>
            <a:t>Pace of work is HECTIC and unrelenting</a:t>
          </a:r>
          <a:endParaRPr lang="en-US" b="1" dirty="0">
            <a:solidFill>
              <a:schemeClr val="tx1"/>
            </a:solidFill>
          </a:endParaRPr>
        </a:p>
      </dgm:t>
    </dgm:pt>
    <dgm:pt modelId="{8968833D-F182-D444-8FD3-044EA4E26DB2}" type="parTrans" cxnId="{9AE8AB9B-2CA5-6243-8D7C-3A210D2A3C71}">
      <dgm:prSet/>
      <dgm:spPr/>
      <dgm:t>
        <a:bodyPr/>
        <a:lstStyle/>
        <a:p>
          <a:endParaRPr lang="en-US"/>
        </a:p>
      </dgm:t>
    </dgm:pt>
    <dgm:pt modelId="{669B8F67-5519-E345-BC58-071F1C5C59A8}" type="sibTrans" cxnId="{9AE8AB9B-2CA5-6243-8D7C-3A210D2A3C71}">
      <dgm:prSet/>
      <dgm:spPr/>
      <dgm:t>
        <a:bodyPr/>
        <a:lstStyle/>
        <a:p>
          <a:endParaRPr lang="en-US"/>
        </a:p>
      </dgm:t>
    </dgm:pt>
    <dgm:pt modelId="{A402518B-3B10-AB44-860D-141368AE2CB5}">
      <dgm:prSet phldrT="[Text]"/>
      <dgm:spPr/>
      <dgm:t>
        <a:bodyPr/>
        <a:lstStyle/>
        <a:p>
          <a:r>
            <a:rPr lang="en-US" b="1" smtClean="0">
              <a:solidFill>
                <a:schemeClr val="tx1"/>
              </a:solidFill>
            </a:rPr>
            <a:t>Decision </a:t>
          </a:r>
          <a:r>
            <a:rPr lang="en-US" b="1" dirty="0" smtClean="0">
              <a:solidFill>
                <a:schemeClr val="tx1"/>
              </a:solidFill>
            </a:rPr>
            <a:t>processes are disorderly</a:t>
          </a:r>
          <a:r>
            <a:rPr lang="en-US" b="1" baseline="0" dirty="0" smtClean="0">
              <a:solidFill>
                <a:schemeClr val="tx1"/>
              </a:solidFill>
            </a:rPr>
            <a:t> and political</a:t>
          </a:r>
          <a:endParaRPr lang="en-US" b="1" dirty="0">
            <a:solidFill>
              <a:schemeClr val="tx1"/>
            </a:solidFill>
          </a:endParaRPr>
        </a:p>
      </dgm:t>
    </dgm:pt>
    <dgm:pt modelId="{30640B42-2DEE-DD40-99A3-10A44F5D030D}" type="parTrans" cxnId="{96357AD7-8FB9-E24E-96D6-4163219E043E}">
      <dgm:prSet/>
      <dgm:spPr/>
      <dgm:t>
        <a:bodyPr/>
        <a:lstStyle/>
        <a:p>
          <a:endParaRPr lang="en-US"/>
        </a:p>
      </dgm:t>
    </dgm:pt>
    <dgm:pt modelId="{B8282628-3B35-EA4E-9C71-ED5E732A552B}" type="sibTrans" cxnId="{96357AD7-8FB9-E24E-96D6-4163219E043E}">
      <dgm:prSet/>
      <dgm:spPr/>
      <dgm:t>
        <a:bodyPr/>
        <a:lstStyle/>
        <a:p>
          <a:endParaRPr lang="en-US"/>
        </a:p>
      </dgm:t>
    </dgm:pt>
    <dgm:pt modelId="{CF1F9D51-8C77-E043-BF34-72B55997F5B3}">
      <dgm:prSet phldrT="[Text]"/>
      <dgm:spPr/>
      <dgm:t>
        <a:bodyPr/>
        <a:lstStyle/>
        <a:p>
          <a:r>
            <a:rPr lang="en-US" b="1" dirty="0" smtClean="0">
              <a:solidFill>
                <a:schemeClr val="tx1"/>
              </a:solidFill>
            </a:rPr>
            <a:t>Most planning is informal and adaptive</a:t>
          </a:r>
          <a:endParaRPr lang="en-US" b="1" dirty="0">
            <a:solidFill>
              <a:schemeClr val="tx1"/>
            </a:solidFill>
          </a:endParaRPr>
        </a:p>
      </dgm:t>
    </dgm:pt>
    <dgm:pt modelId="{B2A0FDB2-2DF9-8F46-B4FC-7D6869085102}" type="parTrans" cxnId="{5832FBF6-388D-7F47-A0C7-E98BE2C60F61}">
      <dgm:prSet/>
      <dgm:spPr/>
      <dgm:t>
        <a:bodyPr/>
        <a:lstStyle/>
        <a:p>
          <a:endParaRPr lang="en-US"/>
        </a:p>
      </dgm:t>
    </dgm:pt>
    <dgm:pt modelId="{92CE30CE-1A60-BB4C-8791-951C1FB737FC}" type="sibTrans" cxnId="{5832FBF6-388D-7F47-A0C7-E98BE2C60F61}">
      <dgm:prSet/>
      <dgm:spPr/>
      <dgm:t>
        <a:bodyPr/>
        <a:lstStyle/>
        <a:p>
          <a:endParaRPr lang="en-US"/>
        </a:p>
      </dgm:t>
    </dgm:pt>
    <dgm:pt modelId="{F202EE53-50BF-B94A-B6B5-4A73C6859EE9}">
      <dgm:prSet/>
      <dgm:spPr/>
      <dgm:t>
        <a:bodyPr/>
        <a:lstStyle/>
        <a:p>
          <a:r>
            <a:rPr lang="en-US" b="1" dirty="0" smtClean="0">
              <a:solidFill>
                <a:schemeClr val="tx1"/>
              </a:solidFill>
            </a:rPr>
            <a:t>Content of work is varied &amp; fragmented</a:t>
          </a:r>
          <a:endParaRPr lang="en-US" b="1" dirty="0">
            <a:solidFill>
              <a:schemeClr val="tx1"/>
            </a:solidFill>
          </a:endParaRPr>
        </a:p>
      </dgm:t>
    </dgm:pt>
    <dgm:pt modelId="{6DAB1D5D-125C-394F-B311-CEE6481F9691}" type="parTrans" cxnId="{CE73E48E-54A5-3A44-BB14-0406F638C094}">
      <dgm:prSet/>
      <dgm:spPr/>
      <dgm:t>
        <a:bodyPr/>
        <a:lstStyle/>
        <a:p>
          <a:endParaRPr lang="en-US"/>
        </a:p>
      </dgm:t>
    </dgm:pt>
    <dgm:pt modelId="{C86008F7-4741-A044-A232-72817708784B}" type="sibTrans" cxnId="{CE73E48E-54A5-3A44-BB14-0406F638C094}">
      <dgm:prSet/>
      <dgm:spPr/>
      <dgm:t>
        <a:bodyPr/>
        <a:lstStyle/>
        <a:p>
          <a:endParaRPr lang="en-US"/>
        </a:p>
      </dgm:t>
    </dgm:pt>
    <dgm:pt modelId="{88165B9F-5D24-854A-867A-3DA9197F9407}">
      <dgm:prSet/>
      <dgm:spPr/>
      <dgm:t>
        <a:bodyPr/>
        <a:lstStyle/>
        <a:p>
          <a:r>
            <a:rPr lang="en-US" b="1" dirty="0" smtClean="0">
              <a:solidFill>
                <a:schemeClr val="tx1"/>
              </a:solidFill>
            </a:rPr>
            <a:t>Many activities</a:t>
          </a:r>
          <a:r>
            <a:rPr lang="en-US" b="1" baseline="0" dirty="0" smtClean="0">
              <a:solidFill>
                <a:schemeClr val="tx1"/>
              </a:solidFill>
            </a:rPr>
            <a:t> are reactive</a:t>
          </a:r>
          <a:endParaRPr lang="en-US" b="1" dirty="0">
            <a:solidFill>
              <a:schemeClr val="tx1"/>
            </a:solidFill>
          </a:endParaRPr>
        </a:p>
      </dgm:t>
    </dgm:pt>
    <dgm:pt modelId="{65CA238C-8D45-204C-AFC7-B058A091B28B}" type="parTrans" cxnId="{1B215783-DD96-9342-852E-1F3AC8375C2A}">
      <dgm:prSet/>
      <dgm:spPr/>
      <dgm:t>
        <a:bodyPr/>
        <a:lstStyle/>
        <a:p>
          <a:endParaRPr lang="en-US"/>
        </a:p>
      </dgm:t>
    </dgm:pt>
    <dgm:pt modelId="{A08CA70F-CF6E-7146-AECD-84B142385301}" type="sibTrans" cxnId="{1B215783-DD96-9342-852E-1F3AC8375C2A}">
      <dgm:prSet/>
      <dgm:spPr/>
      <dgm:t>
        <a:bodyPr/>
        <a:lstStyle/>
        <a:p>
          <a:endParaRPr lang="en-US"/>
        </a:p>
      </dgm:t>
    </dgm:pt>
    <dgm:pt modelId="{9B8C76E6-DECF-F74D-B439-E481E3F78421}">
      <dgm:prSet/>
      <dgm:spPr/>
      <dgm:t>
        <a:bodyPr/>
        <a:lstStyle/>
        <a:p>
          <a:r>
            <a:rPr lang="en-US" b="1" dirty="0" smtClean="0">
              <a:solidFill>
                <a:schemeClr val="tx1"/>
              </a:solidFill>
            </a:rPr>
            <a:t>Interactions</a:t>
          </a:r>
          <a:r>
            <a:rPr lang="en-US" b="1" baseline="0" dirty="0" smtClean="0">
              <a:solidFill>
                <a:schemeClr val="tx1"/>
              </a:solidFill>
            </a:rPr>
            <a:t> often involve peers &amp; outsiders and oral com</a:t>
          </a:r>
          <a:endParaRPr lang="en-US" b="1" dirty="0">
            <a:solidFill>
              <a:schemeClr val="tx1"/>
            </a:solidFill>
          </a:endParaRPr>
        </a:p>
      </dgm:t>
    </dgm:pt>
    <dgm:pt modelId="{02705715-8EB7-AF47-94B4-A34BEB4EA6BE}" type="parTrans" cxnId="{4B0B9BD6-9A47-604A-8AED-418356564BD3}">
      <dgm:prSet/>
      <dgm:spPr/>
      <dgm:t>
        <a:bodyPr/>
        <a:lstStyle/>
        <a:p>
          <a:endParaRPr lang="en-US"/>
        </a:p>
      </dgm:t>
    </dgm:pt>
    <dgm:pt modelId="{B4C89BA9-7761-8148-B525-CF2AB7353D0D}" type="sibTrans" cxnId="{4B0B9BD6-9A47-604A-8AED-418356564BD3}">
      <dgm:prSet/>
      <dgm:spPr/>
      <dgm:t>
        <a:bodyPr/>
        <a:lstStyle/>
        <a:p>
          <a:endParaRPr lang="en-US"/>
        </a:p>
      </dgm:t>
    </dgm:pt>
    <dgm:pt modelId="{829C0B66-B56D-BD42-B89C-8E0DF89EEEBE}" type="pres">
      <dgm:prSet presAssocID="{16F93BE2-F276-1946-97D6-84F6E5E8321C}" presName="Name0" presStyleCnt="0">
        <dgm:presLayoutVars>
          <dgm:chMax val="7"/>
          <dgm:chPref val="7"/>
          <dgm:dir/>
        </dgm:presLayoutVars>
      </dgm:prSet>
      <dgm:spPr/>
      <dgm:t>
        <a:bodyPr/>
        <a:lstStyle/>
        <a:p>
          <a:endParaRPr lang="en-US"/>
        </a:p>
      </dgm:t>
    </dgm:pt>
    <dgm:pt modelId="{613FF6CA-B894-164C-BA73-7E8CF77A5EA8}" type="pres">
      <dgm:prSet presAssocID="{16F93BE2-F276-1946-97D6-84F6E5E8321C}" presName="Name1" presStyleCnt="0"/>
      <dgm:spPr/>
    </dgm:pt>
    <dgm:pt modelId="{06E94200-D95B-784D-9677-8A630D82CE6E}" type="pres">
      <dgm:prSet presAssocID="{16F93BE2-F276-1946-97D6-84F6E5E8321C}" presName="cycle" presStyleCnt="0"/>
      <dgm:spPr/>
    </dgm:pt>
    <dgm:pt modelId="{1EB2A530-C96B-5B4B-BA72-C3EE178E9F8F}" type="pres">
      <dgm:prSet presAssocID="{16F93BE2-F276-1946-97D6-84F6E5E8321C}" presName="srcNode" presStyleLbl="node1" presStyleIdx="0" presStyleCnt="6"/>
      <dgm:spPr/>
    </dgm:pt>
    <dgm:pt modelId="{74474957-F771-8E4C-84CF-236A196F85D0}" type="pres">
      <dgm:prSet presAssocID="{16F93BE2-F276-1946-97D6-84F6E5E8321C}" presName="conn" presStyleLbl="parChTrans1D2" presStyleIdx="0" presStyleCnt="1"/>
      <dgm:spPr/>
      <dgm:t>
        <a:bodyPr/>
        <a:lstStyle/>
        <a:p>
          <a:endParaRPr lang="en-US"/>
        </a:p>
      </dgm:t>
    </dgm:pt>
    <dgm:pt modelId="{8001AC14-7AA3-1740-8968-4C6FE3A61CA8}" type="pres">
      <dgm:prSet presAssocID="{16F93BE2-F276-1946-97D6-84F6E5E8321C}" presName="extraNode" presStyleLbl="node1" presStyleIdx="0" presStyleCnt="6"/>
      <dgm:spPr/>
    </dgm:pt>
    <dgm:pt modelId="{A3CE4A1F-950A-8146-8EA6-122DDED9FD0C}" type="pres">
      <dgm:prSet presAssocID="{16F93BE2-F276-1946-97D6-84F6E5E8321C}" presName="dstNode" presStyleLbl="node1" presStyleIdx="0" presStyleCnt="6"/>
      <dgm:spPr/>
    </dgm:pt>
    <dgm:pt modelId="{94DC2D74-C8B1-704A-B2C0-C321053F084F}" type="pres">
      <dgm:prSet presAssocID="{4C96F136-6556-F540-A2AF-136C2A84C821}" presName="text_1" presStyleLbl="node1" presStyleIdx="0" presStyleCnt="6">
        <dgm:presLayoutVars>
          <dgm:bulletEnabled val="1"/>
        </dgm:presLayoutVars>
      </dgm:prSet>
      <dgm:spPr/>
      <dgm:t>
        <a:bodyPr/>
        <a:lstStyle/>
        <a:p>
          <a:endParaRPr lang="en-US"/>
        </a:p>
      </dgm:t>
    </dgm:pt>
    <dgm:pt modelId="{503AAF2A-FCD4-0443-80A4-C31C9A5D261D}" type="pres">
      <dgm:prSet presAssocID="{4C96F136-6556-F540-A2AF-136C2A84C821}" presName="accent_1" presStyleCnt="0"/>
      <dgm:spPr/>
    </dgm:pt>
    <dgm:pt modelId="{DF933A28-C692-E24E-9404-DBED0974B16B}" type="pres">
      <dgm:prSet presAssocID="{4C96F136-6556-F540-A2AF-136C2A84C821}" presName="accentRepeatNode" presStyleLbl="solidFgAcc1" presStyleIdx="0" presStyleCnt="6"/>
      <dgm:spPr/>
    </dgm:pt>
    <dgm:pt modelId="{B9D6083A-6C4F-184F-A1D3-92D2FE482EC4}" type="pres">
      <dgm:prSet presAssocID="{F202EE53-50BF-B94A-B6B5-4A73C6859EE9}" presName="text_2" presStyleLbl="node1" presStyleIdx="1" presStyleCnt="6">
        <dgm:presLayoutVars>
          <dgm:bulletEnabled val="1"/>
        </dgm:presLayoutVars>
      </dgm:prSet>
      <dgm:spPr/>
      <dgm:t>
        <a:bodyPr/>
        <a:lstStyle/>
        <a:p>
          <a:endParaRPr lang="en-US"/>
        </a:p>
      </dgm:t>
    </dgm:pt>
    <dgm:pt modelId="{104F3BCC-8730-6F4B-B930-7DB568F5FE2E}" type="pres">
      <dgm:prSet presAssocID="{F202EE53-50BF-B94A-B6B5-4A73C6859EE9}" presName="accent_2" presStyleCnt="0"/>
      <dgm:spPr/>
    </dgm:pt>
    <dgm:pt modelId="{5F92700A-EE33-3D4C-B737-39D9FEDAE86D}" type="pres">
      <dgm:prSet presAssocID="{F202EE53-50BF-B94A-B6B5-4A73C6859EE9}" presName="accentRepeatNode" presStyleLbl="solidFgAcc1" presStyleIdx="1" presStyleCnt="6"/>
      <dgm:spPr/>
    </dgm:pt>
    <dgm:pt modelId="{7B7B28B6-0289-AE48-B95D-5C249A452703}" type="pres">
      <dgm:prSet presAssocID="{88165B9F-5D24-854A-867A-3DA9197F9407}" presName="text_3" presStyleLbl="node1" presStyleIdx="2" presStyleCnt="6">
        <dgm:presLayoutVars>
          <dgm:bulletEnabled val="1"/>
        </dgm:presLayoutVars>
      </dgm:prSet>
      <dgm:spPr/>
      <dgm:t>
        <a:bodyPr/>
        <a:lstStyle/>
        <a:p>
          <a:endParaRPr lang="en-US"/>
        </a:p>
      </dgm:t>
    </dgm:pt>
    <dgm:pt modelId="{92160CD3-34E1-FE41-BD4D-166E4ACA0ECB}" type="pres">
      <dgm:prSet presAssocID="{88165B9F-5D24-854A-867A-3DA9197F9407}" presName="accent_3" presStyleCnt="0"/>
      <dgm:spPr/>
    </dgm:pt>
    <dgm:pt modelId="{E42DB911-0BFA-F447-B3C7-05557510F558}" type="pres">
      <dgm:prSet presAssocID="{88165B9F-5D24-854A-867A-3DA9197F9407}" presName="accentRepeatNode" presStyleLbl="solidFgAcc1" presStyleIdx="2" presStyleCnt="6"/>
      <dgm:spPr/>
    </dgm:pt>
    <dgm:pt modelId="{4F171033-446E-A444-9BAA-36B0ABCA0C48}" type="pres">
      <dgm:prSet presAssocID="{9B8C76E6-DECF-F74D-B439-E481E3F78421}" presName="text_4" presStyleLbl="node1" presStyleIdx="3" presStyleCnt="6">
        <dgm:presLayoutVars>
          <dgm:bulletEnabled val="1"/>
        </dgm:presLayoutVars>
      </dgm:prSet>
      <dgm:spPr/>
      <dgm:t>
        <a:bodyPr/>
        <a:lstStyle/>
        <a:p>
          <a:endParaRPr lang="en-US"/>
        </a:p>
      </dgm:t>
    </dgm:pt>
    <dgm:pt modelId="{0B8C7EB2-3789-DF42-8D0D-9DC7F507FA56}" type="pres">
      <dgm:prSet presAssocID="{9B8C76E6-DECF-F74D-B439-E481E3F78421}" presName="accent_4" presStyleCnt="0"/>
      <dgm:spPr/>
    </dgm:pt>
    <dgm:pt modelId="{14CEB79C-8228-3F4F-8D38-5CE9A47FC004}" type="pres">
      <dgm:prSet presAssocID="{9B8C76E6-DECF-F74D-B439-E481E3F78421}" presName="accentRepeatNode" presStyleLbl="solidFgAcc1" presStyleIdx="3" presStyleCnt="6"/>
      <dgm:spPr/>
    </dgm:pt>
    <dgm:pt modelId="{2F713AB8-688F-5244-A6F0-5EB1085ECC77}" type="pres">
      <dgm:prSet presAssocID="{A402518B-3B10-AB44-860D-141368AE2CB5}" presName="text_5" presStyleLbl="node1" presStyleIdx="4" presStyleCnt="6">
        <dgm:presLayoutVars>
          <dgm:bulletEnabled val="1"/>
        </dgm:presLayoutVars>
      </dgm:prSet>
      <dgm:spPr/>
      <dgm:t>
        <a:bodyPr/>
        <a:lstStyle/>
        <a:p>
          <a:endParaRPr lang="en-US"/>
        </a:p>
      </dgm:t>
    </dgm:pt>
    <dgm:pt modelId="{541270EA-84BC-8947-A50E-0A7D0631F50E}" type="pres">
      <dgm:prSet presAssocID="{A402518B-3B10-AB44-860D-141368AE2CB5}" presName="accent_5" presStyleCnt="0"/>
      <dgm:spPr/>
    </dgm:pt>
    <dgm:pt modelId="{B89458D8-E56F-F547-8544-9D70E2C6FAEF}" type="pres">
      <dgm:prSet presAssocID="{A402518B-3B10-AB44-860D-141368AE2CB5}" presName="accentRepeatNode" presStyleLbl="solidFgAcc1" presStyleIdx="4" presStyleCnt="6"/>
      <dgm:spPr/>
    </dgm:pt>
    <dgm:pt modelId="{E9EA633D-2B9A-A24C-ABD5-D20C51D98297}" type="pres">
      <dgm:prSet presAssocID="{CF1F9D51-8C77-E043-BF34-72B55997F5B3}" presName="text_6" presStyleLbl="node1" presStyleIdx="5" presStyleCnt="6">
        <dgm:presLayoutVars>
          <dgm:bulletEnabled val="1"/>
        </dgm:presLayoutVars>
      </dgm:prSet>
      <dgm:spPr/>
      <dgm:t>
        <a:bodyPr/>
        <a:lstStyle/>
        <a:p>
          <a:endParaRPr lang="en-US"/>
        </a:p>
      </dgm:t>
    </dgm:pt>
    <dgm:pt modelId="{E9D02530-9E42-2149-857C-695022B76997}" type="pres">
      <dgm:prSet presAssocID="{CF1F9D51-8C77-E043-BF34-72B55997F5B3}" presName="accent_6" presStyleCnt="0"/>
      <dgm:spPr/>
    </dgm:pt>
    <dgm:pt modelId="{88633DEE-8AB2-E44D-A859-319055357811}" type="pres">
      <dgm:prSet presAssocID="{CF1F9D51-8C77-E043-BF34-72B55997F5B3}" presName="accentRepeatNode" presStyleLbl="solidFgAcc1" presStyleIdx="5" presStyleCnt="6"/>
      <dgm:spPr/>
    </dgm:pt>
  </dgm:ptLst>
  <dgm:cxnLst>
    <dgm:cxn modelId="{1B215783-DD96-9342-852E-1F3AC8375C2A}" srcId="{16F93BE2-F276-1946-97D6-84F6E5E8321C}" destId="{88165B9F-5D24-854A-867A-3DA9197F9407}" srcOrd="2" destOrd="0" parTransId="{65CA238C-8D45-204C-AFC7-B058A091B28B}" sibTransId="{A08CA70F-CF6E-7146-AECD-84B142385301}"/>
    <dgm:cxn modelId="{CE73E48E-54A5-3A44-BB14-0406F638C094}" srcId="{16F93BE2-F276-1946-97D6-84F6E5E8321C}" destId="{F202EE53-50BF-B94A-B6B5-4A73C6859EE9}" srcOrd="1" destOrd="0" parTransId="{6DAB1D5D-125C-394F-B311-CEE6481F9691}" sibTransId="{C86008F7-4741-A044-A232-72817708784B}"/>
    <dgm:cxn modelId="{254A0510-0EC8-154A-901D-4458B46DB46B}" type="presOf" srcId="{F202EE53-50BF-B94A-B6B5-4A73C6859EE9}" destId="{B9D6083A-6C4F-184F-A1D3-92D2FE482EC4}" srcOrd="0" destOrd="0" presId="urn:microsoft.com/office/officeart/2008/layout/VerticalCurvedList"/>
    <dgm:cxn modelId="{8100CB1C-D2B7-744E-BEBC-C97AE70FC255}" type="presOf" srcId="{16F93BE2-F276-1946-97D6-84F6E5E8321C}" destId="{829C0B66-B56D-BD42-B89C-8E0DF89EEEBE}" srcOrd="0" destOrd="0" presId="urn:microsoft.com/office/officeart/2008/layout/VerticalCurvedList"/>
    <dgm:cxn modelId="{5832FBF6-388D-7F47-A0C7-E98BE2C60F61}" srcId="{16F93BE2-F276-1946-97D6-84F6E5E8321C}" destId="{CF1F9D51-8C77-E043-BF34-72B55997F5B3}" srcOrd="5" destOrd="0" parTransId="{B2A0FDB2-2DF9-8F46-B4FC-7D6869085102}" sibTransId="{92CE30CE-1A60-BB4C-8791-951C1FB737FC}"/>
    <dgm:cxn modelId="{96357AD7-8FB9-E24E-96D6-4163219E043E}" srcId="{16F93BE2-F276-1946-97D6-84F6E5E8321C}" destId="{A402518B-3B10-AB44-860D-141368AE2CB5}" srcOrd="4" destOrd="0" parTransId="{30640B42-2DEE-DD40-99A3-10A44F5D030D}" sibTransId="{B8282628-3B35-EA4E-9C71-ED5E732A552B}"/>
    <dgm:cxn modelId="{AD7B08F0-1390-6546-AA96-F685C747C702}" type="presOf" srcId="{CF1F9D51-8C77-E043-BF34-72B55997F5B3}" destId="{E9EA633D-2B9A-A24C-ABD5-D20C51D98297}" srcOrd="0" destOrd="0" presId="urn:microsoft.com/office/officeart/2008/layout/VerticalCurvedList"/>
    <dgm:cxn modelId="{5C15253E-C253-0743-8EA4-2D4CFD0C77A0}" type="presOf" srcId="{4C96F136-6556-F540-A2AF-136C2A84C821}" destId="{94DC2D74-C8B1-704A-B2C0-C321053F084F}" srcOrd="0" destOrd="0" presId="urn:microsoft.com/office/officeart/2008/layout/VerticalCurvedList"/>
    <dgm:cxn modelId="{313328A3-97B5-E04C-B7B0-4CE5BDC130B9}" type="presOf" srcId="{9B8C76E6-DECF-F74D-B439-E481E3F78421}" destId="{4F171033-446E-A444-9BAA-36B0ABCA0C48}" srcOrd="0" destOrd="0" presId="urn:microsoft.com/office/officeart/2008/layout/VerticalCurvedList"/>
    <dgm:cxn modelId="{9AE8AB9B-2CA5-6243-8D7C-3A210D2A3C71}" srcId="{16F93BE2-F276-1946-97D6-84F6E5E8321C}" destId="{4C96F136-6556-F540-A2AF-136C2A84C821}" srcOrd="0" destOrd="0" parTransId="{8968833D-F182-D444-8FD3-044EA4E26DB2}" sibTransId="{669B8F67-5519-E345-BC58-071F1C5C59A8}"/>
    <dgm:cxn modelId="{CAC718CF-F953-F34F-A811-C2FD4E2633EC}" type="presOf" srcId="{88165B9F-5D24-854A-867A-3DA9197F9407}" destId="{7B7B28B6-0289-AE48-B95D-5C249A452703}" srcOrd="0" destOrd="0" presId="urn:microsoft.com/office/officeart/2008/layout/VerticalCurvedList"/>
    <dgm:cxn modelId="{1B163EC2-5363-F14E-9A5E-957A304B391C}" type="presOf" srcId="{669B8F67-5519-E345-BC58-071F1C5C59A8}" destId="{74474957-F771-8E4C-84CF-236A196F85D0}" srcOrd="0" destOrd="0" presId="urn:microsoft.com/office/officeart/2008/layout/VerticalCurvedList"/>
    <dgm:cxn modelId="{4B0B9BD6-9A47-604A-8AED-418356564BD3}" srcId="{16F93BE2-F276-1946-97D6-84F6E5E8321C}" destId="{9B8C76E6-DECF-F74D-B439-E481E3F78421}" srcOrd="3" destOrd="0" parTransId="{02705715-8EB7-AF47-94B4-A34BEB4EA6BE}" sibTransId="{B4C89BA9-7761-8148-B525-CF2AB7353D0D}"/>
    <dgm:cxn modelId="{5B82CD0F-A3E1-1A4E-9B7A-881A697119DF}" type="presOf" srcId="{A402518B-3B10-AB44-860D-141368AE2CB5}" destId="{2F713AB8-688F-5244-A6F0-5EB1085ECC77}" srcOrd="0" destOrd="0" presId="urn:microsoft.com/office/officeart/2008/layout/VerticalCurvedList"/>
    <dgm:cxn modelId="{DB611A94-E68A-E142-A4F1-43908596F369}" type="presParOf" srcId="{829C0B66-B56D-BD42-B89C-8E0DF89EEEBE}" destId="{613FF6CA-B894-164C-BA73-7E8CF77A5EA8}" srcOrd="0" destOrd="0" presId="urn:microsoft.com/office/officeart/2008/layout/VerticalCurvedList"/>
    <dgm:cxn modelId="{DC67EA99-1B14-6146-A518-7A5D97C92A9B}" type="presParOf" srcId="{613FF6CA-B894-164C-BA73-7E8CF77A5EA8}" destId="{06E94200-D95B-784D-9677-8A630D82CE6E}" srcOrd="0" destOrd="0" presId="urn:microsoft.com/office/officeart/2008/layout/VerticalCurvedList"/>
    <dgm:cxn modelId="{406C11A9-D5CE-3F41-84E9-F720A4C018FE}" type="presParOf" srcId="{06E94200-D95B-784D-9677-8A630D82CE6E}" destId="{1EB2A530-C96B-5B4B-BA72-C3EE178E9F8F}" srcOrd="0" destOrd="0" presId="urn:microsoft.com/office/officeart/2008/layout/VerticalCurvedList"/>
    <dgm:cxn modelId="{E800F615-C293-4549-AA20-6D1FAC10B115}" type="presParOf" srcId="{06E94200-D95B-784D-9677-8A630D82CE6E}" destId="{74474957-F771-8E4C-84CF-236A196F85D0}" srcOrd="1" destOrd="0" presId="urn:microsoft.com/office/officeart/2008/layout/VerticalCurvedList"/>
    <dgm:cxn modelId="{5E1FDA76-C6EE-1142-8BB7-4805ABC5193E}" type="presParOf" srcId="{06E94200-D95B-784D-9677-8A630D82CE6E}" destId="{8001AC14-7AA3-1740-8968-4C6FE3A61CA8}" srcOrd="2" destOrd="0" presId="urn:microsoft.com/office/officeart/2008/layout/VerticalCurvedList"/>
    <dgm:cxn modelId="{9D8CDDCE-5AFE-324E-9F5B-DF892F862681}" type="presParOf" srcId="{06E94200-D95B-784D-9677-8A630D82CE6E}" destId="{A3CE4A1F-950A-8146-8EA6-122DDED9FD0C}" srcOrd="3" destOrd="0" presId="urn:microsoft.com/office/officeart/2008/layout/VerticalCurvedList"/>
    <dgm:cxn modelId="{3A91E267-CC5F-CD42-8965-EC264C39D3BC}" type="presParOf" srcId="{613FF6CA-B894-164C-BA73-7E8CF77A5EA8}" destId="{94DC2D74-C8B1-704A-B2C0-C321053F084F}" srcOrd="1" destOrd="0" presId="urn:microsoft.com/office/officeart/2008/layout/VerticalCurvedList"/>
    <dgm:cxn modelId="{4B315469-6FED-164C-9393-FAA301523032}" type="presParOf" srcId="{613FF6CA-B894-164C-BA73-7E8CF77A5EA8}" destId="{503AAF2A-FCD4-0443-80A4-C31C9A5D261D}" srcOrd="2" destOrd="0" presId="urn:microsoft.com/office/officeart/2008/layout/VerticalCurvedList"/>
    <dgm:cxn modelId="{5C39DF4C-30B0-F04C-A319-4D0752636CFF}" type="presParOf" srcId="{503AAF2A-FCD4-0443-80A4-C31C9A5D261D}" destId="{DF933A28-C692-E24E-9404-DBED0974B16B}" srcOrd="0" destOrd="0" presId="urn:microsoft.com/office/officeart/2008/layout/VerticalCurvedList"/>
    <dgm:cxn modelId="{6C83F769-4762-6F4A-ACB5-58C5102B41E3}" type="presParOf" srcId="{613FF6CA-B894-164C-BA73-7E8CF77A5EA8}" destId="{B9D6083A-6C4F-184F-A1D3-92D2FE482EC4}" srcOrd="3" destOrd="0" presId="urn:microsoft.com/office/officeart/2008/layout/VerticalCurvedList"/>
    <dgm:cxn modelId="{D7FF5D26-3E91-074D-B5FF-1AC54836FA6F}" type="presParOf" srcId="{613FF6CA-B894-164C-BA73-7E8CF77A5EA8}" destId="{104F3BCC-8730-6F4B-B930-7DB568F5FE2E}" srcOrd="4" destOrd="0" presId="urn:microsoft.com/office/officeart/2008/layout/VerticalCurvedList"/>
    <dgm:cxn modelId="{D6A271F3-F319-F246-A81F-6BC0A6519B84}" type="presParOf" srcId="{104F3BCC-8730-6F4B-B930-7DB568F5FE2E}" destId="{5F92700A-EE33-3D4C-B737-39D9FEDAE86D}" srcOrd="0" destOrd="0" presId="urn:microsoft.com/office/officeart/2008/layout/VerticalCurvedList"/>
    <dgm:cxn modelId="{B94EBC9A-6037-FB4A-A78A-0615A31B2926}" type="presParOf" srcId="{613FF6CA-B894-164C-BA73-7E8CF77A5EA8}" destId="{7B7B28B6-0289-AE48-B95D-5C249A452703}" srcOrd="5" destOrd="0" presId="urn:microsoft.com/office/officeart/2008/layout/VerticalCurvedList"/>
    <dgm:cxn modelId="{C78CB8B4-71CB-024C-916F-B602ADB84644}" type="presParOf" srcId="{613FF6CA-B894-164C-BA73-7E8CF77A5EA8}" destId="{92160CD3-34E1-FE41-BD4D-166E4ACA0ECB}" srcOrd="6" destOrd="0" presId="urn:microsoft.com/office/officeart/2008/layout/VerticalCurvedList"/>
    <dgm:cxn modelId="{1551C064-5C1E-4E4C-8408-24ED79962835}" type="presParOf" srcId="{92160CD3-34E1-FE41-BD4D-166E4ACA0ECB}" destId="{E42DB911-0BFA-F447-B3C7-05557510F558}" srcOrd="0" destOrd="0" presId="urn:microsoft.com/office/officeart/2008/layout/VerticalCurvedList"/>
    <dgm:cxn modelId="{54B0407A-7D56-5E48-ABA3-F33FA06805B2}" type="presParOf" srcId="{613FF6CA-B894-164C-BA73-7E8CF77A5EA8}" destId="{4F171033-446E-A444-9BAA-36B0ABCA0C48}" srcOrd="7" destOrd="0" presId="urn:microsoft.com/office/officeart/2008/layout/VerticalCurvedList"/>
    <dgm:cxn modelId="{7C73134F-E20E-924D-87A4-DF1FA7BE6326}" type="presParOf" srcId="{613FF6CA-B894-164C-BA73-7E8CF77A5EA8}" destId="{0B8C7EB2-3789-DF42-8D0D-9DC7F507FA56}" srcOrd="8" destOrd="0" presId="urn:microsoft.com/office/officeart/2008/layout/VerticalCurvedList"/>
    <dgm:cxn modelId="{41DA308C-92EF-4B43-8A3D-4227E01DCFE3}" type="presParOf" srcId="{0B8C7EB2-3789-DF42-8D0D-9DC7F507FA56}" destId="{14CEB79C-8228-3F4F-8D38-5CE9A47FC004}" srcOrd="0" destOrd="0" presId="urn:microsoft.com/office/officeart/2008/layout/VerticalCurvedList"/>
    <dgm:cxn modelId="{00AC57CB-7180-2D4A-8F13-89DD6D56F6EE}" type="presParOf" srcId="{613FF6CA-B894-164C-BA73-7E8CF77A5EA8}" destId="{2F713AB8-688F-5244-A6F0-5EB1085ECC77}" srcOrd="9" destOrd="0" presId="urn:microsoft.com/office/officeart/2008/layout/VerticalCurvedList"/>
    <dgm:cxn modelId="{C68072BE-58D6-DF4C-9192-F42B0378C835}" type="presParOf" srcId="{613FF6CA-B894-164C-BA73-7E8CF77A5EA8}" destId="{541270EA-84BC-8947-A50E-0A7D0631F50E}" srcOrd="10" destOrd="0" presId="urn:microsoft.com/office/officeart/2008/layout/VerticalCurvedList"/>
    <dgm:cxn modelId="{DC66F3ED-B992-6F4B-AC63-02448CC4AD6B}" type="presParOf" srcId="{541270EA-84BC-8947-A50E-0A7D0631F50E}" destId="{B89458D8-E56F-F547-8544-9D70E2C6FAEF}" srcOrd="0" destOrd="0" presId="urn:microsoft.com/office/officeart/2008/layout/VerticalCurvedList"/>
    <dgm:cxn modelId="{1FD94A56-6B70-134F-9044-FC9FEE121063}" type="presParOf" srcId="{613FF6CA-B894-164C-BA73-7E8CF77A5EA8}" destId="{E9EA633D-2B9A-A24C-ABD5-D20C51D98297}" srcOrd="11" destOrd="0" presId="urn:microsoft.com/office/officeart/2008/layout/VerticalCurvedList"/>
    <dgm:cxn modelId="{FA471409-8764-684D-AC79-639BC87D3D99}" type="presParOf" srcId="{613FF6CA-B894-164C-BA73-7E8CF77A5EA8}" destId="{E9D02530-9E42-2149-857C-695022B76997}" srcOrd="12" destOrd="0" presId="urn:microsoft.com/office/officeart/2008/layout/VerticalCurvedList"/>
    <dgm:cxn modelId="{8262EAC8-B404-D249-842C-9934F1188788}" type="presParOf" srcId="{E9D02530-9E42-2149-857C-695022B76997}" destId="{88633DEE-8AB2-E44D-A859-31905535781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dgm:spPr/>
      <dgm:t>
        <a:bodyPr/>
        <a:lstStyle/>
        <a:p>
          <a:r>
            <a:rPr lang="en-US" i="1" dirty="0" smtClean="0"/>
            <a:t>Specialized Role</a:t>
          </a:r>
          <a:endParaRPr lang="en-US"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dgm:spPr/>
      <dgm:t>
        <a:bodyPr/>
        <a:lstStyle/>
        <a:p>
          <a:r>
            <a:rPr lang="en-US" dirty="0" smtClean="0"/>
            <a:t>Influence Process</a:t>
          </a:r>
          <a:endParaRPr lang="en-US" dirty="0"/>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dgm:presLayoutVars>
          <dgm:bulletEnabled val="1"/>
        </dgm:presLayoutVars>
      </dgm:prSet>
      <dgm:spPr/>
      <dgm:t>
        <a:bodyPr/>
        <a:lstStyle/>
        <a:p>
          <a:endParaRPr lang="en-US"/>
        </a:p>
      </dgm:t>
    </dgm:pt>
  </dgm:ptLst>
  <dgm:cxnLst>
    <dgm:cxn modelId="{D2714693-C623-454A-ADEC-2B5964BACECF}" type="presOf" srcId="{4870170C-3237-F04F-9296-57D560088804}" destId="{61F0A58B-CB2B-3E40-9C7F-8B818A8274D8}"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A99B0BE6-7C4B-EC45-85A4-3A546EB9BDFE}" type="presOf" srcId="{1225A337-407E-BA49-8414-BE790AB325A1}" destId="{6CFE731F-E295-C342-A67C-D859782856C2}" srcOrd="0" destOrd="0" presId="urn:microsoft.com/office/officeart/2005/8/layout/arrow1"/>
    <dgm:cxn modelId="{65ECD75A-E68E-8742-9863-617353469A23}" type="presOf" srcId="{511BF6E8-244F-6C47-845B-9CC3E99FF9E0}" destId="{D7BA875E-24B0-0248-BCF7-2C551D1A41C1}" srcOrd="0" destOrd="0" presId="urn:microsoft.com/office/officeart/2005/8/layout/arrow1"/>
    <dgm:cxn modelId="{40EDF617-EFE6-3A4B-BB8C-85E43638FC38}" srcId="{4870170C-3237-F04F-9296-57D560088804}" destId="{511BF6E8-244F-6C47-845B-9CC3E99FF9E0}" srcOrd="1" destOrd="0" parTransId="{95F6D95F-2BA7-254D-95D1-7114055EEE69}" sibTransId="{66800E2B-D14E-A64A-BF4D-D68A0BE0F09D}"/>
    <dgm:cxn modelId="{D83DFC0E-B2E7-1741-9331-558E9BF7D801}" type="presParOf" srcId="{61F0A58B-CB2B-3E40-9C7F-8B818A8274D8}" destId="{6CFE731F-E295-C342-A67C-D859782856C2}" srcOrd="0" destOrd="0" presId="urn:microsoft.com/office/officeart/2005/8/layout/arrow1"/>
    <dgm:cxn modelId="{F1D7802C-8C88-914E-A4B5-2791D7706BDC}"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custT="1"/>
      <dgm:spPr/>
      <dgm:t>
        <a:bodyPr/>
        <a:lstStyle/>
        <a:p>
          <a:r>
            <a:rPr lang="en-US" sz="3700" i="1" dirty="0" smtClean="0"/>
            <a:t>Specialized Role</a:t>
          </a:r>
          <a:endParaRPr lang="en-US" sz="3700"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dgm:spPr/>
      <dgm:t>
        <a:bodyPr/>
        <a:lstStyle/>
        <a:p>
          <a:r>
            <a:rPr lang="en-US" smtClean="0"/>
            <a:t>Influence Process</a:t>
          </a:r>
          <a:endParaRPr lang="en-US"/>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custScaleX="68708" custScaleY="54547">
        <dgm:presLayoutVars>
          <dgm:bulletEnabled val="1"/>
        </dgm:presLayoutVars>
      </dgm:prSet>
      <dgm:spPr/>
      <dgm:t>
        <a:bodyPr/>
        <a:lstStyle/>
        <a:p>
          <a:endParaRPr lang="en-US"/>
        </a:p>
      </dgm:t>
    </dgm:pt>
  </dgm:ptLst>
  <dgm:cxnLst>
    <dgm:cxn modelId="{2DB02738-5702-D143-8D04-FF41E782B463}" type="presOf" srcId="{511BF6E8-244F-6C47-845B-9CC3E99FF9E0}" destId="{D7BA875E-24B0-0248-BCF7-2C551D1A41C1}"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757B5961-E6FD-4242-8E65-2BEC3F4805D7}" type="presOf" srcId="{1225A337-407E-BA49-8414-BE790AB325A1}" destId="{6CFE731F-E295-C342-A67C-D859782856C2}" srcOrd="0" destOrd="0" presId="urn:microsoft.com/office/officeart/2005/8/layout/arrow1"/>
    <dgm:cxn modelId="{40EDF617-EFE6-3A4B-BB8C-85E43638FC38}" srcId="{4870170C-3237-F04F-9296-57D560088804}" destId="{511BF6E8-244F-6C47-845B-9CC3E99FF9E0}" srcOrd="1" destOrd="0" parTransId="{95F6D95F-2BA7-254D-95D1-7114055EEE69}" sibTransId="{66800E2B-D14E-A64A-BF4D-D68A0BE0F09D}"/>
    <dgm:cxn modelId="{D9E7FBB2-5660-1747-A8C9-79813C542C89}" type="presOf" srcId="{4870170C-3237-F04F-9296-57D560088804}" destId="{61F0A58B-CB2B-3E40-9C7F-8B818A8274D8}" srcOrd="0" destOrd="0" presId="urn:microsoft.com/office/officeart/2005/8/layout/arrow1"/>
    <dgm:cxn modelId="{9A9387B9-C826-5C47-8D4F-215C0F2B60DE}" type="presParOf" srcId="{61F0A58B-CB2B-3E40-9C7F-8B818A8274D8}" destId="{6CFE731F-E295-C342-A67C-D859782856C2}" srcOrd="0" destOrd="0" presId="urn:microsoft.com/office/officeart/2005/8/layout/arrow1"/>
    <dgm:cxn modelId="{DB601C84-0CD0-6D43-ABC0-EF8735696D65}"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C993CA-2D7D-9E4D-9E3C-2BE220AAEA9B}" type="doc">
      <dgm:prSet loTypeId="urn:microsoft.com/office/officeart/2005/8/layout/vProcess5" loCatId="" qsTypeId="urn:microsoft.com/office/officeart/2005/8/quickstyle/simple4" qsCatId="simple" csTypeId="urn:microsoft.com/office/officeart/2005/8/colors/colorful4" csCatId="colorful" phldr="1"/>
      <dgm:spPr/>
      <dgm:t>
        <a:bodyPr/>
        <a:lstStyle/>
        <a:p>
          <a:endParaRPr lang="en-US"/>
        </a:p>
      </dgm:t>
    </dgm:pt>
    <dgm:pt modelId="{72B927B6-E9E2-FE49-8C5D-4A822D19EB05}">
      <dgm:prSet phldrT="[Text]" custT="1"/>
      <dgm:spPr/>
      <dgm:t>
        <a:bodyPr/>
        <a:lstStyle/>
        <a:p>
          <a:r>
            <a:rPr lang="en-US" sz="4500" b="1" dirty="0" smtClean="0"/>
            <a:t>There’s LEADER</a:t>
          </a:r>
          <a:endParaRPr lang="en-US" sz="4500" b="1" dirty="0"/>
        </a:p>
      </dgm:t>
    </dgm:pt>
    <dgm:pt modelId="{CC773298-99ED-E047-B9F1-6B9D29EA2A16}" type="parTrans" cxnId="{175478AF-F784-D046-9F0D-12B06C6F5D8A}">
      <dgm:prSet/>
      <dgm:spPr/>
      <dgm:t>
        <a:bodyPr/>
        <a:lstStyle/>
        <a:p>
          <a:endParaRPr lang="en-US"/>
        </a:p>
      </dgm:t>
    </dgm:pt>
    <dgm:pt modelId="{8B1EFA2C-E77B-0D46-9773-D80914265D01}" type="sibTrans" cxnId="{175478AF-F784-D046-9F0D-12B06C6F5D8A}">
      <dgm:prSet/>
      <dgm:spPr/>
      <dgm:t>
        <a:bodyPr/>
        <a:lstStyle/>
        <a:p>
          <a:endParaRPr lang="en-US"/>
        </a:p>
      </dgm:t>
    </dgm:pt>
    <dgm:pt modelId="{D6A7B1AE-2FE9-8745-9E19-8924F185D193}">
      <dgm:prSet phldrT="[Text]" custT="1"/>
      <dgm:spPr/>
      <dgm:t>
        <a:bodyPr/>
        <a:lstStyle/>
        <a:p>
          <a:r>
            <a:rPr lang="en-US" sz="3200" b="1" dirty="0" smtClean="0"/>
            <a:t>Other members</a:t>
          </a:r>
          <a:r>
            <a:rPr lang="en-US" sz="3200" b="1" baseline="0" dirty="0" smtClean="0"/>
            <a:t> are FOLLOWERS</a:t>
          </a:r>
          <a:endParaRPr lang="en-US" sz="3200" b="1" dirty="0"/>
        </a:p>
      </dgm:t>
    </dgm:pt>
    <dgm:pt modelId="{20EE59C2-8C72-B840-BEA5-4512AB458CC0}" type="parTrans" cxnId="{FA89D063-AADA-C946-BF23-917537B42360}">
      <dgm:prSet/>
      <dgm:spPr/>
      <dgm:t>
        <a:bodyPr/>
        <a:lstStyle/>
        <a:p>
          <a:endParaRPr lang="en-US"/>
        </a:p>
      </dgm:t>
    </dgm:pt>
    <dgm:pt modelId="{63F561E5-5C1E-0049-9C09-586DD027E13D}" type="sibTrans" cxnId="{FA89D063-AADA-C946-BF23-917537B42360}">
      <dgm:prSet/>
      <dgm:spPr/>
      <dgm:t>
        <a:bodyPr/>
        <a:lstStyle/>
        <a:p>
          <a:endParaRPr lang="en-US"/>
        </a:p>
      </dgm:t>
    </dgm:pt>
    <dgm:pt modelId="{B8777924-6C66-9548-A9CC-391A370E6561}">
      <dgm:prSet phldrT="[Text]" custT="1"/>
      <dgm:spPr/>
      <dgm:t>
        <a:bodyPr/>
        <a:lstStyle/>
        <a:p>
          <a:r>
            <a:rPr lang="en-US" sz="3000" b="1" dirty="0" smtClean="0"/>
            <a:t>It</a:t>
          </a:r>
          <a:r>
            <a:rPr lang="en-US" sz="3000" b="1" baseline="0" dirty="0" smtClean="0"/>
            <a:t> </a:t>
          </a:r>
          <a:r>
            <a:rPr lang="en-US" sz="3000" b="1" dirty="0" smtClean="0"/>
            <a:t>does not mean that a person cannot perform both roles at the same time</a:t>
          </a:r>
          <a:endParaRPr lang="en-US" sz="3000" b="1" dirty="0"/>
        </a:p>
      </dgm:t>
    </dgm:pt>
    <dgm:pt modelId="{7A1C772A-47E3-8546-A4A6-5C90C12189AD}" type="parTrans" cxnId="{ECEBA312-CC79-9740-A3E5-8D97A7699FE9}">
      <dgm:prSet/>
      <dgm:spPr/>
      <dgm:t>
        <a:bodyPr/>
        <a:lstStyle/>
        <a:p>
          <a:endParaRPr lang="en-US"/>
        </a:p>
      </dgm:t>
    </dgm:pt>
    <dgm:pt modelId="{680C4FAA-AD3E-B347-8EDA-30D929A1A88A}" type="sibTrans" cxnId="{ECEBA312-CC79-9740-A3E5-8D97A7699FE9}">
      <dgm:prSet/>
      <dgm:spPr/>
      <dgm:t>
        <a:bodyPr/>
        <a:lstStyle/>
        <a:p>
          <a:endParaRPr lang="en-US"/>
        </a:p>
      </dgm:t>
    </dgm:pt>
    <dgm:pt modelId="{FEE47CBB-6C3F-8F41-94CE-8335CC97434F}" type="pres">
      <dgm:prSet presAssocID="{E2C993CA-2D7D-9E4D-9E3C-2BE220AAEA9B}" presName="outerComposite" presStyleCnt="0">
        <dgm:presLayoutVars>
          <dgm:chMax val="5"/>
          <dgm:dir/>
          <dgm:resizeHandles val="exact"/>
        </dgm:presLayoutVars>
      </dgm:prSet>
      <dgm:spPr/>
      <dgm:t>
        <a:bodyPr/>
        <a:lstStyle/>
        <a:p>
          <a:endParaRPr lang="en-US"/>
        </a:p>
      </dgm:t>
    </dgm:pt>
    <dgm:pt modelId="{6E84ED0C-1F4B-0842-9D32-A491D329E51B}" type="pres">
      <dgm:prSet presAssocID="{E2C993CA-2D7D-9E4D-9E3C-2BE220AAEA9B}" presName="dummyMaxCanvas" presStyleCnt="0">
        <dgm:presLayoutVars/>
      </dgm:prSet>
      <dgm:spPr/>
    </dgm:pt>
    <dgm:pt modelId="{608FDC94-A040-7347-8417-F32EEDC67F4A}" type="pres">
      <dgm:prSet presAssocID="{E2C993CA-2D7D-9E4D-9E3C-2BE220AAEA9B}" presName="ThreeNodes_1" presStyleLbl="node1" presStyleIdx="0" presStyleCnt="3">
        <dgm:presLayoutVars>
          <dgm:bulletEnabled val="1"/>
        </dgm:presLayoutVars>
      </dgm:prSet>
      <dgm:spPr/>
      <dgm:t>
        <a:bodyPr/>
        <a:lstStyle/>
        <a:p>
          <a:endParaRPr lang="en-US"/>
        </a:p>
      </dgm:t>
    </dgm:pt>
    <dgm:pt modelId="{6EF2FB21-E9AB-C040-B4CE-B1E901DBB949}" type="pres">
      <dgm:prSet presAssocID="{E2C993CA-2D7D-9E4D-9E3C-2BE220AAEA9B}" presName="ThreeNodes_2" presStyleLbl="node1" presStyleIdx="1" presStyleCnt="3">
        <dgm:presLayoutVars>
          <dgm:bulletEnabled val="1"/>
        </dgm:presLayoutVars>
      </dgm:prSet>
      <dgm:spPr/>
      <dgm:t>
        <a:bodyPr/>
        <a:lstStyle/>
        <a:p>
          <a:endParaRPr lang="en-US"/>
        </a:p>
      </dgm:t>
    </dgm:pt>
    <dgm:pt modelId="{AE91E814-C3D8-FA46-A9C8-B8C5FA32C1A9}" type="pres">
      <dgm:prSet presAssocID="{E2C993CA-2D7D-9E4D-9E3C-2BE220AAEA9B}" presName="ThreeNodes_3" presStyleLbl="node1" presStyleIdx="2" presStyleCnt="3">
        <dgm:presLayoutVars>
          <dgm:bulletEnabled val="1"/>
        </dgm:presLayoutVars>
      </dgm:prSet>
      <dgm:spPr/>
      <dgm:t>
        <a:bodyPr/>
        <a:lstStyle/>
        <a:p>
          <a:endParaRPr lang="en-US"/>
        </a:p>
      </dgm:t>
    </dgm:pt>
    <dgm:pt modelId="{3A3008CD-C997-9F49-9F46-4412EE5D46B4}" type="pres">
      <dgm:prSet presAssocID="{E2C993CA-2D7D-9E4D-9E3C-2BE220AAEA9B}" presName="ThreeConn_1-2" presStyleLbl="fgAccFollowNode1" presStyleIdx="0" presStyleCnt="2">
        <dgm:presLayoutVars>
          <dgm:bulletEnabled val="1"/>
        </dgm:presLayoutVars>
      </dgm:prSet>
      <dgm:spPr/>
      <dgm:t>
        <a:bodyPr/>
        <a:lstStyle/>
        <a:p>
          <a:endParaRPr lang="en-US"/>
        </a:p>
      </dgm:t>
    </dgm:pt>
    <dgm:pt modelId="{180F4AD2-0678-B44F-A2CB-2776AA2C14C8}" type="pres">
      <dgm:prSet presAssocID="{E2C993CA-2D7D-9E4D-9E3C-2BE220AAEA9B}" presName="ThreeConn_2-3" presStyleLbl="fgAccFollowNode1" presStyleIdx="1" presStyleCnt="2">
        <dgm:presLayoutVars>
          <dgm:bulletEnabled val="1"/>
        </dgm:presLayoutVars>
      </dgm:prSet>
      <dgm:spPr/>
      <dgm:t>
        <a:bodyPr/>
        <a:lstStyle/>
        <a:p>
          <a:endParaRPr lang="en-US"/>
        </a:p>
      </dgm:t>
    </dgm:pt>
    <dgm:pt modelId="{0FAF6522-3F95-634A-8B04-B0FDA6995C30}" type="pres">
      <dgm:prSet presAssocID="{E2C993CA-2D7D-9E4D-9E3C-2BE220AAEA9B}" presName="ThreeNodes_1_text" presStyleLbl="node1" presStyleIdx="2" presStyleCnt="3">
        <dgm:presLayoutVars>
          <dgm:bulletEnabled val="1"/>
        </dgm:presLayoutVars>
      </dgm:prSet>
      <dgm:spPr/>
      <dgm:t>
        <a:bodyPr/>
        <a:lstStyle/>
        <a:p>
          <a:endParaRPr lang="en-US"/>
        </a:p>
      </dgm:t>
    </dgm:pt>
    <dgm:pt modelId="{9C108E14-840A-3D44-850B-BE13FAD5631A}" type="pres">
      <dgm:prSet presAssocID="{E2C993CA-2D7D-9E4D-9E3C-2BE220AAEA9B}" presName="ThreeNodes_2_text" presStyleLbl="node1" presStyleIdx="2" presStyleCnt="3">
        <dgm:presLayoutVars>
          <dgm:bulletEnabled val="1"/>
        </dgm:presLayoutVars>
      </dgm:prSet>
      <dgm:spPr/>
      <dgm:t>
        <a:bodyPr/>
        <a:lstStyle/>
        <a:p>
          <a:endParaRPr lang="en-US"/>
        </a:p>
      </dgm:t>
    </dgm:pt>
    <dgm:pt modelId="{14E130DB-4FBA-AC46-8984-C4C78B83771E}" type="pres">
      <dgm:prSet presAssocID="{E2C993CA-2D7D-9E4D-9E3C-2BE220AAEA9B}" presName="ThreeNodes_3_text" presStyleLbl="node1" presStyleIdx="2" presStyleCnt="3">
        <dgm:presLayoutVars>
          <dgm:bulletEnabled val="1"/>
        </dgm:presLayoutVars>
      </dgm:prSet>
      <dgm:spPr/>
      <dgm:t>
        <a:bodyPr/>
        <a:lstStyle/>
        <a:p>
          <a:endParaRPr lang="en-US"/>
        </a:p>
      </dgm:t>
    </dgm:pt>
  </dgm:ptLst>
  <dgm:cxnLst>
    <dgm:cxn modelId="{175478AF-F784-D046-9F0D-12B06C6F5D8A}" srcId="{E2C993CA-2D7D-9E4D-9E3C-2BE220AAEA9B}" destId="{72B927B6-E9E2-FE49-8C5D-4A822D19EB05}" srcOrd="0" destOrd="0" parTransId="{CC773298-99ED-E047-B9F1-6B9D29EA2A16}" sibTransId="{8B1EFA2C-E77B-0D46-9773-D80914265D01}"/>
    <dgm:cxn modelId="{BA08E2EC-DA05-9045-AE98-3E603F581B44}" type="presOf" srcId="{B8777924-6C66-9548-A9CC-391A370E6561}" destId="{14E130DB-4FBA-AC46-8984-C4C78B83771E}" srcOrd="1" destOrd="0" presId="urn:microsoft.com/office/officeart/2005/8/layout/vProcess5"/>
    <dgm:cxn modelId="{D37E9B51-CF82-3F4C-98FE-08ECBC02D96D}" type="presOf" srcId="{63F561E5-5C1E-0049-9C09-586DD027E13D}" destId="{180F4AD2-0678-B44F-A2CB-2776AA2C14C8}" srcOrd="0" destOrd="0" presId="urn:microsoft.com/office/officeart/2005/8/layout/vProcess5"/>
    <dgm:cxn modelId="{A42AF1B1-E376-7045-91BB-079690B6E42F}" type="presOf" srcId="{D6A7B1AE-2FE9-8745-9E19-8924F185D193}" destId="{6EF2FB21-E9AB-C040-B4CE-B1E901DBB949}" srcOrd="0" destOrd="0" presId="urn:microsoft.com/office/officeart/2005/8/layout/vProcess5"/>
    <dgm:cxn modelId="{2AC263CD-40FB-B447-B3E5-F9F4333BA3F6}" type="presOf" srcId="{E2C993CA-2D7D-9E4D-9E3C-2BE220AAEA9B}" destId="{FEE47CBB-6C3F-8F41-94CE-8335CC97434F}" srcOrd="0" destOrd="0" presId="urn:microsoft.com/office/officeart/2005/8/layout/vProcess5"/>
    <dgm:cxn modelId="{E40F9F55-90EE-264A-A446-11C3401826E2}" type="presOf" srcId="{B8777924-6C66-9548-A9CC-391A370E6561}" destId="{AE91E814-C3D8-FA46-A9C8-B8C5FA32C1A9}" srcOrd="0" destOrd="0" presId="urn:microsoft.com/office/officeart/2005/8/layout/vProcess5"/>
    <dgm:cxn modelId="{905D6619-1051-7843-9661-500E80D1E4FA}" type="presOf" srcId="{72B927B6-E9E2-FE49-8C5D-4A822D19EB05}" destId="{608FDC94-A040-7347-8417-F32EEDC67F4A}" srcOrd="0" destOrd="0" presId="urn:microsoft.com/office/officeart/2005/8/layout/vProcess5"/>
    <dgm:cxn modelId="{B0283E46-D12F-A74A-8B90-F646EC963A7C}" type="presOf" srcId="{D6A7B1AE-2FE9-8745-9E19-8924F185D193}" destId="{9C108E14-840A-3D44-850B-BE13FAD5631A}" srcOrd="1" destOrd="0" presId="urn:microsoft.com/office/officeart/2005/8/layout/vProcess5"/>
    <dgm:cxn modelId="{ECEBA312-CC79-9740-A3E5-8D97A7699FE9}" srcId="{E2C993CA-2D7D-9E4D-9E3C-2BE220AAEA9B}" destId="{B8777924-6C66-9548-A9CC-391A370E6561}" srcOrd="2" destOrd="0" parTransId="{7A1C772A-47E3-8546-A4A6-5C90C12189AD}" sibTransId="{680C4FAA-AD3E-B347-8EDA-30D929A1A88A}"/>
    <dgm:cxn modelId="{FA89D063-AADA-C946-BF23-917537B42360}" srcId="{E2C993CA-2D7D-9E4D-9E3C-2BE220AAEA9B}" destId="{D6A7B1AE-2FE9-8745-9E19-8924F185D193}" srcOrd="1" destOrd="0" parTransId="{20EE59C2-8C72-B840-BEA5-4512AB458CC0}" sibTransId="{63F561E5-5C1E-0049-9C09-586DD027E13D}"/>
    <dgm:cxn modelId="{B3E9864C-7867-1A4D-B721-6EA9EB025484}" type="presOf" srcId="{8B1EFA2C-E77B-0D46-9773-D80914265D01}" destId="{3A3008CD-C997-9F49-9F46-4412EE5D46B4}" srcOrd="0" destOrd="0" presId="urn:microsoft.com/office/officeart/2005/8/layout/vProcess5"/>
    <dgm:cxn modelId="{A5614321-1DDA-9247-8771-49D8DC07A6CD}" type="presOf" srcId="{72B927B6-E9E2-FE49-8C5D-4A822D19EB05}" destId="{0FAF6522-3F95-634A-8B04-B0FDA6995C30}" srcOrd="1" destOrd="0" presId="urn:microsoft.com/office/officeart/2005/8/layout/vProcess5"/>
    <dgm:cxn modelId="{978B2443-F8AF-DD43-AE97-0C89CA25CA61}" type="presParOf" srcId="{FEE47CBB-6C3F-8F41-94CE-8335CC97434F}" destId="{6E84ED0C-1F4B-0842-9D32-A491D329E51B}" srcOrd="0" destOrd="0" presId="urn:microsoft.com/office/officeart/2005/8/layout/vProcess5"/>
    <dgm:cxn modelId="{DA9A5649-1B61-914A-BD91-19ECFC4E608B}" type="presParOf" srcId="{FEE47CBB-6C3F-8F41-94CE-8335CC97434F}" destId="{608FDC94-A040-7347-8417-F32EEDC67F4A}" srcOrd="1" destOrd="0" presId="urn:microsoft.com/office/officeart/2005/8/layout/vProcess5"/>
    <dgm:cxn modelId="{0DFD7189-30B8-0343-9627-DBCBC6A993F1}" type="presParOf" srcId="{FEE47CBB-6C3F-8F41-94CE-8335CC97434F}" destId="{6EF2FB21-E9AB-C040-B4CE-B1E901DBB949}" srcOrd="2" destOrd="0" presId="urn:microsoft.com/office/officeart/2005/8/layout/vProcess5"/>
    <dgm:cxn modelId="{86FCC688-7F52-A343-A429-310C89CF03D7}" type="presParOf" srcId="{FEE47CBB-6C3F-8F41-94CE-8335CC97434F}" destId="{AE91E814-C3D8-FA46-A9C8-B8C5FA32C1A9}" srcOrd="3" destOrd="0" presId="urn:microsoft.com/office/officeart/2005/8/layout/vProcess5"/>
    <dgm:cxn modelId="{DA91536F-A1C0-F242-95A0-0E4334A697E9}" type="presParOf" srcId="{FEE47CBB-6C3F-8F41-94CE-8335CC97434F}" destId="{3A3008CD-C997-9F49-9F46-4412EE5D46B4}" srcOrd="4" destOrd="0" presId="urn:microsoft.com/office/officeart/2005/8/layout/vProcess5"/>
    <dgm:cxn modelId="{4C952217-2AAA-8C4B-9784-2895C6448FCD}" type="presParOf" srcId="{FEE47CBB-6C3F-8F41-94CE-8335CC97434F}" destId="{180F4AD2-0678-B44F-A2CB-2776AA2C14C8}" srcOrd="5" destOrd="0" presId="urn:microsoft.com/office/officeart/2005/8/layout/vProcess5"/>
    <dgm:cxn modelId="{BD0BC3F3-572D-0C4B-A3FA-9100001D9E79}" type="presParOf" srcId="{FEE47CBB-6C3F-8F41-94CE-8335CC97434F}" destId="{0FAF6522-3F95-634A-8B04-B0FDA6995C30}" srcOrd="6" destOrd="0" presId="urn:microsoft.com/office/officeart/2005/8/layout/vProcess5"/>
    <dgm:cxn modelId="{DD125F3B-10F5-5B44-835A-F988A0CC08D6}" type="presParOf" srcId="{FEE47CBB-6C3F-8F41-94CE-8335CC97434F}" destId="{9C108E14-840A-3D44-850B-BE13FAD5631A}" srcOrd="7" destOrd="0" presId="urn:microsoft.com/office/officeart/2005/8/layout/vProcess5"/>
    <dgm:cxn modelId="{F5DF94B6-3BB1-3641-9792-2E026550A9C4}" type="presParOf" srcId="{FEE47CBB-6C3F-8F41-94CE-8335CC97434F}" destId="{14E130DB-4FBA-AC46-8984-C4C78B83771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dgm:spPr/>
      <dgm:t>
        <a:bodyPr/>
        <a:lstStyle/>
        <a:p>
          <a:r>
            <a:rPr lang="en-US" i="1" dirty="0" smtClean="0"/>
            <a:t>Specialized Role</a:t>
          </a:r>
          <a:endParaRPr lang="en-US"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custT="1"/>
      <dgm:spPr/>
      <dgm:t>
        <a:bodyPr/>
        <a:lstStyle/>
        <a:p>
          <a:r>
            <a:rPr lang="en-US" sz="3800" dirty="0" smtClean="0"/>
            <a:t>Influence Process</a:t>
          </a:r>
          <a:endParaRPr lang="en-US" sz="3800" dirty="0"/>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custScaleX="61630" custScaleY="56468">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dgm:presLayoutVars>
          <dgm:bulletEnabled val="1"/>
        </dgm:presLayoutVars>
      </dgm:prSet>
      <dgm:spPr/>
      <dgm:t>
        <a:bodyPr/>
        <a:lstStyle/>
        <a:p>
          <a:endParaRPr lang="en-US"/>
        </a:p>
      </dgm:t>
    </dgm:pt>
  </dgm:ptLst>
  <dgm:cxnLst>
    <dgm:cxn modelId="{76D1364B-DB6A-DB41-9E43-829A324533E1}" type="presOf" srcId="{511BF6E8-244F-6C47-845B-9CC3E99FF9E0}" destId="{D7BA875E-24B0-0248-BCF7-2C551D1A41C1}"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40EDF617-EFE6-3A4B-BB8C-85E43638FC38}" srcId="{4870170C-3237-F04F-9296-57D560088804}" destId="{511BF6E8-244F-6C47-845B-9CC3E99FF9E0}" srcOrd="1" destOrd="0" parTransId="{95F6D95F-2BA7-254D-95D1-7114055EEE69}" sibTransId="{66800E2B-D14E-A64A-BF4D-D68A0BE0F09D}"/>
    <dgm:cxn modelId="{6C864241-4560-A649-A60B-DDDA22906AFA}" type="presOf" srcId="{4870170C-3237-F04F-9296-57D560088804}" destId="{61F0A58B-CB2B-3E40-9C7F-8B818A8274D8}" srcOrd="0" destOrd="0" presId="urn:microsoft.com/office/officeart/2005/8/layout/arrow1"/>
    <dgm:cxn modelId="{6EE41084-D789-B948-B4F5-71E41A08F50D}" type="presOf" srcId="{1225A337-407E-BA49-8414-BE790AB325A1}" destId="{6CFE731F-E295-C342-A67C-D859782856C2}" srcOrd="0" destOrd="0" presId="urn:microsoft.com/office/officeart/2005/8/layout/arrow1"/>
    <dgm:cxn modelId="{E0C170E3-4ACE-B545-B37B-863433BCDA3F}" type="presParOf" srcId="{61F0A58B-CB2B-3E40-9C7F-8B818A8274D8}" destId="{6CFE731F-E295-C342-A67C-D859782856C2}" srcOrd="0" destOrd="0" presId="urn:microsoft.com/office/officeart/2005/8/layout/arrow1"/>
    <dgm:cxn modelId="{290AAA25-C535-2241-9B94-A717FF4B32A5}"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178BB7-DA5B-4E4E-89AB-B1C800D136A2}" type="doc">
      <dgm:prSet loTypeId="urn:microsoft.com/office/officeart/2008/layout/VerticalCurvedList" loCatId="" qsTypeId="urn:microsoft.com/office/officeart/2005/8/quickstyle/simple4" qsCatId="simple" csTypeId="urn:microsoft.com/office/officeart/2005/8/colors/colorful5" csCatId="colorful" phldr="1"/>
      <dgm:spPr/>
      <dgm:t>
        <a:bodyPr/>
        <a:lstStyle/>
        <a:p>
          <a:endParaRPr lang="en-US"/>
        </a:p>
      </dgm:t>
    </dgm:pt>
    <dgm:pt modelId="{47635B58-9F41-0E4B-8FA5-1393CC54CFA5}">
      <dgm:prSet phldrT="[Text]" custT="1"/>
      <dgm:spPr/>
      <dgm:t>
        <a:bodyPr/>
        <a:lstStyle/>
        <a:p>
          <a:r>
            <a:rPr lang="en-US" sz="2700" b="1" dirty="0" smtClean="0"/>
            <a:t>Influence process that occurs naturally within a social system and is </a:t>
          </a:r>
          <a:r>
            <a:rPr lang="en-US" sz="2700" b="1" dirty="0" err="1" smtClean="0"/>
            <a:t>difussed</a:t>
          </a:r>
          <a:r>
            <a:rPr lang="en-US" sz="2700" b="1" baseline="0" dirty="0" smtClean="0"/>
            <a:t> among the members</a:t>
          </a:r>
          <a:endParaRPr lang="en-US" sz="2700" b="1" dirty="0"/>
        </a:p>
      </dgm:t>
    </dgm:pt>
    <dgm:pt modelId="{6D4EE238-FB66-3949-9DD9-F1793DA1E403}" type="parTrans" cxnId="{2B8CB3DF-743F-5B43-910E-AFF1FE721977}">
      <dgm:prSet/>
      <dgm:spPr/>
      <dgm:t>
        <a:bodyPr/>
        <a:lstStyle/>
        <a:p>
          <a:endParaRPr lang="en-US"/>
        </a:p>
      </dgm:t>
    </dgm:pt>
    <dgm:pt modelId="{338A0A21-8FD4-D64C-8342-9630CC71FB5E}" type="sibTrans" cxnId="{2B8CB3DF-743F-5B43-910E-AFF1FE721977}">
      <dgm:prSet/>
      <dgm:spPr/>
      <dgm:t>
        <a:bodyPr/>
        <a:lstStyle/>
        <a:p>
          <a:endParaRPr lang="en-US"/>
        </a:p>
      </dgm:t>
    </dgm:pt>
    <dgm:pt modelId="{D76D05FA-DFA6-4146-801B-AB3EBFDCFC0C}">
      <dgm:prSet phldrT="[Text]" custT="1"/>
      <dgm:spPr/>
      <dgm:t>
        <a:bodyPr/>
        <a:lstStyle/>
        <a:p>
          <a:r>
            <a:rPr lang="en-US" sz="2700" b="1" dirty="0" smtClean="0"/>
            <a:t>Any member</a:t>
          </a:r>
          <a:r>
            <a:rPr lang="en-US" sz="2700" b="1" baseline="0" dirty="0" smtClean="0"/>
            <a:t> may exhibit leadership at anytime</a:t>
          </a:r>
          <a:endParaRPr lang="en-US" sz="2700" b="1" dirty="0"/>
        </a:p>
      </dgm:t>
    </dgm:pt>
    <dgm:pt modelId="{77320F82-23FF-2244-96A5-331DFFBBE60F}" type="parTrans" cxnId="{8452B562-7C51-5247-AFF0-056F46133BC7}">
      <dgm:prSet/>
      <dgm:spPr/>
      <dgm:t>
        <a:bodyPr/>
        <a:lstStyle/>
        <a:p>
          <a:endParaRPr lang="en-US"/>
        </a:p>
      </dgm:t>
    </dgm:pt>
    <dgm:pt modelId="{7D71AA1F-5837-7A4B-ACDB-5CBD2E93F070}" type="sibTrans" cxnId="{8452B562-7C51-5247-AFF0-056F46133BC7}">
      <dgm:prSet/>
      <dgm:spPr/>
      <dgm:t>
        <a:bodyPr/>
        <a:lstStyle/>
        <a:p>
          <a:endParaRPr lang="en-US"/>
        </a:p>
      </dgm:t>
    </dgm:pt>
    <dgm:pt modelId="{DBE618B3-B148-4C4C-B59C-36BC86A1B712}">
      <dgm:prSet phldrT="[Text]"/>
      <dgm:spPr/>
      <dgm:t>
        <a:bodyPr/>
        <a:lstStyle/>
        <a:p>
          <a:r>
            <a:rPr lang="en-US" b="1" dirty="0" smtClean="0"/>
            <a:t>There’s NO clear distinction between leaders and followers</a:t>
          </a:r>
          <a:endParaRPr lang="en-US" b="1" dirty="0"/>
        </a:p>
      </dgm:t>
    </dgm:pt>
    <dgm:pt modelId="{C18B235B-3FCE-F544-BCCD-7B7C127A27B8}" type="parTrans" cxnId="{5168D942-4DC4-6D48-83BA-19E3C1812A86}">
      <dgm:prSet/>
      <dgm:spPr/>
      <dgm:t>
        <a:bodyPr/>
        <a:lstStyle/>
        <a:p>
          <a:endParaRPr lang="en-US"/>
        </a:p>
      </dgm:t>
    </dgm:pt>
    <dgm:pt modelId="{1AC536D1-853D-074F-98A7-6778622E9A5C}" type="sibTrans" cxnId="{5168D942-4DC4-6D48-83BA-19E3C1812A86}">
      <dgm:prSet/>
      <dgm:spPr/>
      <dgm:t>
        <a:bodyPr/>
        <a:lstStyle/>
        <a:p>
          <a:endParaRPr lang="en-US"/>
        </a:p>
      </dgm:t>
    </dgm:pt>
    <dgm:pt modelId="{089BB0EC-80D3-D44A-92E9-F86EE57F3F30}" type="pres">
      <dgm:prSet presAssocID="{9F178BB7-DA5B-4E4E-89AB-B1C800D136A2}" presName="Name0" presStyleCnt="0">
        <dgm:presLayoutVars>
          <dgm:chMax val="7"/>
          <dgm:chPref val="7"/>
          <dgm:dir/>
        </dgm:presLayoutVars>
      </dgm:prSet>
      <dgm:spPr/>
      <dgm:t>
        <a:bodyPr/>
        <a:lstStyle/>
        <a:p>
          <a:endParaRPr lang="en-US"/>
        </a:p>
      </dgm:t>
    </dgm:pt>
    <dgm:pt modelId="{543CA494-606C-2342-9709-5AE778316495}" type="pres">
      <dgm:prSet presAssocID="{9F178BB7-DA5B-4E4E-89AB-B1C800D136A2}" presName="Name1" presStyleCnt="0"/>
      <dgm:spPr/>
    </dgm:pt>
    <dgm:pt modelId="{5340B504-AF70-2C40-96C1-D80F1CD753EB}" type="pres">
      <dgm:prSet presAssocID="{9F178BB7-DA5B-4E4E-89AB-B1C800D136A2}" presName="cycle" presStyleCnt="0"/>
      <dgm:spPr/>
    </dgm:pt>
    <dgm:pt modelId="{183F1D33-00FC-4043-8C31-208C32151475}" type="pres">
      <dgm:prSet presAssocID="{9F178BB7-DA5B-4E4E-89AB-B1C800D136A2}" presName="srcNode" presStyleLbl="node1" presStyleIdx="0" presStyleCnt="3"/>
      <dgm:spPr/>
    </dgm:pt>
    <dgm:pt modelId="{77D350EA-CD2D-CC4B-89BE-F7D32EFCF0BC}" type="pres">
      <dgm:prSet presAssocID="{9F178BB7-DA5B-4E4E-89AB-B1C800D136A2}" presName="conn" presStyleLbl="parChTrans1D2" presStyleIdx="0" presStyleCnt="1"/>
      <dgm:spPr/>
      <dgm:t>
        <a:bodyPr/>
        <a:lstStyle/>
        <a:p>
          <a:endParaRPr lang="en-US"/>
        </a:p>
      </dgm:t>
    </dgm:pt>
    <dgm:pt modelId="{2B74977F-C947-594F-B525-197C5B664022}" type="pres">
      <dgm:prSet presAssocID="{9F178BB7-DA5B-4E4E-89AB-B1C800D136A2}" presName="extraNode" presStyleLbl="node1" presStyleIdx="0" presStyleCnt="3"/>
      <dgm:spPr/>
    </dgm:pt>
    <dgm:pt modelId="{53948E21-977A-F149-BB5C-A5D13F301603}" type="pres">
      <dgm:prSet presAssocID="{9F178BB7-DA5B-4E4E-89AB-B1C800D136A2}" presName="dstNode" presStyleLbl="node1" presStyleIdx="0" presStyleCnt="3"/>
      <dgm:spPr/>
    </dgm:pt>
    <dgm:pt modelId="{0F9AC1AB-0214-AE44-A8C4-83C6AF5A8E2D}" type="pres">
      <dgm:prSet presAssocID="{47635B58-9F41-0E4B-8FA5-1393CC54CFA5}" presName="text_1" presStyleLbl="node1" presStyleIdx="0" presStyleCnt="3">
        <dgm:presLayoutVars>
          <dgm:bulletEnabled val="1"/>
        </dgm:presLayoutVars>
      </dgm:prSet>
      <dgm:spPr/>
      <dgm:t>
        <a:bodyPr/>
        <a:lstStyle/>
        <a:p>
          <a:endParaRPr lang="en-US"/>
        </a:p>
      </dgm:t>
    </dgm:pt>
    <dgm:pt modelId="{375AE05B-ED5F-9140-87F4-53D41FC38949}" type="pres">
      <dgm:prSet presAssocID="{47635B58-9F41-0E4B-8FA5-1393CC54CFA5}" presName="accent_1" presStyleCnt="0"/>
      <dgm:spPr/>
    </dgm:pt>
    <dgm:pt modelId="{FFE2C010-E67A-2147-B8B2-8F2891AEDFDB}" type="pres">
      <dgm:prSet presAssocID="{47635B58-9F41-0E4B-8FA5-1393CC54CFA5}" presName="accentRepeatNode" presStyleLbl="solidFgAcc1" presStyleIdx="0" presStyleCnt="3"/>
      <dgm:spPr/>
    </dgm:pt>
    <dgm:pt modelId="{B1CBBC38-C56B-B44F-844A-1FAB84517B41}" type="pres">
      <dgm:prSet presAssocID="{D76D05FA-DFA6-4146-801B-AB3EBFDCFC0C}" presName="text_2" presStyleLbl="node1" presStyleIdx="1" presStyleCnt="3">
        <dgm:presLayoutVars>
          <dgm:bulletEnabled val="1"/>
        </dgm:presLayoutVars>
      </dgm:prSet>
      <dgm:spPr/>
      <dgm:t>
        <a:bodyPr/>
        <a:lstStyle/>
        <a:p>
          <a:endParaRPr lang="en-US"/>
        </a:p>
      </dgm:t>
    </dgm:pt>
    <dgm:pt modelId="{9299509F-D67D-1D4E-9785-2B79E2C756D4}" type="pres">
      <dgm:prSet presAssocID="{D76D05FA-DFA6-4146-801B-AB3EBFDCFC0C}" presName="accent_2" presStyleCnt="0"/>
      <dgm:spPr/>
    </dgm:pt>
    <dgm:pt modelId="{2EBC4ED8-0439-AC4C-B6C1-C409213BA28A}" type="pres">
      <dgm:prSet presAssocID="{D76D05FA-DFA6-4146-801B-AB3EBFDCFC0C}" presName="accentRepeatNode" presStyleLbl="solidFgAcc1" presStyleIdx="1" presStyleCnt="3"/>
      <dgm:spPr/>
    </dgm:pt>
    <dgm:pt modelId="{EE7F3AAF-25D1-2947-8B92-720C207D830C}" type="pres">
      <dgm:prSet presAssocID="{DBE618B3-B148-4C4C-B59C-36BC86A1B712}" presName="text_3" presStyleLbl="node1" presStyleIdx="2" presStyleCnt="3">
        <dgm:presLayoutVars>
          <dgm:bulletEnabled val="1"/>
        </dgm:presLayoutVars>
      </dgm:prSet>
      <dgm:spPr/>
      <dgm:t>
        <a:bodyPr/>
        <a:lstStyle/>
        <a:p>
          <a:endParaRPr lang="en-US"/>
        </a:p>
      </dgm:t>
    </dgm:pt>
    <dgm:pt modelId="{2ED13CD7-25C1-9544-85E9-E8FBDF0DC77E}" type="pres">
      <dgm:prSet presAssocID="{DBE618B3-B148-4C4C-B59C-36BC86A1B712}" presName="accent_3" presStyleCnt="0"/>
      <dgm:spPr/>
    </dgm:pt>
    <dgm:pt modelId="{C4C4AF7C-F87F-0B48-A548-2CC5FCA90446}" type="pres">
      <dgm:prSet presAssocID="{DBE618B3-B148-4C4C-B59C-36BC86A1B712}" presName="accentRepeatNode" presStyleLbl="solidFgAcc1" presStyleIdx="2" presStyleCnt="3"/>
      <dgm:spPr/>
    </dgm:pt>
  </dgm:ptLst>
  <dgm:cxnLst>
    <dgm:cxn modelId="{5168D942-4DC4-6D48-83BA-19E3C1812A86}" srcId="{9F178BB7-DA5B-4E4E-89AB-B1C800D136A2}" destId="{DBE618B3-B148-4C4C-B59C-36BC86A1B712}" srcOrd="2" destOrd="0" parTransId="{C18B235B-3FCE-F544-BCCD-7B7C127A27B8}" sibTransId="{1AC536D1-853D-074F-98A7-6778622E9A5C}"/>
    <dgm:cxn modelId="{7853CC5D-A845-764D-A332-E944F3803D85}" type="presOf" srcId="{DBE618B3-B148-4C4C-B59C-36BC86A1B712}" destId="{EE7F3AAF-25D1-2947-8B92-720C207D830C}" srcOrd="0" destOrd="0" presId="urn:microsoft.com/office/officeart/2008/layout/VerticalCurvedList"/>
    <dgm:cxn modelId="{F9150A81-D996-8A4D-8AAA-38AB04F2E4D6}" type="presOf" srcId="{9F178BB7-DA5B-4E4E-89AB-B1C800D136A2}" destId="{089BB0EC-80D3-D44A-92E9-F86EE57F3F30}" srcOrd="0" destOrd="0" presId="urn:microsoft.com/office/officeart/2008/layout/VerticalCurvedList"/>
    <dgm:cxn modelId="{40B74B4C-5097-1E40-92EC-CA83234C7794}" type="presOf" srcId="{D76D05FA-DFA6-4146-801B-AB3EBFDCFC0C}" destId="{B1CBBC38-C56B-B44F-844A-1FAB84517B41}" srcOrd="0" destOrd="0" presId="urn:microsoft.com/office/officeart/2008/layout/VerticalCurvedList"/>
    <dgm:cxn modelId="{AE961F3E-6FF2-3D4B-A156-82FEB81565D5}" type="presOf" srcId="{47635B58-9F41-0E4B-8FA5-1393CC54CFA5}" destId="{0F9AC1AB-0214-AE44-A8C4-83C6AF5A8E2D}" srcOrd="0" destOrd="0" presId="urn:microsoft.com/office/officeart/2008/layout/VerticalCurvedList"/>
    <dgm:cxn modelId="{B7229C21-60A5-6A40-A7F6-28430694CFA8}" type="presOf" srcId="{338A0A21-8FD4-D64C-8342-9630CC71FB5E}" destId="{77D350EA-CD2D-CC4B-89BE-F7D32EFCF0BC}" srcOrd="0" destOrd="0" presId="urn:microsoft.com/office/officeart/2008/layout/VerticalCurvedList"/>
    <dgm:cxn modelId="{2B8CB3DF-743F-5B43-910E-AFF1FE721977}" srcId="{9F178BB7-DA5B-4E4E-89AB-B1C800D136A2}" destId="{47635B58-9F41-0E4B-8FA5-1393CC54CFA5}" srcOrd="0" destOrd="0" parTransId="{6D4EE238-FB66-3949-9DD9-F1793DA1E403}" sibTransId="{338A0A21-8FD4-D64C-8342-9630CC71FB5E}"/>
    <dgm:cxn modelId="{8452B562-7C51-5247-AFF0-056F46133BC7}" srcId="{9F178BB7-DA5B-4E4E-89AB-B1C800D136A2}" destId="{D76D05FA-DFA6-4146-801B-AB3EBFDCFC0C}" srcOrd="1" destOrd="0" parTransId="{77320F82-23FF-2244-96A5-331DFFBBE60F}" sibTransId="{7D71AA1F-5837-7A4B-ACDB-5CBD2E93F070}"/>
    <dgm:cxn modelId="{7EEC19F6-99C4-344A-9FAE-54EAC22FA98F}" type="presParOf" srcId="{089BB0EC-80D3-D44A-92E9-F86EE57F3F30}" destId="{543CA494-606C-2342-9709-5AE778316495}" srcOrd="0" destOrd="0" presId="urn:microsoft.com/office/officeart/2008/layout/VerticalCurvedList"/>
    <dgm:cxn modelId="{36AB9ED0-D719-8245-B130-FF6C1D0E5FFB}" type="presParOf" srcId="{543CA494-606C-2342-9709-5AE778316495}" destId="{5340B504-AF70-2C40-96C1-D80F1CD753EB}" srcOrd="0" destOrd="0" presId="urn:microsoft.com/office/officeart/2008/layout/VerticalCurvedList"/>
    <dgm:cxn modelId="{710549B7-6238-A549-80A3-F322B73257E1}" type="presParOf" srcId="{5340B504-AF70-2C40-96C1-D80F1CD753EB}" destId="{183F1D33-00FC-4043-8C31-208C32151475}" srcOrd="0" destOrd="0" presId="urn:microsoft.com/office/officeart/2008/layout/VerticalCurvedList"/>
    <dgm:cxn modelId="{57892CB8-050A-0042-89B7-DAC8432F3403}" type="presParOf" srcId="{5340B504-AF70-2C40-96C1-D80F1CD753EB}" destId="{77D350EA-CD2D-CC4B-89BE-F7D32EFCF0BC}" srcOrd="1" destOrd="0" presId="urn:microsoft.com/office/officeart/2008/layout/VerticalCurvedList"/>
    <dgm:cxn modelId="{D6351DA0-D70E-8547-ADB7-DDB481079026}" type="presParOf" srcId="{5340B504-AF70-2C40-96C1-D80F1CD753EB}" destId="{2B74977F-C947-594F-B525-197C5B664022}" srcOrd="2" destOrd="0" presId="urn:microsoft.com/office/officeart/2008/layout/VerticalCurvedList"/>
    <dgm:cxn modelId="{35F6E799-841D-0E4B-8CEA-15C12C6CD6C5}" type="presParOf" srcId="{5340B504-AF70-2C40-96C1-D80F1CD753EB}" destId="{53948E21-977A-F149-BB5C-A5D13F301603}" srcOrd="3" destOrd="0" presId="urn:microsoft.com/office/officeart/2008/layout/VerticalCurvedList"/>
    <dgm:cxn modelId="{F6DF6DF1-31B0-4848-86DF-EEDD8F42FF47}" type="presParOf" srcId="{543CA494-606C-2342-9709-5AE778316495}" destId="{0F9AC1AB-0214-AE44-A8C4-83C6AF5A8E2D}" srcOrd="1" destOrd="0" presId="urn:microsoft.com/office/officeart/2008/layout/VerticalCurvedList"/>
    <dgm:cxn modelId="{3A702B37-C679-6644-BCF5-2EA0E566EC3A}" type="presParOf" srcId="{543CA494-606C-2342-9709-5AE778316495}" destId="{375AE05B-ED5F-9140-87F4-53D41FC38949}" srcOrd="2" destOrd="0" presId="urn:microsoft.com/office/officeart/2008/layout/VerticalCurvedList"/>
    <dgm:cxn modelId="{F3ED53BA-B844-A149-8A0F-A25D0938724E}" type="presParOf" srcId="{375AE05B-ED5F-9140-87F4-53D41FC38949}" destId="{FFE2C010-E67A-2147-B8B2-8F2891AEDFDB}" srcOrd="0" destOrd="0" presId="urn:microsoft.com/office/officeart/2008/layout/VerticalCurvedList"/>
    <dgm:cxn modelId="{8FFB681D-3CC3-814F-ACE5-4A7E4AEEB549}" type="presParOf" srcId="{543CA494-606C-2342-9709-5AE778316495}" destId="{B1CBBC38-C56B-B44F-844A-1FAB84517B41}" srcOrd="3" destOrd="0" presId="urn:microsoft.com/office/officeart/2008/layout/VerticalCurvedList"/>
    <dgm:cxn modelId="{3C19271E-A358-C449-B100-FB9DDBA9D11F}" type="presParOf" srcId="{543CA494-606C-2342-9709-5AE778316495}" destId="{9299509F-D67D-1D4E-9785-2B79E2C756D4}" srcOrd="4" destOrd="0" presId="urn:microsoft.com/office/officeart/2008/layout/VerticalCurvedList"/>
    <dgm:cxn modelId="{007BBB22-FE45-C44C-A8C8-7346E5D5F675}" type="presParOf" srcId="{9299509F-D67D-1D4E-9785-2B79E2C756D4}" destId="{2EBC4ED8-0439-AC4C-B6C1-C409213BA28A}" srcOrd="0" destOrd="0" presId="urn:microsoft.com/office/officeart/2008/layout/VerticalCurvedList"/>
    <dgm:cxn modelId="{1A24C82C-1E7B-B34F-9EA5-A4F524010230}" type="presParOf" srcId="{543CA494-606C-2342-9709-5AE778316495}" destId="{EE7F3AAF-25D1-2947-8B92-720C207D830C}" srcOrd="5" destOrd="0" presId="urn:microsoft.com/office/officeart/2008/layout/VerticalCurvedList"/>
    <dgm:cxn modelId="{05595894-8157-3B48-8F4E-1EF9E7ABFFC0}" type="presParOf" srcId="{543CA494-606C-2342-9709-5AE778316495}" destId="{2ED13CD7-25C1-9544-85E9-E8FBDF0DC77E}" srcOrd="6" destOrd="0" presId="urn:microsoft.com/office/officeart/2008/layout/VerticalCurvedList"/>
    <dgm:cxn modelId="{382A4FE9-76E5-0D41-A00E-D942E892766C}" type="presParOf" srcId="{2ED13CD7-25C1-9544-85E9-E8FBDF0DC77E}" destId="{C4C4AF7C-F87F-0B48-A548-2CC5FCA9044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4EEE87-4393-5843-8127-67921545F0FA}" type="doc">
      <dgm:prSet loTypeId="urn:microsoft.com/office/officeart/2005/8/layout/arrow3" loCatId="" qsTypeId="urn:microsoft.com/office/officeart/2005/8/quickstyle/simple4" qsCatId="simple" csTypeId="urn:microsoft.com/office/officeart/2005/8/colors/accent1_2" csCatId="accent1" phldr="1"/>
      <dgm:spPr/>
      <dgm:t>
        <a:bodyPr/>
        <a:lstStyle/>
        <a:p>
          <a:endParaRPr lang="en-US"/>
        </a:p>
      </dgm:t>
    </dgm:pt>
    <dgm:pt modelId="{E9DC3CC6-07DD-E44C-8136-CE6EEEACA80F}">
      <dgm:prSet phldrT="[Text]" custT="1"/>
      <dgm:spPr/>
      <dgm:t>
        <a:bodyPr/>
        <a:lstStyle/>
        <a:p>
          <a:r>
            <a:rPr lang="en-US" sz="3400" b="1" dirty="0" smtClean="0"/>
            <a:t>Enthusiastic</a:t>
          </a:r>
          <a:r>
            <a:rPr lang="en-US" sz="3400" b="1" baseline="0" dirty="0" smtClean="0"/>
            <a:t> Commitment</a:t>
          </a:r>
          <a:endParaRPr lang="en-US" sz="3400" b="1" dirty="0"/>
        </a:p>
      </dgm:t>
    </dgm:pt>
    <dgm:pt modelId="{5612BE73-780E-6241-8E51-9EE3A7BDB6DA}" type="parTrans" cxnId="{5B495806-0483-FC48-87E3-29D9A58872EA}">
      <dgm:prSet/>
      <dgm:spPr/>
      <dgm:t>
        <a:bodyPr/>
        <a:lstStyle/>
        <a:p>
          <a:endParaRPr lang="en-US"/>
        </a:p>
      </dgm:t>
    </dgm:pt>
    <dgm:pt modelId="{B4C447F8-52A2-BD4B-9C2B-CEB30E3D9F63}" type="sibTrans" cxnId="{5B495806-0483-FC48-87E3-29D9A58872EA}">
      <dgm:prSet/>
      <dgm:spPr/>
      <dgm:t>
        <a:bodyPr/>
        <a:lstStyle/>
        <a:p>
          <a:endParaRPr lang="en-US"/>
        </a:p>
      </dgm:t>
    </dgm:pt>
    <dgm:pt modelId="{98A8AB69-D47D-704F-9195-1256FC23EFF3}">
      <dgm:prSet phldrT="[Text]" custT="1"/>
      <dgm:spPr/>
      <dgm:t>
        <a:bodyPr/>
        <a:lstStyle/>
        <a:p>
          <a:r>
            <a:rPr lang="en-US" sz="3200" b="1" dirty="0" smtClean="0"/>
            <a:t>Reluctant Obedience / Indifferent Compliance</a:t>
          </a:r>
          <a:endParaRPr lang="en-US" sz="3200" b="1" dirty="0"/>
        </a:p>
      </dgm:t>
    </dgm:pt>
    <dgm:pt modelId="{FA05E214-4930-F049-AFA0-1219C41E375B}" type="parTrans" cxnId="{B0A9E618-C37D-7640-BE0B-96016B34B589}">
      <dgm:prSet/>
      <dgm:spPr/>
      <dgm:t>
        <a:bodyPr/>
        <a:lstStyle/>
        <a:p>
          <a:endParaRPr lang="en-US"/>
        </a:p>
      </dgm:t>
    </dgm:pt>
    <dgm:pt modelId="{537B77E2-847D-B14C-8D18-AFCCDBC31031}" type="sibTrans" cxnId="{B0A9E618-C37D-7640-BE0B-96016B34B589}">
      <dgm:prSet/>
      <dgm:spPr/>
      <dgm:t>
        <a:bodyPr/>
        <a:lstStyle/>
        <a:p>
          <a:endParaRPr lang="en-US"/>
        </a:p>
      </dgm:t>
    </dgm:pt>
    <dgm:pt modelId="{6AE56ED9-E8E9-E045-A045-39EE60B4D190}" type="pres">
      <dgm:prSet presAssocID="{504EEE87-4393-5843-8127-67921545F0FA}" presName="compositeShape" presStyleCnt="0">
        <dgm:presLayoutVars>
          <dgm:chMax val="2"/>
          <dgm:dir/>
          <dgm:resizeHandles val="exact"/>
        </dgm:presLayoutVars>
      </dgm:prSet>
      <dgm:spPr/>
      <dgm:t>
        <a:bodyPr/>
        <a:lstStyle/>
        <a:p>
          <a:endParaRPr lang="en-US"/>
        </a:p>
      </dgm:t>
    </dgm:pt>
    <dgm:pt modelId="{59C2D802-B526-7441-AF9F-2CB1A36EDA0D}" type="pres">
      <dgm:prSet presAssocID="{504EEE87-4393-5843-8127-67921545F0FA}" presName="divider" presStyleLbl="fgShp" presStyleIdx="0" presStyleCnt="1"/>
      <dgm:spPr/>
    </dgm:pt>
    <dgm:pt modelId="{53E96323-8265-D24A-986B-36725DADB3AD}" type="pres">
      <dgm:prSet presAssocID="{E9DC3CC6-07DD-E44C-8136-CE6EEEACA80F}" presName="downArrow" presStyleLbl="node1" presStyleIdx="0" presStyleCnt="2"/>
      <dgm:spPr/>
    </dgm:pt>
    <dgm:pt modelId="{631D87C1-A942-7F46-82C1-540FEE0A9983}" type="pres">
      <dgm:prSet presAssocID="{E9DC3CC6-07DD-E44C-8136-CE6EEEACA80F}" presName="downArrowText" presStyleLbl="revTx" presStyleIdx="0" presStyleCnt="2">
        <dgm:presLayoutVars>
          <dgm:bulletEnabled val="1"/>
        </dgm:presLayoutVars>
      </dgm:prSet>
      <dgm:spPr/>
      <dgm:t>
        <a:bodyPr/>
        <a:lstStyle/>
        <a:p>
          <a:endParaRPr lang="en-US"/>
        </a:p>
      </dgm:t>
    </dgm:pt>
    <dgm:pt modelId="{3260C535-8D78-CF4A-9BAE-9EA539D990C9}" type="pres">
      <dgm:prSet presAssocID="{98A8AB69-D47D-704F-9195-1256FC23EFF3}" presName="upArrow" presStyleLbl="node1" presStyleIdx="1" presStyleCnt="2"/>
      <dgm:spPr/>
    </dgm:pt>
    <dgm:pt modelId="{268E8413-784E-134D-A0F2-72032446DE1B}" type="pres">
      <dgm:prSet presAssocID="{98A8AB69-D47D-704F-9195-1256FC23EFF3}" presName="upArrowText" presStyleLbl="revTx" presStyleIdx="1" presStyleCnt="2">
        <dgm:presLayoutVars>
          <dgm:bulletEnabled val="1"/>
        </dgm:presLayoutVars>
      </dgm:prSet>
      <dgm:spPr/>
      <dgm:t>
        <a:bodyPr/>
        <a:lstStyle/>
        <a:p>
          <a:endParaRPr lang="en-US"/>
        </a:p>
      </dgm:t>
    </dgm:pt>
  </dgm:ptLst>
  <dgm:cxnLst>
    <dgm:cxn modelId="{917060D1-2E15-0E44-A9C8-1522B74F6CCD}" type="presOf" srcId="{504EEE87-4393-5843-8127-67921545F0FA}" destId="{6AE56ED9-E8E9-E045-A045-39EE60B4D190}" srcOrd="0" destOrd="0" presId="urn:microsoft.com/office/officeart/2005/8/layout/arrow3"/>
    <dgm:cxn modelId="{B0A9E618-C37D-7640-BE0B-96016B34B589}" srcId="{504EEE87-4393-5843-8127-67921545F0FA}" destId="{98A8AB69-D47D-704F-9195-1256FC23EFF3}" srcOrd="1" destOrd="0" parTransId="{FA05E214-4930-F049-AFA0-1219C41E375B}" sibTransId="{537B77E2-847D-B14C-8D18-AFCCDBC31031}"/>
    <dgm:cxn modelId="{2E0B4C08-4D06-A54F-BA54-8BBC8529290B}" type="presOf" srcId="{E9DC3CC6-07DD-E44C-8136-CE6EEEACA80F}" destId="{631D87C1-A942-7F46-82C1-540FEE0A9983}" srcOrd="0" destOrd="0" presId="urn:microsoft.com/office/officeart/2005/8/layout/arrow3"/>
    <dgm:cxn modelId="{5B495806-0483-FC48-87E3-29D9A58872EA}" srcId="{504EEE87-4393-5843-8127-67921545F0FA}" destId="{E9DC3CC6-07DD-E44C-8136-CE6EEEACA80F}" srcOrd="0" destOrd="0" parTransId="{5612BE73-780E-6241-8E51-9EE3A7BDB6DA}" sibTransId="{B4C447F8-52A2-BD4B-9C2B-CEB30E3D9F63}"/>
    <dgm:cxn modelId="{D092512E-72FE-834B-801C-259B5D4060E2}" type="presOf" srcId="{98A8AB69-D47D-704F-9195-1256FC23EFF3}" destId="{268E8413-784E-134D-A0F2-72032446DE1B}" srcOrd="0" destOrd="0" presId="urn:microsoft.com/office/officeart/2005/8/layout/arrow3"/>
    <dgm:cxn modelId="{C31830A8-E636-1744-BC5B-5845C2E19413}" type="presParOf" srcId="{6AE56ED9-E8E9-E045-A045-39EE60B4D190}" destId="{59C2D802-B526-7441-AF9F-2CB1A36EDA0D}" srcOrd="0" destOrd="0" presId="urn:microsoft.com/office/officeart/2005/8/layout/arrow3"/>
    <dgm:cxn modelId="{EA61FEDF-E557-E745-8157-FBBDCE792EA6}" type="presParOf" srcId="{6AE56ED9-E8E9-E045-A045-39EE60B4D190}" destId="{53E96323-8265-D24A-986B-36725DADB3AD}" srcOrd="1" destOrd="0" presId="urn:microsoft.com/office/officeart/2005/8/layout/arrow3"/>
    <dgm:cxn modelId="{60EB45D7-E33F-F04D-BE25-8CC19028EE11}" type="presParOf" srcId="{6AE56ED9-E8E9-E045-A045-39EE60B4D190}" destId="{631D87C1-A942-7F46-82C1-540FEE0A9983}" srcOrd="2" destOrd="0" presId="urn:microsoft.com/office/officeart/2005/8/layout/arrow3"/>
    <dgm:cxn modelId="{811494DC-1407-5F48-9328-F07CB44D8915}" type="presParOf" srcId="{6AE56ED9-E8E9-E045-A045-39EE60B4D190}" destId="{3260C535-8D78-CF4A-9BAE-9EA539D990C9}" srcOrd="3" destOrd="0" presId="urn:microsoft.com/office/officeart/2005/8/layout/arrow3"/>
    <dgm:cxn modelId="{5C2DD95C-D66F-EE48-B523-3AB4A039AC9F}" type="presParOf" srcId="{6AE56ED9-E8E9-E045-A045-39EE60B4D190}" destId="{268E8413-784E-134D-A0F2-72032446DE1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13CCAF3-835E-4C4C-89B2-AD1459E0A023}"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1367634E-779C-C346-AF04-414805DF11BC}">
      <dgm:prSet phldrT="[Text]"/>
      <dgm:spPr/>
      <dgm:t>
        <a:bodyPr/>
        <a:lstStyle/>
        <a:p>
          <a:r>
            <a:rPr lang="en-US" dirty="0" smtClean="0"/>
            <a:t>Most</a:t>
          </a:r>
          <a:r>
            <a:rPr lang="en-US" baseline="0" dirty="0" smtClean="0"/>
            <a:t> of the leadership definition listed earlier emphasize rational, cognitive processes : achieving shared task objective</a:t>
          </a:r>
          <a:endParaRPr lang="en-US" dirty="0"/>
        </a:p>
      </dgm:t>
    </dgm:pt>
    <dgm:pt modelId="{4A038BB6-8FF1-7147-95B1-DB61BC212A66}" type="parTrans" cxnId="{7462D02F-2F39-7249-B56D-EB7C0EDAC4FE}">
      <dgm:prSet/>
      <dgm:spPr/>
      <dgm:t>
        <a:bodyPr/>
        <a:lstStyle/>
        <a:p>
          <a:endParaRPr lang="en-US"/>
        </a:p>
      </dgm:t>
    </dgm:pt>
    <dgm:pt modelId="{E39642D8-EAB9-3346-8CA2-70B696D81FCA}" type="sibTrans" cxnId="{7462D02F-2F39-7249-B56D-EB7C0EDAC4FE}">
      <dgm:prSet/>
      <dgm:spPr/>
      <dgm:t>
        <a:bodyPr/>
        <a:lstStyle/>
        <a:p>
          <a:endParaRPr lang="en-US"/>
        </a:p>
      </dgm:t>
    </dgm:pt>
    <dgm:pt modelId="{28573A42-1CAF-1F49-839C-45B987F0B526}">
      <dgm:prSet phldrT="[Text]"/>
      <dgm:spPr/>
      <dgm:t>
        <a:bodyPr/>
        <a:lstStyle/>
        <a:p>
          <a:r>
            <a:rPr lang="en-US" dirty="0" smtClean="0"/>
            <a:t>1980s : Few conceptions of leadership</a:t>
          </a:r>
          <a:r>
            <a:rPr lang="en-US" baseline="0" dirty="0" smtClean="0"/>
            <a:t> recognized the importance of emotions as a basis for influence</a:t>
          </a:r>
          <a:endParaRPr lang="en-US" dirty="0"/>
        </a:p>
      </dgm:t>
    </dgm:pt>
    <dgm:pt modelId="{3FE27E97-F5F5-6744-83F6-EF28F21F6669}" type="parTrans" cxnId="{8377B693-C303-3443-9F3D-EAC6BA9B0107}">
      <dgm:prSet/>
      <dgm:spPr/>
      <dgm:t>
        <a:bodyPr/>
        <a:lstStyle/>
        <a:p>
          <a:endParaRPr lang="en-US"/>
        </a:p>
      </dgm:t>
    </dgm:pt>
    <dgm:pt modelId="{576B173B-1855-304C-95EC-8660201CEB9C}" type="sibTrans" cxnId="{8377B693-C303-3443-9F3D-EAC6BA9B0107}">
      <dgm:prSet/>
      <dgm:spPr/>
      <dgm:t>
        <a:bodyPr/>
        <a:lstStyle/>
        <a:p>
          <a:endParaRPr lang="en-US"/>
        </a:p>
      </dgm:t>
    </dgm:pt>
    <dgm:pt modelId="{52C5BEEB-BE61-5A49-9F1C-A2D031BF0644}">
      <dgm:prSet phldrT="[Text]" custT="1"/>
      <dgm:spPr/>
      <dgm:t>
        <a:bodyPr/>
        <a:lstStyle/>
        <a:p>
          <a:r>
            <a:rPr lang="en-US" sz="3000" b="1" dirty="0" smtClean="0"/>
            <a:t>Leaders inspire</a:t>
          </a:r>
          <a:r>
            <a:rPr lang="en-US" sz="3000" b="1" baseline="0" dirty="0" smtClean="0"/>
            <a:t> followers to willingly sacrifice their selfish interests for a higher cause</a:t>
          </a:r>
          <a:endParaRPr lang="en-US" sz="3000" b="1" dirty="0"/>
        </a:p>
      </dgm:t>
    </dgm:pt>
    <dgm:pt modelId="{86C3D107-C27B-1540-A61B-21F3D404780D}" type="parTrans" cxnId="{DB48C771-ABCB-6E4A-A5A5-D2D5114CA226}">
      <dgm:prSet/>
      <dgm:spPr/>
      <dgm:t>
        <a:bodyPr/>
        <a:lstStyle/>
        <a:p>
          <a:endParaRPr lang="en-US"/>
        </a:p>
      </dgm:t>
    </dgm:pt>
    <dgm:pt modelId="{B719E2F9-667E-CE4A-AFA8-C10E3DB5830C}" type="sibTrans" cxnId="{DB48C771-ABCB-6E4A-A5A5-D2D5114CA226}">
      <dgm:prSet/>
      <dgm:spPr/>
      <dgm:t>
        <a:bodyPr/>
        <a:lstStyle/>
        <a:p>
          <a:endParaRPr lang="en-US"/>
        </a:p>
      </dgm:t>
    </dgm:pt>
    <dgm:pt modelId="{0F310CE0-60BB-BA4E-9EC2-AE20DD206E58}" type="pres">
      <dgm:prSet presAssocID="{513CCAF3-835E-4C4C-89B2-AD1459E0A023}" presName="outerComposite" presStyleCnt="0">
        <dgm:presLayoutVars>
          <dgm:chMax val="5"/>
          <dgm:dir/>
          <dgm:resizeHandles val="exact"/>
        </dgm:presLayoutVars>
      </dgm:prSet>
      <dgm:spPr/>
      <dgm:t>
        <a:bodyPr/>
        <a:lstStyle/>
        <a:p>
          <a:endParaRPr lang="en-US"/>
        </a:p>
      </dgm:t>
    </dgm:pt>
    <dgm:pt modelId="{E29723DD-39F0-AB41-9040-7E22E8D2EEC7}" type="pres">
      <dgm:prSet presAssocID="{513CCAF3-835E-4C4C-89B2-AD1459E0A023}" presName="dummyMaxCanvas" presStyleCnt="0">
        <dgm:presLayoutVars/>
      </dgm:prSet>
      <dgm:spPr/>
    </dgm:pt>
    <dgm:pt modelId="{35E59906-AECA-4441-9218-5D71BD1BA2B7}" type="pres">
      <dgm:prSet presAssocID="{513CCAF3-835E-4C4C-89B2-AD1459E0A023}" presName="ThreeNodes_1" presStyleLbl="node1" presStyleIdx="0" presStyleCnt="3">
        <dgm:presLayoutVars>
          <dgm:bulletEnabled val="1"/>
        </dgm:presLayoutVars>
      </dgm:prSet>
      <dgm:spPr/>
      <dgm:t>
        <a:bodyPr/>
        <a:lstStyle/>
        <a:p>
          <a:endParaRPr lang="en-US"/>
        </a:p>
      </dgm:t>
    </dgm:pt>
    <dgm:pt modelId="{F028AF1C-E6AC-4348-BA0E-C2C0E59F633C}" type="pres">
      <dgm:prSet presAssocID="{513CCAF3-835E-4C4C-89B2-AD1459E0A023}" presName="ThreeNodes_2" presStyleLbl="node1" presStyleIdx="1" presStyleCnt="3">
        <dgm:presLayoutVars>
          <dgm:bulletEnabled val="1"/>
        </dgm:presLayoutVars>
      </dgm:prSet>
      <dgm:spPr/>
      <dgm:t>
        <a:bodyPr/>
        <a:lstStyle/>
        <a:p>
          <a:endParaRPr lang="en-US"/>
        </a:p>
      </dgm:t>
    </dgm:pt>
    <dgm:pt modelId="{9BFFF25C-4EB6-C34D-A791-08D9657CA08D}" type="pres">
      <dgm:prSet presAssocID="{513CCAF3-835E-4C4C-89B2-AD1459E0A023}" presName="ThreeNodes_3" presStyleLbl="node1" presStyleIdx="2" presStyleCnt="3">
        <dgm:presLayoutVars>
          <dgm:bulletEnabled val="1"/>
        </dgm:presLayoutVars>
      </dgm:prSet>
      <dgm:spPr/>
      <dgm:t>
        <a:bodyPr/>
        <a:lstStyle/>
        <a:p>
          <a:endParaRPr lang="en-US"/>
        </a:p>
      </dgm:t>
    </dgm:pt>
    <dgm:pt modelId="{1096F750-045D-9347-9827-51284DAD3ED2}" type="pres">
      <dgm:prSet presAssocID="{513CCAF3-835E-4C4C-89B2-AD1459E0A023}" presName="ThreeConn_1-2" presStyleLbl="fgAccFollowNode1" presStyleIdx="0" presStyleCnt="2">
        <dgm:presLayoutVars>
          <dgm:bulletEnabled val="1"/>
        </dgm:presLayoutVars>
      </dgm:prSet>
      <dgm:spPr/>
      <dgm:t>
        <a:bodyPr/>
        <a:lstStyle/>
        <a:p>
          <a:endParaRPr lang="en-US"/>
        </a:p>
      </dgm:t>
    </dgm:pt>
    <dgm:pt modelId="{EDE98C80-B2D7-484A-BEB9-F1C68A185CF9}" type="pres">
      <dgm:prSet presAssocID="{513CCAF3-835E-4C4C-89B2-AD1459E0A023}" presName="ThreeConn_2-3" presStyleLbl="fgAccFollowNode1" presStyleIdx="1" presStyleCnt="2">
        <dgm:presLayoutVars>
          <dgm:bulletEnabled val="1"/>
        </dgm:presLayoutVars>
      </dgm:prSet>
      <dgm:spPr/>
      <dgm:t>
        <a:bodyPr/>
        <a:lstStyle/>
        <a:p>
          <a:endParaRPr lang="en-US"/>
        </a:p>
      </dgm:t>
    </dgm:pt>
    <dgm:pt modelId="{961D3A6C-6CAE-1449-8278-42A89BBEC68E}" type="pres">
      <dgm:prSet presAssocID="{513CCAF3-835E-4C4C-89B2-AD1459E0A023}" presName="ThreeNodes_1_text" presStyleLbl="node1" presStyleIdx="2" presStyleCnt="3">
        <dgm:presLayoutVars>
          <dgm:bulletEnabled val="1"/>
        </dgm:presLayoutVars>
      </dgm:prSet>
      <dgm:spPr/>
      <dgm:t>
        <a:bodyPr/>
        <a:lstStyle/>
        <a:p>
          <a:endParaRPr lang="en-US"/>
        </a:p>
      </dgm:t>
    </dgm:pt>
    <dgm:pt modelId="{ADEE375D-9970-884E-9ADF-735FADCF8EDB}" type="pres">
      <dgm:prSet presAssocID="{513CCAF3-835E-4C4C-89B2-AD1459E0A023}" presName="ThreeNodes_2_text" presStyleLbl="node1" presStyleIdx="2" presStyleCnt="3">
        <dgm:presLayoutVars>
          <dgm:bulletEnabled val="1"/>
        </dgm:presLayoutVars>
      </dgm:prSet>
      <dgm:spPr/>
      <dgm:t>
        <a:bodyPr/>
        <a:lstStyle/>
        <a:p>
          <a:endParaRPr lang="en-US"/>
        </a:p>
      </dgm:t>
    </dgm:pt>
    <dgm:pt modelId="{4E37A1DD-5855-FF4F-A2A0-DCE0941F02D4}" type="pres">
      <dgm:prSet presAssocID="{513CCAF3-835E-4C4C-89B2-AD1459E0A023}" presName="ThreeNodes_3_text" presStyleLbl="node1" presStyleIdx="2" presStyleCnt="3">
        <dgm:presLayoutVars>
          <dgm:bulletEnabled val="1"/>
        </dgm:presLayoutVars>
      </dgm:prSet>
      <dgm:spPr/>
      <dgm:t>
        <a:bodyPr/>
        <a:lstStyle/>
        <a:p>
          <a:endParaRPr lang="en-US"/>
        </a:p>
      </dgm:t>
    </dgm:pt>
  </dgm:ptLst>
  <dgm:cxnLst>
    <dgm:cxn modelId="{079B25F2-0780-3B40-9737-03F1C93FE5F9}" type="presOf" srcId="{52C5BEEB-BE61-5A49-9F1C-A2D031BF0644}" destId="{9BFFF25C-4EB6-C34D-A791-08D9657CA08D}" srcOrd="0" destOrd="0" presId="urn:microsoft.com/office/officeart/2005/8/layout/vProcess5"/>
    <dgm:cxn modelId="{3AA42C4C-C5F1-BD4E-B1F5-8848429E4C6E}" type="presOf" srcId="{28573A42-1CAF-1F49-839C-45B987F0B526}" destId="{F028AF1C-E6AC-4348-BA0E-C2C0E59F633C}" srcOrd="0" destOrd="0" presId="urn:microsoft.com/office/officeart/2005/8/layout/vProcess5"/>
    <dgm:cxn modelId="{6C4FA7A1-CDE6-5545-B4EA-19C156CEC265}" type="presOf" srcId="{1367634E-779C-C346-AF04-414805DF11BC}" destId="{35E59906-AECA-4441-9218-5D71BD1BA2B7}" srcOrd="0" destOrd="0" presId="urn:microsoft.com/office/officeart/2005/8/layout/vProcess5"/>
    <dgm:cxn modelId="{19EF5D80-B635-7E4B-8D5E-618569DD9828}" type="presOf" srcId="{576B173B-1855-304C-95EC-8660201CEB9C}" destId="{EDE98C80-B2D7-484A-BEB9-F1C68A185CF9}" srcOrd="0" destOrd="0" presId="urn:microsoft.com/office/officeart/2005/8/layout/vProcess5"/>
    <dgm:cxn modelId="{DB48C771-ABCB-6E4A-A5A5-D2D5114CA226}" srcId="{513CCAF3-835E-4C4C-89B2-AD1459E0A023}" destId="{52C5BEEB-BE61-5A49-9F1C-A2D031BF0644}" srcOrd="2" destOrd="0" parTransId="{86C3D107-C27B-1540-A61B-21F3D404780D}" sibTransId="{B719E2F9-667E-CE4A-AFA8-C10E3DB5830C}"/>
    <dgm:cxn modelId="{07064084-B8B2-E140-B897-B580F0CEA390}" type="presOf" srcId="{1367634E-779C-C346-AF04-414805DF11BC}" destId="{961D3A6C-6CAE-1449-8278-42A89BBEC68E}" srcOrd="1" destOrd="0" presId="urn:microsoft.com/office/officeart/2005/8/layout/vProcess5"/>
    <dgm:cxn modelId="{58BE6727-9579-2345-8AA9-F15F50377DD3}" type="presOf" srcId="{52C5BEEB-BE61-5A49-9F1C-A2D031BF0644}" destId="{4E37A1DD-5855-FF4F-A2A0-DCE0941F02D4}" srcOrd="1" destOrd="0" presId="urn:microsoft.com/office/officeart/2005/8/layout/vProcess5"/>
    <dgm:cxn modelId="{8377B693-C303-3443-9F3D-EAC6BA9B0107}" srcId="{513CCAF3-835E-4C4C-89B2-AD1459E0A023}" destId="{28573A42-1CAF-1F49-839C-45B987F0B526}" srcOrd="1" destOrd="0" parTransId="{3FE27E97-F5F5-6744-83F6-EF28F21F6669}" sibTransId="{576B173B-1855-304C-95EC-8660201CEB9C}"/>
    <dgm:cxn modelId="{AECE10C7-291B-4C40-9D8E-9AEB67064760}" type="presOf" srcId="{E39642D8-EAB9-3346-8CA2-70B696D81FCA}" destId="{1096F750-045D-9347-9827-51284DAD3ED2}" srcOrd="0" destOrd="0" presId="urn:microsoft.com/office/officeart/2005/8/layout/vProcess5"/>
    <dgm:cxn modelId="{3D8E64C7-3BE1-134B-9446-0FFD5E98A8AD}" type="presOf" srcId="{513CCAF3-835E-4C4C-89B2-AD1459E0A023}" destId="{0F310CE0-60BB-BA4E-9EC2-AE20DD206E58}" srcOrd="0" destOrd="0" presId="urn:microsoft.com/office/officeart/2005/8/layout/vProcess5"/>
    <dgm:cxn modelId="{D4800B2B-B11F-E84C-B513-57471A97DC9E}" type="presOf" srcId="{28573A42-1CAF-1F49-839C-45B987F0B526}" destId="{ADEE375D-9970-884E-9ADF-735FADCF8EDB}" srcOrd="1" destOrd="0" presId="urn:microsoft.com/office/officeart/2005/8/layout/vProcess5"/>
    <dgm:cxn modelId="{7462D02F-2F39-7249-B56D-EB7C0EDAC4FE}" srcId="{513CCAF3-835E-4C4C-89B2-AD1459E0A023}" destId="{1367634E-779C-C346-AF04-414805DF11BC}" srcOrd="0" destOrd="0" parTransId="{4A038BB6-8FF1-7147-95B1-DB61BC212A66}" sibTransId="{E39642D8-EAB9-3346-8CA2-70B696D81FCA}"/>
    <dgm:cxn modelId="{8F210D26-0939-4D4C-8E61-A6E5C4F5ADB9}" type="presParOf" srcId="{0F310CE0-60BB-BA4E-9EC2-AE20DD206E58}" destId="{E29723DD-39F0-AB41-9040-7E22E8D2EEC7}" srcOrd="0" destOrd="0" presId="urn:microsoft.com/office/officeart/2005/8/layout/vProcess5"/>
    <dgm:cxn modelId="{A256B7AF-C2D0-BC4D-90BA-63B7A4516584}" type="presParOf" srcId="{0F310CE0-60BB-BA4E-9EC2-AE20DD206E58}" destId="{35E59906-AECA-4441-9218-5D71BD1BA2B7}" srcOrd="1" destOrd="0" presId="urn:microsoft.com/office/officeart/2005/8/layout/vProcess5"/>
    <dgm:cxn modelId="{8C1FD82F-29A9-0A4B-9A36-31151AAF4C8C}" type="presParOf" srcId="{0F310CE0-60BB-BA4E-9EC2-AE20DD206E58}" destId="{F028AF1C-E6AC-4348-BA0E-C2C0E59F633C}" srcOrd="2" destOrd="0" presId="urn:microsoft.com/office/officeart/2005/8/layout/vProcess5"/>
    <dgm:cxn modelId="{6678C908-7033-6D44-9E27-ADE169FBD82E}" type="presParOf" srcId="{0F310CE0-60BB-BA4E-9EC2-AE20DD206E58}" destId="{9BFFF25C-4EB6-C34D-A791-08D9657CA08D}" srcOrd="3" destOrd="0" presId="urn:microsoft.com/office/officeart/2005/8/layout/vProcess5"/>
    <dgm:cxn modelId="{7D957733-85C9-274C-B29A-0A20916C2176}" type="presParOf" srcId="{0F310CE0-60BB-BA4E-9EC2-AE20DD206E58}" destId="{1096F750-045D-9347-9827-51284DAD3ED2}" srcOrd="4" destOrd="0" presId="urn:microsoft.com/office/officeart/2005/8/layout/vProcess5"/>
    <dgm:cxn modelId="{4A1C64EB-1720-FA4A-A747-80207778925E}" type="presParOf" srcId="{0F310CE0-60BB-BA4E-9EC2-AE20DD206E58}" destId="{EDE98C80-B2D7-484A-BEB9-F1C68A185CF9}" srcOrd="5" destOrd="0" presId="urn:microsoft.com/office/officeart/2005/8/layout/vProcess5"/>
    <dgm:cxn modelId="{A474493A-5ECC-3B46-836C-824EB111E144}" type="presParOf" srcId="{0F310CE0-60BB-BA4E-9EC2-AE20DD206E58}" destId="{961D3A6C-6CAE-1449-8278-42A89BBEC68E}" srcOrd="6" destOrd="0" presId="urn:microsoft.com/office/officeart/2005/8/layout/vProcess5"/>
    <dgm:cxn modelId="{31835A08-316D-FC49-889B-DC454B8D144E}" type="presParOf" srcId="{0F310CE0-60BB-BA4E-9EC2-AE20DD206E58}" destId="{ADEE375D-9970-884E-9ADF-735FADCF8EDB}" srcOrd="7" destOrd="0" presId="urn:microsoft.com/office/officeart/2005/8/layout/vProcess5"/>
    <dgm:cxn modelId="{5E0C94C0-57DE-2349-B629-75EBE7E7BA8D}" type="presParOf" srcId="{0F310CE0-60BB-BA4E-9EC2-AE20DD206E58}" destId="{4E37A1DD-5855-FF4F-A2A0-DCE0941F02D4}"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E192123-FF26-E743-8728-5AF233F70909}" type="doc">
      <dgm:prSet loTypeId="urn:microsoft.com/office/officeart/2005/8/layout/arrow6" loCatId="" qsTypeId="urn:microsoft.com/office/officeart/2005/8/quickstyle/simple4" qsCatId="simple" csTypeId="urn:microsoft.com/office/officeart/2005/8/colors/colorful3" csCatId="colorful" phldr="1"/>
      <dgm:spPr/>
      <dgm:t>
        <a:bodyPr/>
        <a:lstStyle/>
        <a:p>
          <a:endParaRPr lang="en-US"/>
        </a:p>
      </dgm:t>
    </dgm:pt>
    <dgm:pt modelId="{CEBC611A-03C0-A242-969F-8FFF326B2EDE}">
      <dgm:prSet phldrT="[Text]"/>
      <dgm:spPr/>
      <dgm:t>
        <a:bodyPr/>
        <a:lstStyle/>
        <a:p>
          <a:r>
            <a:rPr lang="en-US" b="1" dirty="0" smtClean="0"/>
            <a:t>A</a:t>
          </a:r>
          <a:r>
            <a:rPr lang="en-US" b="1" baseline="0" dirty="0" smtClean="0"/>
            <a:t> </a:t>
          </a:r>
          <a:r>
            <a:rPr lang="en-US" b="1" dirty="0" smtClean="0"/>
            <a:t>person can be a leader without being a manager </a:t>
          </a:r>
          <a:endParaRPr lang="en-US" b="1" dirty="0"/>
        </a:p>
      </dgm:t>
    </dgm:pt>
    <dgm:pt modelId="{745363F7-FA85-3149-81A9-A0241E017E13}" type="parTrans" cxnId="{C4C243FC-BE01-1849-9C3A-62AFFDA2BB05}">
      <dgm:prSet/>
      <dgm:spPr/>
      <dgm:t>
        <a:bodyPr/>
        <a:lstStyle/>
        <a:p>
          <a:endParaRPr lang="en-US"/>
        </a:p>
      </dgm:t>
    </dgm:pt>
    <dgm:pt modelId="{E23A7A72-5CE8-0F4C-A025-7FF8C12E7D30}" type="sibTrans" cxnId="{C4C243FC-BE01-1849-9C3A-62AFFDA2BB05}">
      <dgm:prSet/>
      <dgm:spPr/>
      <dgm:t>
        <a:bodyPr/>
        <a:lstStyle/>
        <a:p>
          <a:endParaRPr lang="en-US"/>
        </a:p>
      </dgm:t>
    </dgm:pt>
    <dgm:pt modelId="{FF916C5D-C03D-8246-909C-FA811A39CD55}">
      <dgm:prSet phldrT="[Text]"/>
      <dgm:spPr/>
      <dgm:t>
        <a:bodyPr/>
        <a:lstStyle/>
        <a:p>
          <a:r>
            <a:rPr lang="en-US" b="1" dirty="0" smtClean="0"/>
            <a:t>A</a:t>
          </a:r>
          <a:r>
            <a:rPr lang="en-US" b="1" baseline="0" dirty="0" smtClean="0"/>
            <a:t> </a:t>
          </a:r>
          <a:r>
            <a:rPr lang="en-US" b="1" dirty="0" smtClean="0"/>
            <a:t>person can be a manager without leading </a:t>
          </a:r>
          <a:endParaRPr lang="en-US" b="1" dirty="0"/>
        </a:p>
      </dgm:t>
    </dgm:pt>
    <dgm:pt modelId="{FA14F209-657C-C546-89BF-EF96E526E16C}" type="parTrans" cxnId="{1C58379C-3B7F-674D-87D7-FCF89A709D79}">
      <dgm:prSet/>
      <dgm:spPr/>
      <dgm:t>
        <a:bodyPr/>
        <a:lstStyle/>
        <a:p>
          <a:endParaRPr lang="en-US"/>
        </a:p>
      </dgm:t>
    </dgm:pt>
    <dgm:pt modelId="{49DFA3F9-EB79-0544-87F1-BA9921C66713}" type="sibTrans" cxnId="{1C58379C-3B7F-674D-87D7-FCF89A709D79}">
      <dgm:prSet/>
      <dgm:spPr/>
      <dgm:t>
        <a:bodyPr/>
        <a:lstStyle/>
        <a:p>
          <a:endParaRPr lang="en-US"/>
        </a:p>
      </dgm:t>
    </dgm:pt>
    <dgm:pt modelId="{FF9D201A-3CD7-4E47-A498-F17DB5B5E516}" type="pres">
      <dgm:prSet presAssocID="{AE192123-FF26-E743-8728-5AF233F70909}" presName="compositeShape" presStyleCnt="0">
        <dgm:presLayoutVars>
          <dgm:chMax val="2"/>
          <dgm:dir/>
          <dgm:resizeHandles val="exact"/>
        </dgm:presLayoutVars>
      </dgm:prSet>
      <dgm:spPr/>
      <dgm:t>
        <a:bodyPr/>
        <a:lstStyle/>
        <a:p>
          <a:endParaRPr lang="en-US"/>
        </a:p>
      </dgm:t>
    </dgm:pt>
    <dgm:pt modelId="{2C342313-9CBB-2F4B-A9B0-B1832CE560CD}" type="pres">
      <dgm:prSet presAssocID="{AE192123-FF26-E743-8728-5AF233F70909}" presName="ribbon" presStyleLbl="node1" presStyleIdx="0" presStyleCnt="1"/>
      <dgm:spPr/>
    </dgm:pt>
    <dgm:pt modelId="{F9EB3426-DD72-234B-8CB1-4F0DAAC0B9C3}" type="pres">
      <dgm:prSet presAssocID="{AE192123-FF26-E743-8728-5AF233F70909}" presName="leftArrowText" presStyleLbl="node1" presStyleIdx="0" presStyleCnt="1">
        <dgm:presLayoutVars>
          <dgm:chMax val="0"/>
          <dgm:bulletEnabled val="1"/>
        </dgm:presLayoutVars>
      </dgm:prSet>
      <dgm:spPr/>
      <dgm:t>
        <a:bodyPr/>
        <a:lstStyle/>
        <a:p>
          <a:endParaRPr lang="en-US"/>
        </a:p>
      </dgm:t>
    </dgm:pt>
    <dgm:pt modelId="{C44CFDFE-3F53-8E43-9530-1AD855DD1838}" type="pres">
      <dgm:prSet presAssocID="{AE192123-FF26-E743-8728-5AF233F70909}" presName="rightArrowText" presStyleLbl="node1" presStyleIdx="0" presStyleCnt="1">
        <dgm:presLayoutVars>
          <dgm:chMax val="0"/>
          <dgm:bulletEnabled val="1"/>
        </dgm:presLayoutVars>
      </dgm:prSet>
      <dgm:spPr/>
      <dgm:t>
        <a:bodyPr/>
        <a:lstStyle/>
        <a:p>
          <a:endParaRPr lang="en-US"/>
        </a:p>
      </dgm:t>
    </dgm:pt>
  </dgm:ptLst>
  <dgm:cxnLst>
    <dgm:cxn modelId="{C9FC6480-87B2-5F4E-B7D2-1B26A1D50324}" type="presOf" srcId="{CEBC611A-03C0-A242-969F-8FFF326B2EDE}" destId="{F9EB3426-DD72-234B-8CB1-4F0DAAC0B9C3}" srcOrd="0" destOrd="0" presId="urn:microsoft.com/office/officeart/2005/8/layout/arrow6"/>
    <dgm:cxn modelId="{816D2F05-ECC0-5B42-9D61-9B6048138EB4}" type="presOf" srcId="{FF916C5D-C03D-8246-909C-FA811A39CD55}" destId="{C44CFDFE-3F53-8E43-9530-1AD855DD1838}" srcOrd="0" destOrd="0" presId="urn:microsoft.com/office/officeart/2005/8/layout/arrow6"/>
    <dgm:cxn modelId="{6C1FDE7A-45D7-3A46-90D4-1A7321DA0AFB}" type="presOf" srcId="{AE192123-FF26-E743-8728-5AF233F70909}" destId="{FF9D201A-3CD7-4E47-A498-F17DB5B5E516}" srcOrd="0" destOrd="0" presId="urn:microsoft.com/office/officeart/2005/8/layout/arrow6"/>
    <dgm:cxn modelId="{C4C243FC-BE01-1849-9C3A-62AFFDA2BB05}" srcId="{AE192123-FF26-E743-8728-5AF233F70909}" destId="{CEBC611A-03C0-A242-969F-8FFF326B2EDE}" srcOrd="0" destOrd="0" parTransId="{745363F7-FA85-3149-81A9-A0241E017E13}" sibTransId="{E23A7A72-5CE8-0F4C-A025-7FF8C12E7D30}"/>
    <dgm:cxn modelId="{1C58379C-3B7F-674D-87D7-FCF89A709D79}" srcId="{AE192123-FF26-E743-8728-5AF233F70909}" destId="{FF916C5D-C03D-8246-909C-FA811A39CD55}" srcOrd="1" destOrd="0" parTransId="{FA14F209-657C-C546-89BF-EF96E526E16C}" sibTransId="{49DFA3F9-EB79-0544-87F1-BA9921C66713}"/>
    <dgm:cxn modelId="{DB1326AA-9430-7E40-B267-CFE6E1487A4F}" type="presParOf" srcId="{FF9D201A-3CD7-4E47-A498-F17DB5B5E516}" destId="{2C342313-9CBB-2F4B-A9B0-B1832CE560CD}" srcOrd="0" destOrd="0" presId="urn:microsoft.com/office/officeart/2005/8/layout/arrow6"/>
    <dgm:cxn modelId="{F09AFEC1-6DEF-C04D-AC7D-186078FF589F}" type="presParOf" srcId="{FF9D201A-3CD7-4E47-A498-F17DB5B5E516}" destId="{F9EB3426-DD72-234B-8CB1-4F0DAAC0B9C3}" srcOrd="1" destOrd="0" presId="urn:microsoft.com/office/officeart/2005/8/layout/arrow6"/>
    <dgm:cxn modelId="{C83716EC-06DB-A242-9A95-7184D6624984}" type="presParOf" srcId="{FF9D201A-3CD7-4E47-A498-F17DB5B5E516}" destId="{C44CFDFE-3F53-8E43-9530-1AD855DD1838}"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76E48-2335-5248-A418-724CBC342948}">
      <dsp:nvSpPr>
        <dsp:cNvPr id="0" name=""/>
        <dsp:cNvSpPr/>
      </dsp:nvSpPr>
      <dsp:spPr>
        <a:xfrm>
          <a:off x="2672131" y="185427"/>
          <a:ext cx="4069992" cy="4069905"/>
        </a:xfrm>
        <a:prstGeom prst="ellipse">
          <a:avLst/>
        </a:prstGeom>
        <a:gradFill rotWithShape="0">
          <a:gsLst>
            <a:gs pos="0">
              <a:schemeClr val="accent3">
                <a:hueOff val="0"/>
                <a:satOff val="0"/>
                <a:lumOff val="0"/>
                <a:alphaOff val="0"/>
                <a:satMod val="100000"/>
                <a:lumMod val="100000"/>
              </a:schemeClr>
            </a:gs>
            <a:gs pos="50000">
              <a:schemeClr val="accent3">
                <a:hueOff val="0"/>
                <a:satOff val="0"/>
                <a:lumOff val="0"/>
                <a:alphaOff val="0"/>
                <a:shade val="99000"/>
                <a:satMod val="105000"/>
                <a:lumMod val="100000"/>
              </a:schemeClr>
            </a:gs>
            <a:gs pos="100000">
              <a:schemeClr val="accent3">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Leadership is the process of influencing others to understand and agree about what needs to be done and how to do it, and the process of facilitating individual and collective efforts to accomplish shared objectives. </a:t>
          </a:r>
          <a:endParaRPr lang="en-US" sz="2000" b="1" kern="1200" dirty="0">
            <a:solidFill>
              <a:schemeClr val="tx1"/>
            </a:solidFill>
          </a:endParaRPr>
        </a:p>
      </dsp:txBody>
      <dsp:txXfrm>
        <a:off x="3268168" y="781451"/>
        <a:ext cx="2877918" cy="2877857"/>
      </dsp:txXfrm>
    </dsp:sp>
    <dsp:sp modelId="{6D2AC82C-9B67-F144-A8A7-A15D03A355FB}">
      <dsp:nvSpPr>
        <dsp:cNvPr id="0" name=""/>
        <dsp:cNvSpPr/>
      </dsp:nvSpPr>
      <dsp:spPr>
        <a:xfrm>
          <a:off x="4994381" y="0"/>
          <a:ext cx="452641" cy="452634"/>
        </a:xfrm>
        <a:prstGeom prst="ellipse">
          <a:avLst/>
        </a:prstGeom>
        <a:gradFill rotWithShape="0">
          <a:gsLst>
            <a:gs pos="0">
              <a:schemeClr val="accent4">
                <a:hueOff val="0"/>
                <a:satOff val="0"/>
                <a:lumOff val="0"/>
                <a:alphaOff val="0"/>
                <a:satMod val="100000"/>
                <a:lumMod val="100000"/>
              </a:schemeClr>
            </a:gs>
            <a:gs pos="50000">
              <a:schemeClr val="accent4">
                <a:hueOff val="0"/>
                <a:satOff val="0"/>
                <a:lumOff val="0"/>
                <a:alphaOff val="0"/>
                <a:shade val="99000"/>
                <a:satMod val="105000"/>
                <a:lumMod val="100000"/>
              </a:schemeClr>
            </a:gs>
            <a:gs pos="100000">
              <a:schemeClr val="accent4">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1B2D99E0-BEA4-6D4F-896B-E9CBCD4704CD}">
      <dsp:nvSpPr>
        <dsp:cNvPr id="0" name=""/>
        <dsp:cNvSpPr/>
      </dsp:nvSpPr>
      <dsp:spPr>
        <a:xfrm>
          <a:off x="3922573" y="3952942"/>
          <a:ext cx="327749" cy="328064"/>
        </a:xfrm>
        <a:prstGeom prst="ellipse">
          <a:avLst/>
        </a:prstGeom>
        <a:gradFill rotWithShape="0">
          <a:gsLst>
            <a:gs pos="0">
              <a:schemeClr val="accent4">
                <a:hueOff val="1701919"/>
                <a:satOff val="-1999"/>
                <a:lumOff val="768"/>
                <a:alphaOff val="0"/>
                <a:satMod val="100000"/>
                <a:lumMod val="100000"/>
              </a:schemeClr>
            </a:gs>
            <a:gs pos="50000">
              <a:schemeClr val="accent4">
                <a:hueOff val="1701919"/>
                <a:satOff val="-1999"/>
                <a:lumOff val="768"/>
                <a:alphaOff val="0"/>
                <a:shade val="99000"/>
                <a:satMod val="105000"/>
                <a:lumMod val="100000"/>
              </a:schemeClr>
            </a:gs>
            <a:gs pos="100000">
              <a:schemeClr val="accent4">
                <a:hueOff val="1701919"/>
                <a:satOff val="-1999"/>
                <a:lumOff val="76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56F7C110-5146-DA4B-8F3B-F8AF7F25F858}">
      <dsp:nvSpPr>
        <dsp:cNvPr id="0" name=""/>
        <dsp:cNvSpPr/>
      </dsp:nvSpPr>
      <dsp:spPr>
        <a:xfrm>
          <a:off x="7004020" y="1837162"/>
          <a:ext cx="327749" cy="328064"/>
        </a:xfrm>
        <a:prstGeom prst="ellipse">
          <a:avLst/>
        </a:prstGeom>
        <a:gradFill rotWithShape="0">
          <a:gsLst>
            <a:gs pos="0">
              <a:schemeClr val="accent4">
                <a:hueOff val="3403839"/>
                <a:satOff val="-3998"/>
                <a:lumOff val="1536"/>
                <a:alphaOff val="0"/>
                <a:satMod val="100000"/>
                <a:lumMod val="100000"/>
              </a:schemeClr>
            </a:gs>
            <a:gs pos="50000">
              <a:schemeClr val="accent4">
                <a:hueOff val="3403839"/>
                <a:satOff val="-3998"/>
                <a:lumOff val="1536"/>
                <a:alphaOff val="0"/>
                <a:shade val="99000"/>
                <a:satMod val="105000"/>
                <a:lumMod val="100000"/>
              </a:schemeClr>
            </a:gs>
            <a:gs pos="100000">
              <a:schemeClr val="accent4">
                <a:hueOff val="3403839"/>
                <a:satOff val="-3998"/>
                <a:lumOff val="153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42924925-35E8-C447-9B0A-F9C10E18968F}">
      <dsp:nvSpPr>
        <dsp:cNvPr id="0" name=""/>
        <dsp:cNvSpPr/>
      </dsp:nvSpPr>
      <dsp:spPr>
        <a:xfrm>
          <a:off x="5435669" y="4301927"/>
          <a:ext cx="452641" cy="452634"/>
        </a:xfrm>
        <a:prstGeom prst="ellipse">
          <a:avLst/>
        </a:prstGeom>
        <a:gradFill rotWithShape="0">
          <a:gsLst>
            <a:gs pos="0">
              <a:schemeClr val="accent4">
                <a:hueOff val="5105758"/>
                <a:satOff val="-5996"/>
                <a:lumOff val="2304"/>
                <a:alphaOff val="0"/>
                <a:satMod val="100000"/>
                <a:lumMod val="100000"/>
              </a:schemeClr>
            </a:gs>
            <a:gs pos="50000">
              <a:schemeClr val="accent4">
                <a:hueOff val="5105758"/>
                <a:satOff val="-5996"/>
                <a:lumOff val="2304"/>
                <a:alphaOff val="0"/>
                <a:shade val="99000"/>
                <a:satMod val="105000"/>
                <a:lumMod val="100000"/>
              </a:schemeClr>
            </a:gs>
            <a:gs pos="100000">
              <a:schemeClr val="accent4">
                <a:hueOff val="5105758"/>
                <a:satOff val="-5996"/>
                <a:lumOff val="2304"/>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F89385B-38E8-6C44-AA49-A9268DB2E2F5}">
      <dsp:nvSpPr>
        <dsp:cNvPr id="0" name=""/>
        <dsp:cNvSpPr/>
      </dsp:nvSpPr>
      <dsp:spPr>
        <a:xfrm>
          <a:off x="3710875" y="291600"/>
          <a:ext cx="327749" cy="328064"/>
        </a:xfrm>
        <a:prstGeom prst="ellipse">
          <a:avLst/>
        </a:prstGeom>
        <a:gradFill rotWithShape="0">
          <a:gsLst>
            <a:gs pos="0">
              <a:schemeClr val="accent4">
                <a:hueOff val="6807678"/>
                <a:satOff val="-7995"/>
                <a:lumOff val="3072"/>
                <a:alphaOff val="0"/>
                <a:satMod val="100000"/>
                <a:lumMod val="100000"/>
              </a:schemeClr>
            </a:gs>
            <a:gs pos="50000">
              <a:schemeClr val="accent4">
                <a:hueOff val="6807678"/>
                <a:satOff val="-7995"/>
                <a:lumOff val="3072"/>
                <a:alphaOff val="0"/>
                <a:shade val="99000"/>
                <a:satMod val="105000"/>
                <a:lumMod val="100000"/>
              </a:schemeClr>
            </a:gs>
            <a:gs pos="100000">
              <a:schemeClr val="accent4">
                <a:hueOff val="6807678"/>
                <a:satOff val="-7995"/>
                <a:lumOff val="3072"/>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6F1815AC-CCCD-7444-8FA7-7885182B98B4}">
      <dsp:nvSpPr>
        <dsp:cNvPr id="0" name=""/>
        <dsp:cNvSpPr/>
      </dsp:nvSpPr>
      <dsp:spPr>
        <a:xfrm>
          <a:off x="2982471" y="2519917"/>
          <a:ext cx="327749" cy="328064"/>
        </a:xfrm>
        <a:prstGeom prst="ellipse">
          <a:avLst/>
        </a:prstGeom>
        <a:gradFill rotWithShape="0">
          <a:gsLst>
            <a:gs pos="0">
              <a:schemeClr val="accent4">
                <a:hueOff val="8509597"/>
                <a:satOff val="-9994"/>
                <a:lumOff val="3840"/>
                <a:alphaOff val="0"/>
                <a:satMod val="100000"/>
                <a:lumMod val="100000"/>
              </a:schemeClr>
            </a:gs>
            <a:gs pos="50000">
              <a:schemeClr val="accent4">
                <a:hueOff val="8509597"/>
                <a:satOff val="-9994"/>
                <a:lumOff val="3840"/>
                <a:alphaOff val="0"/>
                <a:shade val="99000"/>
                <a:satMod val="105000"/>
                <a:lumMod val="100000"/>
              </a:schemeClr>
            </a:gs>
            <a:gs pos="100000">
              <a:schemeClr val="accent4">
                <a:hueOff val="8509597"/>
                <a:satOff val="-9994"/>
                <a:lumOff val="384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76404DAF-484A-3E42-8DAF-9600B8B5AF14}">
      <dsp:nvSpPr>
        <dsp:cNvPr id="0" name=""/>
        <dsp:cNvSpPr/>
      </dsp:nvSpPr>
      <dsp:spPr>
        <a:xfrm>
          <a:off x="1400495" y="920007"/>
          <a:ext cx="1654640" cy="1654112"/>
        </a:xfrm>
        <a:prstGeom prst="ellipse">
          <a:avLst/>
        </a:prstGeom>
        <a:gradFill rotWithShape="0">
          <a:gsLst>
            <a:gs pos="0">
              <a:schemeClr val="accent4">
                <a:hueOff val="10211516"/>
                <a:satOff val="-11993"/>
                <a:lumOff val="4608"/>
                <a:alphaOff val="0"/>
                <a:satMod val="100000"/>
                <a:lumMod val="100000"/>
              </a:schemeClr>
            </a:gs>
            <a:gs pos="50000">
              <a:schemeClr val="accent4">
                <a:hueOff val="10211516"/>
                <a:satOff val="-11993"/>
                <a:lumOff val="4608"/>
                <a:alphaOff val="0"/>
                <a:shade val="99000"/>
                <a:satMod val="105000"/>
                <a:lumMod val="100000"/>
              </a:schemeClr>
            </a:gs>
            <a:gs pos="100000">
              <a:schemeClr val="accent4">
                <a:hueOff val="10211516"/>
                <a:satOff val="-11993"/>
                <a:lumOff val="460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err="1" smtClean="0"/>
            <a:t>Yukl</a:t>
          </a:r>
          <a:endParaRPr lang="en-US" sz="3200" kern="1200" dirty="0"/>
        </a:p>
      </dsp:txBody>
      <dsp:txXfrm>
        <a:off x="1642811" y="1162246"/>
        <a:ext cx="1170008" cy="1169634"/>
      </dsp:txXfrm>
    </dsp:sp>
    <dsp:sp modelId="{E43B53BC-B24E-F648-982F-7023252951D9}">
      <dsp:nvSpPr>
        <dsp:cNvPr id="0" name=""/>
        <dsp:cNvSpPr/>
      </dsp:nvSpPr>
      <dsp:spPr>
        <a:xfrm>
          <a:off x="4342099" y="165184"/>
          <a:ext cx="452641" cy="452634"/>
        </a:xfrm>
        <a:prstGeom prst="ellipse">
          <a:avLst/>
        </a:prstGeom>
        <a:gradFill rotWithShape="0">
          <a:gsLst>
            <a:gs pos="0">
              <a:schemeClr val="accent4">
                <a:hueOff val="11913435"/>
                <a:satOff val="-13992"/>
                <a:lumOff val="5376"/>
                <a:alphaOff val="0"/>
                <a:satMod val="100000"/>
                <a:lumMod val="100000"/>
              </a:schemeClr>
            </a:gs>
            <a:gs pos="50000">
              <a:schemeClr val="accent4">
                <a:hueOff val="11913435"/>
                <a:satOff val="-13992"/>
                <a:lumOff val="5376"/>
                <a:alphaOff val="0"/>
                <a:shade val="99000"/>
                <a:satMod val="105000"/>
                <a:lumMod val="100000"/>
              </a:schemeClr>
            </a:gs>
            <a:gs pos="100000">
              <a:schemeClr val="accent4">
                <a:hueOff val="11913435"/>
                <a:satOff val="-13992"/>
                <a:lumOff val="537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18A2372A-31E3-1F49-8CA0-0667D599C231}">
      <dsp:nvSpPr>
        <dsp:cNvPr id="0" name=""/>
        <dsp:cNvSpPr/>
      </dsp:nvSpPr>
      <dsp:spPr>
        <a:xfrm>
          <a:off x="1555665" y="3059085"/>
          <a:ext cx="818237" cy="818260"/>
        </a:xfrm>
        <a:prstGeom prst="ellipse">
          <a:avLst/>
        </a:prstGeom>
        <a:gradFill rotWithShape="0">
          <a:gsLst>
            <a:gs pos="0">
              <a:schemeClr val="accent4">
                <a:hueOff val="13615356"/>
                <a:satOff val="-15991"/>
                <a:lumOff val="6144"/>
                <a:alphaOff val="0"/>
                <a:satMod val="100000"/>
                <a:lumMod val="100000"/>
              </a:schemeClr>
            </a:gs>
            <a:gs pos="50000">
              <a:schemeClr val="accent4">
                <a:hueOff val="13615356"/>
                <a:satOff val="-15991"/>
                <a:lumOff val="6144"/>
                <a:alphaOff val="0"/>
                <a:shade val="99000"/>
                <a:satMod val="105000"/>
                <a:lumMod val="100000"/>
              </a:schemeClr>
            </a:gs>
            <a:gs pos="100000">
              <a:schemeClr val="accent4">
                <a:hueOff val="13615356"/>
                <a:satOff val="-15991"/>
                <a:lumOff val="6144"/>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C9DC277-E995-E349-AEB8-8C2321F363F1}">
      <dsp:nvSpPr>
        <dsp:cNvPr id="0" name=""/>
        <dsp:cNvSpPr/>
      </dsp:nvSpPr>
      <dsp:spPr>
        <a:xfrm>
          <a:off x="7159190" y="141685"/>
          <a:ext cx="1654640" cy="1654112"/>
        </a:xfrm>
        <a:prstGeom prst="ellipse">
          <a:avLst/>
        </a:prstGeom>
        <a:gradFill rotWithShape="0">
          <a:gsLst>
            <a:gs pos="0">
              <a:schemeClr val="accent4">
                <a:hueOff val="15317274"/>
                <a:satOff val="-17989"/>
                <a:lumOff val="6912"/>
                <a:alphaOff val="0"/>
                <a:satMod val="100000"/>
                <a:lumMod val="100000"/>
              </a:schemeClr>
            </a:gs>
            <a:gs pos="50000">
              <a:schemeClr val="accent4">
                <a:hueOff val="15317274"/>
                <a:satOff val="-17989"/>
                <a:lumOff val="6912"/>
                <a:alphaOff val="0"/>
                <a:shade val="99000"/>
                <a:satMod val="105000"/>
                <a:lumMod val="100000"/>
              </a:schemeClr>
            </a:gs>
            <a:gs pos="100000">
              <a:schemeClr val="accent4">
                <a:hueOff val="15317274"/>
                <a:satOff val="-17989"/>
                <a:lumOff val="6912"/>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2010</a:t>
          </a:r>
          <a:endParaRPr lang="en-US" sz="3200" kern="1200" dirty="0"/>
        </a:p>
      </dsp:txBody>
      <dsp:txXfrm>
        <a:off x="7401506" y="383924"/>
        <a:ext cx="1170008" cy="1169634"/>
      </dsp:txXfrm>
    </dsp:sp>
    <dsp:sp modelId="{EF3D8C75-49E2-324A-AD6F-AD27749316E1}">
      <dsp:nvSpPr>
        <dsp:cNvPr id="0" name=""/>
        <dsp:cNvSpPr/>
      </dsp:nvSpPr>
      <dsp:spPr>
        <a:xfrm>
          <a:off x="6421187" y="1283731"/>
          <a:ext cx="452641" cy="452634"/>
        </a:xfrm>
        <a:prstGeom prst="ellipse">
          <a:avLst/>
        </a:prstGeom>
        <a:gradFill rotWithShape="0">
          <a:gsLst>
            <a:gs pos="0">
              <a:schemeClr val="accent4">
                <a:hueOff val="17019194"/>
                <a:satOff val="-19988"/>
                <a:lumOff val="7680"/>
                <a:alphaOff val="0"/>
                <a:satMod val="100000"/>
                <a:lumMod val="100000"/>
              </a:schemeClr>
            </a:gs>
            <a:gs pos="50000">
              <a:schemeClr val="accent4">
                <a:hueOff val="17019194"/>
                <a:satOff val="-19988"/>
                <a:lumOff val="7680"/>
                <a:alphaOff val="0"/>
                <a:shade val="99000"/>
                <a:satMod val="105000"/>
                <a:lumMod val="100000"/>
              </a:schemeClr>
            </a:gs>
            <a:gs pos="100000">
              <a:schemeClr val="accent4">
                <a:hueOff val="17019194"/>
                <a:satOff val="-19988"/>
                <a:lumOff val="768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E591975-545A-8140-B180-F8FD668F6DF1}">
      <dsp:nvSpPr>
        <dsp:cNvPr id="0" name=""/>
        <dsp:cNvSpPr/>
      </dsp:nvSpPr>
      <dsp:spPr>
        <a:xfrm>
          <a:off x="1244568" y="4032819"/>
          <a:ext cx="327749" cy="328064"/>
        </a:xfrm>
        <a:prstGeom prst="ellipse">
          <a:avLst/>
        </a:prstGeom>
        <a:gradFill rotWithShape="0">
          <a:gsLst>
            <a:gs pos="0">
              <a:schemeClr val="accent4">
                <a:hueOff val="18721113"/>
                <a:satOff val="-21987"/>
                <a:lumOff val="8448"/>
                <a:alphaOff val="0"/>
                <a:satMod val="100000"/>
                <a:lumMod val="100000"/>
              </a:schemeClr>
            </a:gs>
            <a:gs pos="50000">
              <a:schemeClr val="accent4">
                <a:hueOff val="18721113"/>
                <a:satOff val="-21987"/>
                <a:lumOff val="8448"/>
                <a:alphaOff val="0"/>
                <a:shade val="99000"/>
                <a:satMod val="105000"/>
                <a:lumMod val="100000"/>
              </a:schemeClr>
            </a:gs>
            <a:gs pos="100000">
              <a:schemeClr val="accent4">
                <a:hueOff val="18721113"/>
                <a:satOff val="-21987"/>
                <a:lumOff val="844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32A628C-864A-5D48-BECB-8141678F89B6}">
      <dsp:nvSpPr>
        <dsp:cNvPr id="0" name=""/>
        <dsp:cNvSpPr/>
      </dsp:nvSpPr>
      <dsp:spPr>
        <a:xfrm>
          <a:off x="4536423" y="3870719"/>
          <a:ext cx="327749" cy="328064"/>
        </a:xfrm>
        <a:prstGeom prst="ellipse">
          <a:avLst/>
        </a:prstGeom>
        <a:gradFill rotWithShape="0">
          <a:gsLst>
            <a:gs pos="0">
              <a:schemeClr val="accent4">
                <a:hueOff val="20423033"/>
                <a:satOff val="-23986"/>
                <a:lumOff val="9216"/>
                <a:alphaOff val="0"/>
                <a:satMod val="100000"/>
                <a:lumMod val="100000"/>
              </a:schemeClr>
            </a:gs>
            <a:gs pos="50000">
              <a:schemeClr val="accent4">
                <a:hueOff val="20423033"/>
                <a:satOff val="-23986"/>
                <a:lumOff val="9216"/>
                <a:alphaOff val="0"/>
                <a:shade val="99000"/>
                <a:satMod val="105000"/>
                <a:lumMod val="100000"/>
              </a:schemeClr>
            </a:gs>
            <a:gs pos="100000">
              <a:schemeClr val="accent4">
                <a:hueOff val="20423033"/>
                <a:satOff val="-23986"/>
                <a:lumOff val="921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74957-F771-8E4C-84CF-236A196F85D0}">
      <dsp:nvSpPr>
        <dsp:cNvPr id="0" name=""/>
        <dsp:cNvSpPr/>
      </dsp:nvSpPr>
      <dsp:spPr>
        <a:xfrm>
          <a:off x="-5277645" y="-808289"/>
          <a:ext cx="6284538" cy="6284538"/>
        </a:xfrm>
        <a:prstGeom prst="blockArc">
          <a:avLst>
            <a:gd name="adj1" fmla="val 18900000"/>
            <a:gd name="adj2" fmla="val 2700000"/>
            <a:gd name="adj3" fmla="val 344"/>
          </a:avLst>
        </a:pr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4DC2D74-C8B1-704A-B2C0-C321053F084F}">
      <dsp:nvSpPr>
        <dsp:cNvPr id="0" name=""/>
        <dsp:cNvSpPr/>
      </dsp:nvSpPr>
      <dsp:spPr>
        <a:xfrm>
          <a:off x="375463" y="245814"/>
          <a:ext cx="9618211" cy="491442"/>
        </a:xfrm>
        <a:prstGeom prst="rect">
          <a:avLst/>
        </a:prstGeom>
        <a:gradFill rotWithShape="0">
          <a:gsLst>
            <a:gs pos="0">
              <a:schemeClr val="accent5">
                <a:hueOff val="0"/>
                <a:satOff val="0"/>
                <a:lumOff val="0"/>
                <a:alphaOff val="0"/>
                <a:satMod val="100000"/>
                <a:lumMod val="100000"/>
              </a:schemeClr>
            </a:gs>
            <a:gs pos="50000">
              <a:schemeClr val="accent5">
                <a:hueOff val="0"/>
                <a:satOff val="0"/>
                <a:lumOff val="0"/>
                <a:alphaOff val="0"/>
                <a:shade val="99000"/>
                <a:satMod val="105000"/>
                <a:lumMod val="100000"/>
              </a:schemeClr>
            </a:gs>
            <a:gs pos="100000">
              <a:schemeClr val="accent5">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Pace of work is HECTIC and unrelenting</a:t>
          </a:r>
          <a:endParaRPr lang="en-US" sz="2400" b="1" kern="1200" dirty="0">
            <a:solidFill>
              <a:schemeClr val="tx1"/>
            </a:solidFill>
          </a:endParaRPr>
        </a:p>
      </dsp:txBody>
      <dsp:txXfrm>
        <a:off x="375463" y="245814"/>
        <a:ext cx="9618211" cy="491442"/>
      </dsp:txXfrm>
    </dsp:sp>
    <dsp:sp modelId="{DF933A28-C692-E24E-9404-DBED0974B16B}">
      <dsp:nvSpPr>
        <dsp:cNvPr id="0" name=""/>
        <dsp:cNvSpPr/>
      </dsp:nvSpPr>
      <dsp:spPr>
        <a:xfrm>
          <a:off x="68311" y="184384"/>
          <a:ext cx="614303" cy="614303"/>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9D6083A-6C4F-184F-A1D3-92D2FE482EC4}">
      <dsp:nvSpPr>
        <dsp:cNvPr id="0" name=""/>
        <dsp:cNvSpPr/>
      </dsp:nvSpPr>
      <dsp:spPr>
        <a:xfrm>
          <a:off x="779708" y="982885"/>
          <a:ext cx="9213966" cy="491442"/>
        </a:xfrm>
        <a:prstGeom prst="rect">
          <a:avLst/>
        </a:prstGeom>
        <a:gradFill rotWithShape="0">
          <a:gsLst>
            <a:gs pos="0">
              <a:schemeClr val="accent5">
                <a:hueOff val="-4264624"/>
                <a:satOff val="2424"/>
                <a:lumOff val="-2000"/>
                <a:alphaOff val="0"/>
                <a:satMod val="100000"/>
                <a:lumMod val="100000"/>
              </a:schemeClr>
            </a:gs>
            <a:gs pos="50000">
              <a:schemeClr val="accent5">
                <a:hueOff val="-4264624"/>
                <a:satOff val="2424"/>
                <a:lumOff val="-2000"/>
                <a:alphaOff val="0"/>
                <a:shade val="99000"/>
                <a:satMod val="105000"/>
                <a:lumMod val="100000"/>
              </a:schemeClr>
            </a:gs>
            <a:gs pos="100000">
              <a:schemeClr val="accent5">
                <a:hueOff val="-4264624"/>
                <a:satOff val="2424"/>
                <a:lumOff val="-2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Content of work is varied &amp; fragmented</a:t>
          </a:r>
          <a:endParaRPr lang="en-US" sz="2400" b="1" kern="1200" dirty="0">
            <a:solidFill>
              <a:schemeClr val="tx1"/>
            </a:solidFill>
          </a:endParaRPr>
        </a:p>
      </dsp:txBody>
      <dsp:txXfrm>
        <a:off x="779708" y="982885"/>
        <a:ext cx="9213966" cy="491442"/>
      </dsp:txXfrm>
    </dsp:sp>
    <dsp:sp modelId="{5F92700A-EE33-3D4C-B737-39D9FEDAE86D}">
      <dsp:nvSpPr>
        <dsp:cNvPr id="0" name=""/>
        <dsp:cNvSpPr/>
      </dsp:nvSpPr>
      <dsp:spPr>
        <a:xfrm>
          <a:off x="472556" y="921455"/>
          <a:ext cx="614303" cy="614303"/>
        </a:xfrm>
        <a:prstGeom prst="ellipse">
          <a:avLst/>
        </a:prstGeom>
        <a:solidFill>
          <a:schemeClr val="lt1">
            <a:hueOff val="0"/>
            <a:satOff val="0"/>
            <a:lumOff val="0"/>
            <a:alphaOff val="0"/>
          </a:schemeClr>
        </a:solidFill>
        <a:ln w="6350" cap="flat" cmpd="sng" algn="ctr">
          <a:solidFill>
            <a:schemeClr val="accent5">
              <a:hueOff val="-4264624"/>
              <a:satOff val="2424"/>
              <a:lumOff val="-2000"/>
              <a:alphaOff val="0"/>
            </a:schemeClr>
          </a:solidFill>
          <a:prstDash val="solid"/>
        </a:ln>
        <a:effectLst/>
      </dsp:spPr>
      <dsp:style>
        <a:lnRef idx="1">
          <a:scrgbClr r="0" g="0" b="0"/>
        </a:lnRef>
        <a:fillRef idx="1">
          <a:scrgbClr r="0" g="0" b="0"/>
        </a:fillRef>
        <a:effectRef idx="0">
          <a:scrgbClr r="0" g="0" b="0"/>
        </a:effectRef>
        <a:fontRef idx="minor"/>
      </dsp:style>
    </dsp:sp>
    <dsp:sp modelId="{7B7B28B6-0289-AE48-B95D-5C249A452703}">
      <dsp:nvSpPr>
        <dsp:cNvPr id="0" name=""/>
        <dsp:cNvSpPr/>
      </dsp:nvSpPr>
      <dsp:spPr>
        <a:xfrm>
          <a:off x="964559" y="1719956"/>
          <a:ext cx="9029114" cy="491442"/>
        </a:xfrm>
        <a:prstGeom prst="rect">
          <a:avLst/>
        </a:prstGeom>
        <a:gradFill rotWithShape="0">
          <a:gsLst>
            <a:gs pos="0">
              <a:schemeClr val="accent5">
                <a:hueOff val="-8529249"/>
                <a:satOff val="4848"/>
                <a:lumOff val="-4000"/>
                <a:alphaOff val="0"/>
                <a:satMod val="100000"/>
                <a:lumMod val="100000"/>
              </a:schemeClr>
            </a:gs>
            <a:gs pos="50000">
              <a:schemeClr val="accent5">
                <a:hueOff val="-8529249"/>
                <a:satOff val="4848"/>
                <a:lumOff val="-4000"/>
                <a:alphaOff val="0"/>
                <a:shade val="99000"/>
                <a:satMod val="105000"/>
                <a:lumMod val="100000"/>
              </a:schemeClr>
            </a:gs>
            <a:gs pos="100000">
              <a:schemeClr val="accent5">
                <a:hueOff val="-8529249"/>
                <a:satOff val="4848"/>
                <a:lumOff val="-4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Many activities</a:t>
          </a:r>
          <a:r>
            <a:rPr lang="en-US" sz="2400" b="1" kern="1200" baseline="0" dirty="0" smtClean="0">
              <a:solidFill>
                <a:schemeClr val="tx1"/>
              </a:solidFill>
            </a:rPr>
            <a:t> are reactive</a:t>
          </a:r>
          <a:endParaRPr lang="en-US" sz="2400" b="1" kern="1200" dirty="0">
            <a:solidFill>
              <a:schemeClr val="tx1"/>
            </a:solidFill>
          </a:endParaRPr>
        </a:p>
      </dsp:txBody>
      <dsp:txXfrm>
        <a:off x="964559" y="1719956"/>
        <a:ext cx="9029114" cy="491442"/>
      </dsp:txXfrm>
    </dsp:sp>
    <dsp:sp modelId="{E42DB911-0BFA-F447-B3C7-05557510F558}">
      <dsp:nvSpPr>
        <dsp:cNvPr id="0" name=""/>
        <dsp:cNvSpPr/>
      </dsp:nvSpPr>
      <dsp:spPr>
        <a:xfrm>
          <a:off x="657407" y="1658526"/>
          <a:ext cx="614303" cy="614303"/>
        </a:xfrm>
        <a:prstGeom prst="ellipse">
          <a:avLst/>
        </a:prstGeom>
        <a:solidFill>
          <a:schemeClr val="lt1">
            <a:hueOff val="0"/>
            <a:satOff val="0"/>
            <a:lumOff val="0"/>
            <a:alphaOff val="0"/>
          </a:schemeClr>
        </a:solidFill>
        <a:ln w="6350" cap="flat" cmpd="sng" algn="ctr">
          <a:solidFill>
            <a:schemeClr val="accent5">
              <a:hueOff val="-8529249"/>
              <a:satOff val="4848"/>
              <a:lumOff val="-4000"/>
              <a:alphaOff val="0"/>
            </a:schemeClr>
          </a:solidFill>
          <a:prstDash val="solid"/>
        </a:ln>
        <a:effectLst/>
      </dsp:spPr>
      <dsp:style>
        <a:lnRef idx="1">
          <a:scrgbClr r="0" g="0" b="0"/>
        </a:lnRef>
        <a:fillRef idx="1">
          <a:scrgbClr r="0" g="0" b="0"/>
        </a:fillRef>
        <a:effectRef idx="0">
          <a:scrgbClr r="0" g="0" b="0"/>
        </a:effectRef>
        <a:fontRef idx="minor"/>
      </dsp:style>
    </dsp:sp>
    <dsp:sp modelId="{4F171033-446E-A444-9BAA-36B0ABCA0C48}">
      <dsp:nvSpPr>
        <dsp:cNvPr id="0" name=""/>
        <dsp:cNvSpPr/>
      </dsp:nvSpPr>
      <dsp:spPr>
        <a:xfrm>
          <a:off x="964559" y="2456560"/>
          <a:ext cx="9029114" cy="491442"/>
        </a:xfrm>
        <a:prstGeom prst="rect">
          <a:avLst/>
        </a:prstGeom>
        <a:gradFill rotWithShape="0">
          <a:gsLst>
            <a:gs pos="0">
              <a:schemeClr val="accent5">
                <a:hueOff val="-12793873"/>
                <a:satOff val="7271"/>
                <a:lumOff val="-6000"/>
                <a:alphaOff val="0"/>
                <a:satMod val="100000"/>
                <a:lumMod val="100000"/>
              </a:schemeClr>
            </a:gs>
            <a:gs pos="50000">
              <a:schemeClr val="accent5">
                <a:hueOff val="-12793873"/>
                <a:satOff val="7271"/>
                <a:lumOff val="-6000"/>
                <a:alphaOff val="0"/>
                <a:shade val="99000"/>
                <a:satMod val="105000"/>
                <a:lumMod val="100000"/>
              </a:schemeClr>
            </a:gs>
            <a:gs pos="100000">
              <a:schemeClr val="accent5">
                <a:hueOff val="-12793873"/>
                <a:satOff val="7271"/>
                <a:lumOff val="-6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Interactions</a:t>
          </a:r>
          <a:r>
            <a:rPr lang="en-US" sz="2400" b="1" kern="1200" baseline="0" dirty="0" smtClean="0">
              <a:solidFill>
                <a:schemeClr val="tx1"/>
              </a:solidFill>
            </a:rPr>
            <a:t> often involve peers &amp; outsiders and oral com</a:t>
          </a:r>
          <a:endParaRPr lang="en-US" sz="2400" b="1" kern="1200" dirty="0">
            <a:solidFill>
              <a:schemeClr val="tx1"/>
            </a:solidFill>
          </a:endParaRPr>
        </a:p>
      </dsp:txBody>
      <dsp:txXfrm>
        <a:off x="964559" y="2456560"/>
        <a:ext cx="9029114" cy="491442"/>
      </dsp:txXfrm>
    </dsp:sp>
    <dsp:sp modelId="{14CEB79C-8228-3F4F-8D38-5CE9A47FC004}">
      <dsp:nvSpPr>
        <dsp:cNvPr id="0" name=""/>
        <dsp:cNvSpPr/>
      </dsp:nvSpPr>
      <dsp:spPr>
        <a:xfrm>
          <a:off x="657407" y="2395130"/>
          <a:ext cx="614303" cy="614303"/>
        </a:xfrm>
        <a:prstGeom prst="ellipse">
          <a:avLst/>
        </a:prstGeom>
        <a:solidFill>
          <a:schemeClr val="lt1">
            <a:hueOff val="0"/>
            <a:satOff val="0"/>
            <a:lumOff val="0"/>
            <a:alphaOff val="0"/>
          </a:schemeClr>
        </a:solidFill>
        <a:ln w="6350" cap="flat" cmpd="sng" algn="ctr">
          <a:solidFill>
            <a:schemeClr val="accent5">
              <a:hueOff val="-12793873"/>
              <a:satOff val="7271"/>
              <a:lumOff val="-6000"/>
              <a:alphaOff val="0"/>
            </a:schemeClr>
          </a:solidFill>
          <a:prstDash val="solid"/>
        </a:ln>
        <a:effectLst/>
      </dsp:spPr>
      <dsp:style>
        <a:lnRef idx="1">
          <a:scrgbClr r="0" g="0" b="0"/>
        </a:lnRef>
        <a:fillRef idx="1">
          <a:scrgbClr r="0" g="0" b="0"/>
        </a:fillRef>
        <a:effectRef idx="0">
          <a:scrgbClr r="0" g="0" b="0"/>
        </a:effectRef>
        <a:fontRef idx="minor"/>
      </dsp:style>
    </dsp:sp>
    <dsp:sp modelId="{2F713AB8-688F-5244-A6F0-5EB1085ECC77}">
      <dsp:nvSpPr>
        <dsp:cNvPr id="0" name=""/>
        <dsp:cNvSpPr/>
      </dsp:nvSpPr>
      <dsp:spPr>
        <a:xfrm>
          <a:off x="779708" y="3193631"/>
          <a:ext cx="9213966" cy="491442"/>
        </a:xfrm>
        <a:prstGeom prst="rect">
          <a:avLst/>
        </a:prstGeom>
        <a:gradFill rotWithShape="0">
          <a:gsLst>
            <a:gs pos="0">
              <a:schemeClr val="accent5">
                <a:hueOff val="-17058497"/>
                <a:satOff val="9695"/>
                <a:lumOff val="-8000"/>
                <a:alphaOff val="0"/>
                <a:satMod val="100000"/>
                <a:lumMod val="100000"/>
              </a:schemeClr>
            </a:gs>
            <a:gs pos="50000">
              <a:schemeClr val="accent5">
                <a:hueOff val="-17058497"/>
                <a:satOff val="9695"/>
                <a:lumOff val="-8000"/>
                <a:alphaOff val="0"/>
                <a:shade val="99000"/>
                <a:satMod val="105000"/>
                <a:lumMod val="100000"/>
              </a:schemeClr>
            </a:gs>
            <a:gs pos="100000">
              <a:schemeClr val="accent5">
                <a:hueOff val="-17058497"/>
                <a:satOff val="9695"/>
                <a:lumOff val="-8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smtClean="0">
              <a:solidFill>
                <a:schemeClr val="tx1"/>
              </a:solidFill>
            </a:rPr>
            <a:t>Decision </a:t>
          </a:r>
          <a:r>
            <a:rPr lang="en-US" sz="2400" b="1" kern="1200" dirty="0" smtClean="0">
              <a:solidFill>
                <a:schemeClr val="tx1"/>
              </a:solidFill>
            </a:rPr>
            <a:t>processes are disorderly</a:t>
          </a:r>
          <a:r>
            <a:rPr lang="en-US" sz="2400" b="1" kern="1200" baseline="0" dirty="0" smtClean="0">
              <a:solidFill>
                <a:schemeClr val="tx1"/>
              </a:solidFill>
            </a:rPr>
            <a:t> and political</a:t>
          </a:r>
          <a:endParaRPr lang="en-US" sz="2400" b="1" kern="1200" dirty="0">
            <a:solidFill>
              <a:schemeClr val="tx1"/>
            </a:solidFill>
          </a:endParaRPr>
        </a:p>
      </dsp:txBody>
      <dsp:txXfrm>
        <a:off x="779708" y="3193631"/>
        <a:ext cx="9213966" cy="491442"/>
      </dsp:txXfrm>
    </dsp:sp>
    <dsp:sp modelId="{B89458D8-E56F-F547-8544-9D70E2C6FAEF}">
      <dsp:nvSpPr>
        <dsp:cNvPr id="0" name=""/>
        <dsp:cNvSpPr/>
      </dsp:nvSpPr>
      <dsp:spPr>
        <a:xfrm>
          <a:off x="472556" y="3132201"/>
          <a:ext cx="614303" cy="614303"/>
        </a:xfrm>
        <a:prstGeom prst="ellipse">
          <a:avLst/>
        </a:prstGeom>
        <a:solidFill>
          <a:schemeClr val="lt1">
            <a:hueOff val="0"/>
            <a:satOff val="0"/>
            <a:lumOff val="0"/>
            <a:alphaOff val="0"/>
          </a:schemeClr>
        </a:solidFill>
        <a:ln w="6350" cap="flat" cmpd="sng" algn="ctr">
          <a:solidFill>
            <a:schemeClr val="accent5">
              <a:hueOff val="-17058497"/>
              <a:satOff val="9695"/>
              <a:lumOff val="-8000"/>
              <a:alphaOff val="0"/>
            </a:schemeClr>
          </a:solidFill>
          <a:prstDash val="solid"/>
        </a:ln>
        <a:effectLst/>
      </dsp:spPr>
      <dsp:style>
        <a:lnRef idx="1">
          <a:scrgbClr r="0" g="0" b="0"/>
        </a:lnRef>
        <a:fillRef idx="1">
          <a:scrgbClr r="0" g="0" b="0"/>
        </a:fillRef>
        <a:effectRef idx="0">
          <a:scrgbClr r="0" g="0" b="0"/>
        </a:effectRef>
        <a:fontRef idx="minor"/>
      </dsp:style>
    </dsp:sp>
    <dsp:sp modelId="{E9EA633D-2B9A-A24C-ABD5-D20C51D98297}">
      <dsp:nvSpPr>
        <dsp:cNvPr id="0" name=""/>
        <dsp:cNvSpPr/>
      </dsp:nvSpPr>
      <dsp:spPr>
        <a:xfrm>
          <a:off x="375463" y="3930702"/>
          <a:ext cx="9618211" cy="491442"/>
        </a:xfrm>
        <a:prstGeom prst="rect">
          <a:avLst/>
        </a:prstGeom>
        <a:gradFill rotWithShape="0">
          <a:gsLst>
            <a:gs pos="0">
              <a:schemeClr val="accent5">
                <a:hueOff val="-21323121"/>
                <a:satOff val="12119"/>
                <a:lumOff val="-10000"/>
                <a:alphaOff val="0"/>
                <a:satMod val="100000"/>
                <a:lumMod val="100000"/>
              </a:schemeClr>
            </a:gs>
            <a:gs pos="50000">
              <a:schemeClr val="accent5">
                <a:hueOff val="-21323121"/>
                <a:satOff val="12119"/>
                <a:lumOff val="-10000"/>
                <a:alphaOff val="0"/>
                <a:shade val="99000"/>
                <a:satMod val="105000"/>
                <a:lumMod val="100000"/>
              </a:schemeClr>
            </a:gs>
            <a:gs pos="100000">
              <a:schemeClr val="accent5">
                <a:hueOff val="-21323121"/>
                <a:satOff val="12119"/>
                <a:lumOff val="-10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Most planning is informal and adaptive</a:t>
          </a:r>
          <a:endParaRPr lang="en-US" sz="2400" b="1" kern="1200" dirty="0">
            <a:solidFill>
              <a:schemeClr val="tx1"/>
            </a:solidFill>
          </a:endParaRPr>
        </a:p>
      </dsp:txBody>
      <dsp:txXfrm>
        <a:off x="375463" y="3930702"/>
        <a:ext cx="9618211" cy="491442"/>
      </dsp:txXfrm>
    </dsp:sp>
    <dsp:sp modelId="{88633DEE-8AB2-E44D-A859-319055357811}">
      <dsp:nvSpPr>
        <dsp:cNvPr id="0" name=""/>
        <dsp:cNvSpPr/>
      </dsp:nvSpPr>
      <dsp:spPr>
        <a:xfrm>
          <a:off x="68311" y="3869272"/>
          <a:ext cx="614303" cy="614303"/>
        </a:xfrm>
        <a:prstGeom prst="ellipse">
          <a:avLst/>
        </a:prstGeom>
        <a:solidFill>
          <a:schemeClr val="lt1">
            <a:hueOff val="0"/>
            <a:satOff val="0"/>
            <a:lumOff val="0"/>
            <a:alphaOff val="0"/>
          </a:schemeClr>
        </a:solidFill>
        <a:ln w="6350" cap="flat" cmpd="sng" algn="ctr">
          <a:solidFill>
            <a:schemeClr val="accent5">
              <a:hueOff val="-21323121"/>
              <a:satOff val="12119"/>
              <a:lumOff val="-1000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154"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i="1" kern="1200" dirty="0" smtClean="0"/>
            <a:t>Specialized Role</a:t>
          </a:r>
          <a:endParaRPr lang="en-US" sz="3800" i="1" kern="1200" dirty="0"/>
        </a:p>
      </dsp:txBody>
      <dsp:txXfrm rot="5400000">
        <a:off x="687741" y="983852"/>
        <a:ext cx="3241476" cy="1964531"/>
      </dsp:txXfrm>
    </dsp:sp>
    <dsp:sp modelId="{D7BA875E-24B0-0248-BCF7-2C551D1A41C1}">
      <dsp:nvSpPr>
        <dsp:cNvPr id="0" name=""/>
        <dsp:cNvSpPr/>
      </dsp:nvSpPr>
      <dsp:spPr>
        <a:xfrm rot="5400000">
          <a:off x="6129183"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kern="1200" dirty="0" smtClean="0"/>
            <a:t>Influence Process</a:t>
          </a:r>
          <a:endParaRPr lang="en-US" sz="3800" kern="1200" dirty="0"/>
        </a:p>
      </dsp:txBody>
      <dsp:txXfrm rot="-5400000">
        <a:off x="6129184" y="983853"/>
        <a:ext cx="3241476" cy="19645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307524"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US" sz="3700" i="1" kern="1200" dirty="0" smtClean="0"/>
            <a:t>Specialized Role</a:t>
          </a:r>
          <a:endParaRPr lang="en-US" sz="3700" i="1" kern="1200" dirty="0"/>
        </a:p>
      </dsp:txBody>
      <dsp:txXfrm rot="5400000">
        <a:off x="995111" y="983852"/>
        <a:ext cx="3241476" cy="1964531"/>
      </dsp:txXfrm>
    </dsp:sp>
    <dsp:sp modelId="{D7BA875E-24B0-0248-BCF7-2C551D1A41C1}">
      <dsp:nvSpPr>
        <dsp:cNvPr id="0" name=""/>
        <dsp:cNvSpPr/>
      </dsp:nvSpPr>
      <dsp:spPr>
        <a:xfrm rot="5400000">
          <a:off x="7051294" y="894525"/>
          <a:ext cx="2699580" cy="2143185"/>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smtClean="0"/>
            <a:t>Influence Process</a:t>
          </a:r>
          <a:endParaRPr lang="en-US" sz="2400" kern="1200"/>
        </a:p>
      </dsp:txBody>
      <dsp:txXfrm rot="-5400000">
        <a:off x="7329492" y="1291223"/>
        <a:ext cx="1768128" cy="13497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FDC94-A040-7347-8417-F32EEDC67F4A}">
      <dsp:nvSpPr>
        <dsp:cNvPr id="0" name=""/>
        <dsp:cNvSpPr/>
      </dsp:nvSpPr>
      <dsp:spPr>
        <a:xfrm>
          <a:off x="0" y="0"/>
          <a:ext cx="8549640" cy="1294227"/>
        </a:xfrm>
        <a:prstGeom prst="roundRect">
          <a:avLst>
            <a:gd name="adj" fmla="val 10000"/>
          </a:avLst>
        </a:prstGeom>
        <a:gradFill rotWithShape="0">
          <a:gsLst>
            <a:gs pos="0">
              <a:schemeClr val="accent4">
                <a:hueOff val="0"/>
                <a:satOff val="0"/>
                <a:lumOff val="0"/>
                <a:alphaOff val="0"/>
                <a:satMod val="100000"/>
                <a:lumMod val="100000"/>
              </a:schemeClr>
            </a:gs>
            <a:gs pos="50000">
              <a:schemeClr val="accent4">
                <a:hueOff val="0"/>
                <a:satOff val="0"/>
                <a:lumOff val="0"/>
                <a:alphaOff val="0"/>
                <a:shade val="99000"/>
                <a:satMod val="105000"/>
                <a:lumMod val="100000"/>
              </a:schemeClr>
            </a:gs>
            <a:gs pos="100000">
              <a:schemeClr val="accent4">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en-US" sz="4500" b="1" kern="1200" dirty="0" smtClean="0"/>
            <a:t>There’s LEADER</a:t>
          </a:r>
          <a:endParaRPr lang="en-US" sz="4500" b="1" kern="1200" dirty="0"/>
        </a:p>
      </dsp:txBody>
      <dsp:txXfrm>
        <a:off x="37907" y="37907"/>
        <a:ext cx="7153066" cy="1218413"/>
      </dsp:txXfrm>
    </dsp:sp>
    <dsp:sp modelId="{6EF2FB21-E9AB-C040-B4CE-B1E901DBB949}">
      <dsp:nvSpPr>
        <dsp:cNvPr id="0" name=""/>
        <dsp:cNvSpPr/>
      </dsp:nvSpPr>
      <dsp:spPr>
        <a:xfrm>
          <a:off x="754379" y="1509932"/>
          <a:ext cx="8549640" cy="1294227"/>
        </a:xfrm>
        <a:prstGeom prst="roundRect">
          <a:avLst>
            <a:gd name="adj" fmla="val 10000"/>
          </a:avLst>
        </a:prstGeom>
        <a:gradFill rotWithShape="0">
          <a:gsLst>
            <a:gs pos="0">
              <a:schemeClr val="accent4">
                <a:hueOff val="10211516"/>
                <a:satOff val="-11993"/>
                <a:lumOff val="4608"/>
                <a:alphaOff val="0"/>
                <a:satMod val="100000"/>
                <a:lumMod val="100000"/>
              </a:schemeClr>
            </a:gs>
            <a:gs pos="50000">
              <a:schemeClr val="accent4">
                <a:hueOff val="10211516"/>
                <a:satOff val="-11993"/>
                <a:lumOff val="4608"/>
                <a:alphaOff val="0"/>
                <a:shade val="99000"/>
                <a:satMod val="105000"/>
                <a:lumMod val="100000"/>
              </a:schemeClr>
            </a:gs>
            <a:gs pos="100000">
              <a:schemeClr val="accent4">
                <a:hueOff val="10211516"/>
                <a:satOff val="-11993"/>
                <a:lumOff val="460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b="1" kern="1200" dirty="0" smtClean="0"/>
            <a:t>Other members</a:t>
          </a:r>
          <a:r>
            <a:rPr lang="en-US" sz="3200" b="1" kern="1200" baseline="0" dirty="0" smtClean="0"/>
            <a:t> are FOLLOWERS</a:t>
          </a:r>
          <a:endParaRPr lang="en-US" sz="3200" b="1" kern="1200" dirty="0"/>
        </a:p>
      </dsp:txBody>
      <dsp:txXfrm>
        <a:off x="792286" y="1547839"/>
        <a:ext cx="6878197" cy="1218413"/>
      </dsp:txXfrm>
    </dsp:sp>
    <dsp:sp modelId="{AE91E814-C3D8-FA46-A9C8-B8C5FA32C1A9}">
      <dsp:nvSpPr>
        <dsp:cNvPr id="0" name=""/>
        <dsp:cNvSpPr/>
      </dsp:nvSpPr>
      <dsp:spPr>
        <a:xfrm>
          <a:off x="1508759" y="3019865"/>
          <a:ext cx="8549640" cy="1294227"/>
        </a:xfrm>
        <a:prstGeom prst="roundRect">
          <a:avLst>
            <a:gd name="adj" fmla="val 10000"/>
          </a:avLst>
        </a:prstGeom>
        <a:gradFill rotWithShape="0">
          <a:gsLst>
            <a:gs pos="0">
              <a:schemeClr val="accent4">
                <a:hueOff val="20423033"/>
                <a:satOff val="-23986"/>
                <a:lumOff val="9216"/>
                <a:alphaOff val="0"/>
                <a:satMod val="100000"/>
                <a:lumMod val="100000"/>
              </a:schemeClr>
            </a:gs>
            <a:gs pos="50000">
              <a:schemeClr val="accent4">
                <a:hueOff val="20423033"/>
                <a:satOff val="-23986"/>
                <a:lumOff val="9216"/>
                <a:alphaOff val="0"/>
                <a:shade val="99000"/>
                <a:satMod val="105000"/>
                <a:lumMod val="100000"/>
              </a:schemeClr>
            </a:gs>
            <a:gs pos="100000">
              <a:schemeClr val="accent4">
                <a:hueOff val="20423033"/>
                <a:satOff val="-23986"/>
                <a:lumOff val="921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kern="1200" dirty="0" smtClean="0"/>
            <a:t>It</a:t>
          </a:r>
          <a:r>
            <a:rPr lang="en-US" sz="3000" b="1" kern="1200" baseline="0" dirty="0" smtClean="0"/>
            <a:t> </a:t>
          </a:r>
          <a:r>
            <a:rPr lang="en-US" sz="3000" b="1" kern="1200" dirty="0" smtClean="0"/>
            <a:t>does not mean that a person cannot perform both roles at the same time</a:t>
          </a:r>
          <a:endParaRPr lang="en-US" sz="3000" b="1" kern="1200" dirty="0"/>
        </a:p>
      </dsp:txBody>
      <dsp:txXfrm>
        <a:off x="1546666" y="3057772"/>
        <a:ext cx="6878197" cy="1218413"/>
      </dsp:txXfrm>
    </dsp:sp>
    <dsp:sp modelId="{3A3008CD-C997-9F49-9F46-4412EE5D46B4}">
      <dsp:nvSpPr>
        <dsp:cNvPr id="0" name=""/>
        <dsp:cNvSpPr/>
      </dsp:nvSpPr>
      <dsp:spPr>
        <a:xfrm>
          <a:off x="7708391" y="981456"/>
          <a:ext cx="841248" cy="841248"/>
        </a:xfrm>
        <a:prstGeom prst="downArrow">
          <a:avLst>
            <a:gd name="adj1" fmla="val 55000"/>
            <a:gd name="adj2" fmla="val 45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897672" y="981456"/>
        <a:ext cx="462686" cy="633039"/>
      </dsp:txXfrm>
    </dsp:sp>
    <dsp:sp modelId="{180F4AD2-0678-B44F-A2CB-2776AA2C14C8}">
      <dsp:nvSpPr>
        <dsp:cNvPr id="0" name=""/>
        <dsp:cNvSpPr/>
      </dsp:nvSpPr>
      <dsp:spPr>
        <a:xfrm>
          <a:off x="8462771" y="2482760"/>
          <a:ext cx="841248" cy="841248"/>
        </a:xfrm>
        <a:prstGeom prst="downArrow">
          <a:avLst>
            <a:gd name="adj1" fmla="val 55000"/>
            <a:gd name="adj2" fmla="val 45000"/>
          </a:avLst>
        </a:prstGeom>
        <a:solidFill>
          <a:schemeClr val="accent4">
            <a:tint val="40000"/>
            <a:alpha val="90000"/>
            <a:hueOff val="20658461"/>
            <a:satOff val="-11248"/>
            <a:lumOff val="1474"/>
            <a:alphaOff val="0"/>
          </a:schemeClr>
        </a:solidFill>
        <a:ln w="6350" cap="flat" cmpd="sng" algn="ctr">
          <a:solidFill>
            <a:schemeClr val="accent4">
              <a:tint val="40000"/>
              <a:alpha val="90000"/>
              <a:hueOff val="20658461"/>
              <a:satOff val="-11248"/>
              <a:lumOff val="147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8652052" y="2482760"/>
        <a:ext cx="462686" cy="6330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377049" y="856786"/>
          <a:ext cx="2421481" cy="2218663"/>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i="1" kern="1200" dirty="0" smtClean="0"/>
            <a:t>Specialized Role</a:t>
          </a:r>
          <a:endParaRPr lang="en-US" sz="2100" i="1" kern="1200" dirty="0"/>
        </a:p>
      </dsp:txBody>
      <dsp:txXfrm rot="5400000">
        <a:off x="866724" y="1360747"/>
        <a:ext cx="1830397" cy="1210741"/>
      </dsp:txXfrm>
    </dsp:sp>
    <dsp:sp modelId="{D7BA875E-24B0-0248-BCF7-2C551D1A41C1}">
      <dsp:nvSpPr>
        <dsp:cNvPr id="0" name=""/>
        <dsp:cNvSpPr/>
      </dsp:nvSpPr>
      <dsp:spPr>
        <a:xfrm rot="5400000">
          <a:off x="5752287"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kern="1200" dirty="0" smtClean="0"/>
            <a:t>Influence Process</a:t>
          </a:r>
          <a:endParaRPr lang="en-US" sz="3800" kern="1200" dirty="0"/>
        </a:p>
      </dsp:txBody>
      <dsp:txXfrm rot="-5400000">
        <a:off x="5752288" y="983853"/>
        <a:ext cx="3241476" cy="19645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D350EA-CD2D-CC4B-89BE-F7D32EFCF0BC}">
      <dsp:nvSpPr>
        <dsp:cNvPr id="0" name=""/>
        <dsp:cNvSpPr/>
      </dsp:nvSpPr>
      <dsp:spPr>
        <a:xfrm>
          <a:off x="-5097095" y="-780840"/>
          <a:ext cx="6070058" cy="6070058"/>
        </a:xfrm>
        <a:prstGeom prst="blockArc">
          <a:avLst>
            <a:gd name="adj1" fmla="val 18900000"/>
            <a:gd name="adj2" fmla="val 2700000"/>
            <a:gd name="adj3" fmla="val 356"/>
          </a:avLst>
        </a:pr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F9AC1AB-0214-AE44-A8C4-83C6AF5A8E2D}">
      <dsp:nvSpPr>
        <dsp:cNvPr id="0" name=""/>
        <dsp:cNvSpPr/>
      </dsp:nvSpPr>
      <dsp:spPr>
        <a:xfrm>
          <a:off x="625773" y="450837"/>
          <a:ext cx="9370421" cy="901675"/>
        </a:xfrm>
        <a:prstGeom prst="rect">
          <a:avLst/>
        </a:prstGeom>
        <a:gradFill rotWithShape="0">
          <a:gsLst>
            <a:gs pos="0">
              <a:schemeClr val="accent5">
                <a:hueOff val="0"/>
                <a:satOff val="0"/>
                <a:lumOff val="0"/>
                <a:alphaOff val="0"/>
                <a:satMod val="100000"/>
                <a:lumMod val="100000"/>
              </a:schemeClr>
            </a:gs>
            <a:gs pos="50000">
              <a:schemeClr val="accent5">
                <a:hueOff val="0"/>
                <a:satOff val="0"/>
                <a:lumOff val="0"/>
                <a:alphaOff val="0"/>
                <a:shade val="99000"/>
                <a:satMod val="105000"/>
                <a:lumMod val="100000"/>
              </a:schemeClr>
            </a:gs>
            <a:gs pos="100000">
              <a:schemeClr val="accent5">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Influence process that occurs naturally within a social system and is </a:t>
          </a:r>
          <a:r>
            <a:rPr lang="en-US" sz="2700" b="1" kern="1200" dirty="0" err="1" smtClean="0"/>
            <a:t>difussed</a:t>
          </a:r>
          <a:r>
            <a:rPr lang="en-US" sz="2700" b="1" kern="1200" baseline="0" dirty="0" smtClean="0"/>
            <a:t> among the members</a:t>
          </a:r>
          <a:endParaRPr lang="en-US" sz="2700" b="1" kern="1200" dirty="0"/>
        </a:p>
      </dsp:txBody>
      <dsp:txXfrm>
        <a:off x="625773" y="450837"/>
        <a:ext cx="9370421" cy="901675"/>
      </dsp:txXfrm>
    </dsp:sp>
    <dsp:sp modelId="{FFE2C010-E67A-2147-B8B2-8F2891AEDFDB}">
      <dsp:nvSpPr>
        <dsp:cNvPr id="0" name=""/>
        <dsp:cNvSpPr/>
      </dsp:nvSpPr>
      <dsp:spPr>
        <a:xfrm>
          <a:off x="62226" y="338128"/>
          <a:ext cx="1127094" cy="1127094"/>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1CBBC38-C56B-B44F-844A-1FAB84517B41}">
      <dsp:nvSpPr>
        <dsp:cNvPr id="0" name=""/>
        <dsp:cNvSpPr/>
      </dsp:nvSpPr>
      <dsp:spPr>
        <a:xfrm>
          <a:off x="953532" y="1803350"/>
          <a:ext cx="9042662" cy="901675"/>
        </a:xfrm>
        <a:prstGeom prst="rect">
          <a:avLst/>
        </a:prstGeom>
        <a:gradFill rotWithShape="0">
          <a:gsLst>
            <a:gs pos="0">
              <a:schemeClr val="accent5">
                <a:hueOff val="-10661560"/>
                <a:satOff val="6060"/>
                <a:lumOff val="-5000"/>
                <a:alphaOff val="0"/>
                <a:satMod val="100000"/>
                <a:lumMod val="100000"/>
              </a:schemeClr>
            </a:gs>
            <a:gs pos="50000">
              <a:schemeClr val="accent5">
                <a:hueOff val="-10661560"/>
                <a:satOff val="6060"/>
                <a:lumOff val="-5000"/>
                <a:alphaOff val="0"/>
                <a:shade val="99000"/>
                <a:satMod val="105000"/>
                <a:lumMod val="100000"/>
              </a:schemeClr>
            </a:gs>
            <a:gs pos="100000">
              <a:schemeClr val="accent5">
                <a:hueOff val="-10661560"/>
                <a:satOff val="6060"/>
                <a:lumOff val="-5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Any member</a:t>
          </a:r>
          <a:r>
            <a:rPr lang="en-US" sz="2700" b="1" kern="1200" baseline="0" dirty="0" smtClean="0"/>
            <a:t> may exhibit leadership at anytime</a:t>
          </a:r>
          <a:endParaRPr lang="en-US" sz="2700" b="1" kern="1200" dirty="0"/>
        </a:p>
      </dsp:txBody>
      <dsp:txXfrm>
        <a:off x="953532" y="1803350"/>
        <a:ext cx="9042662" cy="901675"/>
      </dsp:txXfrm>
    </dsp:sp>
    <dsp:sp modelId="{2EBC4ED8-0439-AC4C-B6C1-C409213BA28A}">
      <dsp:nvSpPr>
        <dsp:cNvPr id="0" name=""/>
        <dsp:cNvSpPr/>
      </dsp:nvSpPr>
      <dsp:spPr>
        <a:xfrm>
          <a:off x="389985" y="1690641"/>
          <a:ext cx="1127094" cy="1127094"/>
        </a:xfrm>
        <a:prstGeom prst="ellipse">
          <a:avLst/>
        </a:prstGeom>
        <a:solidFill>
          <a:schemeClr val="lt1">
            <a:hueOff val="0"/>
            <a:satOff val="0"/>
            <a:lumOff val="0"/>
            <a:alphaOff val="0"/>
          </a:schemeClr>
        </a:solidFill>
        <a:ln w="6350" cap="flat" cmpd="sng" algn="ctr">
          <a:solidFill>
            <a:schemeClr val="accent5">
              <a:hueOff val="-10661560"/>
              <a:satOff val="6060"/>
              <a:lumOff val="-5000"/>
              <a:alphaOff val="0"/>
            </a:schemeClr>
          </a:solidFill>
          <a:prstDash val="solid"/>
        </a:ln>
        <a:effectLst/>
      </dsp:spPr>
      <dsp:style>
        <a:lnRef idx="1">
          <a:scrgbClr r="0" g="0" b="0"/>
        </a:lnRef>
        <a:fillRef idx="1">
          <a:scrgbClr r="0" g="0" b="0"/>
        </a:fillRef>
        <a:effectRef idx="0">
          <a:scrgbClr r="0" g="0" b="0"/>
        </a:effectRef>
        <a:fontRef idx="minor"/>
      </dsp:style>
    </dsp:sp>
    <dsp:sp modelId="{EE7F3AAF-25D1-2947-8B92-720C207D830C}">
      <dsp:nvSpPr>
        <dsp:cNvPr id="0" name=""/>
        <dsp:cNvSpPr/>
      </dsp:nvSpPr>
      <dsp:spPr>
        <a:xfrm>
          <a:off x="625773" y="3155863"/>
          <a:ext cx="9370421" cy="901675"/>
        </a:xfrm>
        <a:prstGeom prst="rect">
          <a:avLst/>
        </a:prstGeom>
        <a:gradFill rotWithShape="0">
          <a:gsLst>
            <a:gs pos="0">
              <a:schemeClr val="accent5">
                <a:hueOff val="-21323121"/>
                <a:satOff val="12119"/>
                <a:lumOff val="-10000"/>
                <a:alphaOff val="0"/>
                <a:satMod val="100000"/>
                <a:lumMod val="100000"/>
              </a:schemeClr>
            </a:gs>
            <a:gs pos="50000">
              <a:schemeClr val="accent5">
                <a:hueOff val="-21323121"/>
                <a:satOff val="12119"/>
                <a:lumOff val="-10000"/>
                <a:alphaOff val="0"/>
                <a:shade val="99000"/>
                <a:satMod val="105000"/>
                <a:lumMod val="100000"/>
              </a:schemeClr>
            </a:gs>
            <a:gs pos="100000">
              <a:schemeClr val="accent5">
                <a:hueOff val="-21323121"/>
                <a:satOff val="12119"/>
                <a:lumOff val="-10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There’s NO clear distinction between leaders and followers</a:t>
          </a:r>
          <a:endParaRPr lang="en-US" sz="2700" b="1" kern="1200" dirty="0"/>
        </a:p>
      </dsp:txBody>
      <dsp:txXfrm>
        <a:off x="625773" y="3155863"/>
        <a:ext cx="9370421" cy="901675"/>
      </dsp:txXfrm>
    </dsp:sp>
    <dsp:sp modelId="{C4C4AF7C-F87F-0B48-A548-2CC5FCA90446}">
      <dsp:nvSpPr>
        <dsp:cNvPr id="0" name=""/>
        <dsp:cNvSpPr/>
      </dsp:nvSpPr>
      <dsp:spPr>
        <a:xfrm>
          <a:off x="62226" y="3043154"/>
          <a:ext cx="1127094" cy="1127094"/>
        </a:xfrm>
        <a:prstGeom prst="ellipse">
          <a:avLst/>
        </a:prstGeom>
        <a:solidFill>
          <a:schemeClr val="lt1">
            <a:hueOff val="0"/>
            <a:satOff val="0"/>
            <a:lumOff val="0"/>
            <a:alphaOff val="0"/>
          </a:schemeClr>
        </a:solidFill>
        <a:ln w="6350" cap="flat" cmpd="sng" algn="ctr">
          <a:solidFill>
            <a:schemeClr val="accent5">
              <a:hueOff val="-21323121"/>
              <a:satOff val="12119"/>
              <a:lumOff val="-1000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2D802-B526-7441-AF9F-2CB1A36EDA0D}">
      <dsp:nvSpPr>
        <dsp:cNvPr id="0" name=""/>
        <dsp:cNvSpPr/>
      </dsp:nvSpPr>
      <dsp:spPr>
        <a:xfrm rot="21300000">
          <a:off x="26005" y="1860459"/>
          <a:ext cx="10006389" cy="1033643"/>
        </a:xfrm>
        <a:prstGeom prst="mathMinus">
          <a:avLst/>
        </a:prstGeom>
        <a:gradFill rotWithShape="0">
          <a:gsLst>
            <a:gs pos="0">
              <a:schemeClr val="accent1">
                <a:tint val="60000"/>
                <a:hueOff val="0"/>
                <a:satOff val="0"/>
                <a:lumOff val="0"/>
                <a:alphaOff val="0"/>
                <a:satMod val="100000"/>
                <a:lumMod val="100000"/>
              </a:schemeClr>
            </a:gs>
            <a:gs pos="50000">
              <a:schemeClr val="accent1">
                <a:tint val="60000"/>
                <a:hueOff val="0"/>
                <a:satOff val="0"/>
                <a:lumOff val="0"/>
                <a:alphaOff val="0"/>
                <a:shade val="99000"/>
                <a:satMod val="105000"/>
                <a:lumMod val="100000"/>
              </a:schemeClr>
            </a:gs>
            <a:gs pos="100000">
              <a:schemeClr val="accent1">
                <a:tint val="60000"/>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dsp:style>
    </dsp:sp>
    <dsp:sp modelId="{53E96323-8265-D24A-986B-36725DADB3AD}">
      <dsp:nvSpPr>
        <dsp:cNvPr id="0" name=""/>
        <dsp:cNvSpPr/>
      </dsp:nvSpPr>
      <dsp:spPr>
        <a:xfrm>
          <a:off x="1207008" y="237728"/>
          <a:ext cx="3017520" cy="1901824"/>
        </a:xfrm>
        <a:prstGeom prst="downArrow">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631D87C1-A942-7F46-82C1-540FEE0A9983}">
      <dsp:nvSpPr>
        <dsp:cNvPr id="0" name=""/>
        <dsp:cNvSpPr/>
      </dsp:nvSpPr>
      <dsp:spPr>
        <a:xfrm>
          <a:off x="5330952" y="0"/>
          <a:ext cx="3218688" cy="1996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en-US" sz="3400" b="1" kern="1200" dirty="0" smtClean="0"/>
            <a:t>Enthusiastic</a:t>
          </a:r>
          <a:r>
            <a:rPr lang="en-US" sz="3400" b="1" kern="1200" baseline="0" dirty="0" smtClean="0"/>
            <a:t> Commitment</a:t>
          </a:r>
          <a:endParaRPr lang="en-US" sz="3400" b="1" kern="1200" dirty="0"/>
        </a:p>
      </dsp:txBody>
      <dsp:txXfrm>
        <a:off x="5330952" y="0"/>
        <a:ext cx="3218688" cy="1996916"/>
      </dsp:txXfrm>
    </dsp:sp>
    <dsp:sp modelId="{3260C535-8D78-CF4A-9BAE-9EA539D990C9}">
      <dsp:nvSpPr>
        <dsp:cNvPr id="0" name=""/>
        <dsp:cNvSpPr/>
      </dsp:nvSpPr>
      <dsp:spPr>
        <a:xfrm>
          <a:off x="5833871" y="2615009"/>
          <a:ext cx="3017520" cy="1901824"/>
        </a:xfrm>
        <a:prstGeom prst="upArrow">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68E8413-784E-134D-A0F2-72032446DE1B}">
      <dsp:nvSpPr>
        <dsp:cNvPr id="0" name=""/>
        <dsp:cNvSpPr/>
      </dsp:nvSpPr>
      <dsp:spPr>
        <a:xfrm>
          <a:off x="1508760" y="2757645"/>
          <a:ext cx="3218688" cy="1996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en-US" sz="3200" b="1" kern="1200" dirty="0" smtClean="0"/>
            <a:t>Reluctant Obedience / Indifferent Compliance</a:t>
          </a:r>
          <a:endParaRPr lang="en-US" sz="3200" b="1" kern="1200" dirty="0"/>
        </a:p>
      </dsp:txBody>
      <dsp:txXfrm>
        <a:off x="1508760" y="2757645"/>
        <a:ext cx="3218688" cy="19969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59906-AECA-4441-9218-5D71BD1BA2B7}">
      <dsp:nvSpPr>
        <dsp:cNvPr id="0" name=""/>
        <dsp:cNvSpPr/>
      </dsp:nvSpPr>
      <dsp:spPr>
        <a:xfrm>
          <a:off x="0" y="0"/>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Most</a:t>
          </a:r>
          <a:r>
            <a:rPr lang="en-US" sz="2500" kern="1200" baseline="0" dirty="0" smtClean="0"/>
            <a:t> of the leadership definition listed earlier emphasize rational, cognitive processes : achieving shared task objective</a:t>
          </a:r>
          <a:endParaRPr lang="en-US" sz="2500" kern="1200" dirty="0"/>
        </a:p>
      </dsp:txBody>
      <dsp:txXfrm>
        <a:off x="39820" y="39820"/>
        <a:ext cx="7082582" cy="1279907"/>
      </dsp:txXfrm>
    </dsp:sp>
    <dsp:sp modelId="{F028AF1C-E6AC-4348-BA0E-C2C0E59F633C}">
      <dsp:nvSpPr>
        <dsp:cNvPr id="0" name=""/>
        <dsp:cNvSpPr/>
      </dsp:nvSpPr>
      <dsp:spPr>
        <a:xfrm>
          <a:off x="754379" y="1586138"/>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1980s : Few conceptions of leadership</a:t>
          </a:r>
          <a:r>
            <a:rPr lang="en-US" sz="2500" kern="1200" baseline="0" dirty="0" smtClean="0"/>
            <a:t> recognized the importance of emotions as a basis for influence</a:t>
          </a:r>
          <a:endParaRPr lang="en-US" sz="2500" kern="1200" dirty="0"/>
        </a:p>
      </dsp:txBody>
      <dsp:txXfrm>
        <a:off x="794199" y="1625958"/>
        <a:ext cx="6831914" cy="1279907"/>
      </dsp:txXfrm>
    </dsp:sp>
    <dsp:sp modelId="{9BFFF25C-4EB6-C34D-A791-08D9657CA08D}">
      <dsp:nvSpPr>
        <dsp:cNvPr id="0" name=""/>
        <dsp:cNvSpPr/>
      </dsp:nvSpPr>
      <dsp:spPr>
        <a:xfrm>
          <a:off x="1508759" y="3172276"/>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kern="1200" dirty="0" smtClean="0"/>
            <a:t>Leaders inspire</a:t>
          </a:r>
          <a:r>
            <a:rPr lang="en-US" sz="3000" b="1" kern="1200" baseline="0" dirty="0" smtClean="0"/>
            <a:t> followers to willingly sacrifice their selfish interests for a higher cause</a:t>
          </a:r>
          <a:endParaRPr lang="en-US" sz="3000" b="1" kern="1200" dirty="0"/>
        </a:p>
      </dsp:txBody>
      <dsp:txXfrm>
        <a:off x="1548579" y="3212096"/>
        <a:ext cx="6831914" cy="1279907"/>
      </dsp:txXfrm>
    </dsp:sp>
    <dsp:sp modelId="{1096F750-045D-9347-9827-51284DAD3ED2}">
      <dsp:nvSpPr>
        <dsp:cNvPr id="0" name=""/>
        <dsp:cNvSpPr/>
      </dsp:nvSpPr>
      <dsp:spPr>
        <a:xfrm>
          <a:off x="7665934" y="1030989"/>
          <a:ext cx="883705" cy="883705"/>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864768" y="1030989"/>
        <a:ext cx="486037" cy="664988"/>
      </dsp:txXfrm>
    </dsp:sp>
    <dsp:sp modelId="{EDE98C80-B2D7-484A-BEB9-F1C68A185CF9}">
      <dsp:nvSpPr>
        <dsp:cNvPr id="0" name=""/>
        <dsp:cNvSpPr/>
      </dsp:nvSpPr>
      <dsp:spPr>
        <a:xfrm>
          <a:off x="8420314" y="2608064"/>
          <a:ext cx="883705" cy="883705"/>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8619148" y="2608064"/>
        <a:ext cx="486037" cy="6649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42313-9CBB-2F4B-A9B0-B1832CE560CD}">
      <dsp:nvSpPr>
        <dsp:cNvPr id="0" name=""/>
        <dsp:cNvSpPr/>
      </dsp:nvSpPr>
      <dsp:spPr>
        <a:xfrm>
          <a:off x="0" y="697653"/>
          <a:ext cx="10058399" cy="4023360"/>
        </a:xfrm>
        <a:prstGeom prst="leftRightRibbon">
          <a:avLst/>
        </a:prstGeom>
        <a:gradFill rotWithShape="0">
          <a:gsLst>
            <a:gs pos="0">
              <a:schemeClr val="accent3">
                <a:hueOff val="0"/>
                <a:satOff val="0"/>
                <a:lumOff val="0"/>
                <a:alphaOff val="0"/>
                <a:satMod val="100000"/>
                <a:lumMod val="100000"/>
              </a:schemeClr>
            </a:gs>
            <a:gs pos="50000">
              <a:schemeClr val="accent3">
                <a:hueOff val="0"/>
                <a:satOff val="0"/>
                <a:lumOff val="0"/>
                <a:alphaOff val="0"/>
                <a:shade val="99000"/>
                <a:satMod val="105000"/>
                <a:lumMod val="100000"/>
              </a:schemeClr>
            </a:gs>
            <a:gs pos="100000">
              <a:schemeClr val="accent3">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9EB3426-DD72-234B-8CB1-4F0DAAC0B9C3}">
      <dsp:nvSpPr>
        <dsp:cNvPr id="0" name=""/>
        <dsp:cNvSpPr/>
      </dsp:nvSpPr>
      <dsp:spPr>
        <a:xfrm>
          <a:off x="1207008" y="1401741"/>
          <a:ext cx="3319272" cy="1971446"/>
        </a:xfrm>
        <a:prstGeom prst="rect">
          <a:avLst/>
        </a:prstGeom>
        <a:noFill/>
        <a:ln>
          <a:noFill/>
        </a:ln>
        <a:effectLst>
          <a:outerShdw blurRad="38100" dist="12700" dir="5400000" algn="ctr" rotWithShape="0">
            <a:srgbClr val="000000">
              <a:alpha val="63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b="1" kern="1200" dirty="0" smtClean="0"/>
            <a:t>A</a:t>
          </a:r>
          <a:r>
            <a:rPr lang="en-US" sz="3100" b="1" kern="1200" baseline="0" dirty="0" smtClean="0"/>
            <a:t> </a:t>
          </a:r>
          <a:r>
            <a:rPr lang="en-US" sz="3100" b="1" kern="1200" dirty="0" smtClean="0"/>
            <a:t>person can be a leader without being a manager </a:t>
          </a:r>
          <a:endParaRPr lang="en-US" sz="3100" b="1" kern="1200" dirty="0"/>
        </a:p>
      </dsp:txBody>
      <dsp:txXfrm>
        <a:off x="1207008" y="1401741"/>
        <a:ext cx="3319272" cy="1971446"/>
      </dsp:txXfrm>
    </dsp:sp>
    <dsp:sp modelId="{C44CFDFE-3F53-8E43-9530-1AD855DD1838}">
      <dsp:nvSpPr>
        <dsp:cNvPr id="0" name=""/>
        <dsp:cNvSpPr/>
      </dsp:nvSpPr>
      <dsp:spPr>
        <a:xfrm>
          <a:off x="5029199" y="2045479"/>
          <a:ext cx="3922776" cy="1971446"/>
        </a:xfrm>
        <a:prstGeom prst="rect">
          <a:avLst/>
        </a:prstGeom>
        <a:noFill/>
        <a:ln>
          <a:noFill/>
        </a:ln>
        <a:effectLst>
          <a:outerShdw blurRad="38100" dist="12700" dir="5400000" algn="ctr" rotWithShape="0">
            <a:srgbClr val="000000">
              <a:alpha val="63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b="1" kern="1200" dirty="0" smtClean="0"/>
            <a:t>A</a:t>
          </a:r>
          <a:r>
            <a:rPr lang="en-US" sz="3100" b="1" kern="1200" baseline="0" dirty="0" smtClean="0"/>
            <a:t> </a:t>
          </a:r>
          <a:r>
            <a:rPr lang="en-US" sz="3100" b="1" kern="1200" dirty="0" smtClean="0"/>
            <a:t>person can be a manager without leading </a:t>
          </a:r>
          <a:endParaRPr lang="en-US" sz="3100" b="1" kern="1200" dirty="0"/>
        </a:p>
      </dsp:txBody>
      <dsp:txXfrm>
        <a:off x="5029199" y="2045479"/>
        <a:ext cx="3922776" cy="1971446"/>
      </dsp:txXfrm>
    </dsp:sp>
  </dsp:spTree>
</dsp:drawing>
</file>

<file path=ppt/diagrams/layout1.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3/30/19</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3/30/19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3/30/19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3/30/19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3/30/19</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3/30/19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3/30/19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3/30/19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3/30/19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3/30/19</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3/30/19</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3/30/19</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diagramData" Target="../diagrams/data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diagramData" Target="../diagrams/data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diagramData" Target="../diagrams/data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2.xml"/><Relationship Id="rId2" Type="http://schemas.openxmlformats.org/officeDocument/2006/relationships/diagramData" Target="../diagrams/data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tif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t>Introduction to leadership psychology &amp; managerial work</a:t>
            </a:r>
            <a:endParaRPr lang="en-US" sz="5400" b="1" dirty="0"/>
          </a:p>
        </p:txBody>
      </p:sp>
      <p:sp>
        <p:nvSpPr>
          <p:cNvPr id="3" name="Subtitle 2"/>
          <p:cNvSpPr>
            <a:spLocks noGrp="1"/>
          </p:cNvSpPr>
          <p:nvPr>
            <p:ph type="subTitle" idx="1"/>
          </p:nvPr>
        </p:nvSpPr>
        <p:spPr/>
        <p:txBody>
          <a:bodyPr/>
          <a:lstStyle/>
          <a:p>
            <a:r>
              <a:rPr lang="en-US" b="1" dirty="0" err="1" smtClean="0"/>
              <a:t>Rizty</a:t>
            </a:r>
            <a:r>
              <a:rPr lang="en-US" b="1" dirty="0" smtClean="0"/>
              <a:t> </a:t>
            </a:r>
            <a:r>
              <a:rPr lang="en-US" b="1" dirty="0" err="1" smtClean="0"/>
              <a:t>Desta</a:t>
            </a:r>
            <a:r>
              <a:rPr lang="en-US" b="1" dirty="0" smtClean="0"/>
              <a:t> </a:t>
            </a:r>
            <a:r>
              <a:rPr lang="en-US" b="1" dirty="0" err="1" smtClean="0"/>
              <a:t>Mahestri</a:t>
            </a:r>
            <a:r>
              <a:rPr lang="en-US" b="1" dirty="0" smtClean="0"/>
              <a:t>, </a:t>
            </a:r>
            <a:r>
              <a:rPr lang="en-US" b="1" dirty="0" err="1" smtClean="0"/>
              <a:t>M.Psi</a:t>
            </a:r>
            <a:r>
              <a:rPr lang="en-US" b="1" dirty="0" smtClean="0"/>
              <a:t>., </a:t>
            </a:r>
            <a:r>
              <a:rPr lang="en-US" b="1" dirty="0" err="1" smtClean="0"/>
              <a:t>Psikolog</a:t>
            </a:r>
            <a:r>
              <a:rPr lang="en-US" b="1" dirty="0" smtClean="0"/>
              <a:t> – </a:t>
            </a:r>
            <a:r>
              <a:rPr lang="en-US" b="1" dirty="0" err="1" smtClean="0"/>
              <a:t>Fakultas</a:t>
            </a:r>
            <a:r>
              <a:rPr lang="en-US" b="1" dirty="0" smtClean="0"/>
              <a:t> </a:t>
            </a:r>
            <a:r>
              <a:rPr lang="en-US" b="1" dirty="0" err="1" smtClean="0"/>
              <a:t>Psikologi</a:t>
            </a:r>
            <a:r>
              <a:rPr lang="en-US" b="1" dirty="0" smtClean="0"/>
              <a:t> </a:t>
            </a:r>
            <a:r>
              <a:rPr lang="en-US" b="1" dirty="0" err="1" smtClean="0"/>
              <a:t>Universitas</a:t>
            </a:r>
            <a:r>
              <a:rPr lang="en-US" b="1" dirty="0" smtClean="0"/>
              <a:t> Medan Area</a:t>
            </a:r>
            <a:endParaRPr lang="en-US" b="1" dirty="0"/>
          </a:p>
        </p:txBody>
      </p:sp>
    </p:spTree>
    <p:extLst>
      <p:ext uri="{BB962C8B-B14F-4D97-AF65-F5344CB8AC3E}">
        <p14:creationId xmlns:p14="http://schemas.microsoft.com/office/powerpoint/2010/main" val="1149776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759917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568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9990567"/>
              </p:ext>
            </p:extLst>
          </p:nvPr>
        </p:nvGraphicFramePr>
        <p:xfrm>
          <a:off x="926124"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380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Specialized Role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8027894"/>
              </p:ext>
            </p:extLst>
          </p:nvPr>
        </p:nvGraphicFramePr>
        <p:xfrm>
          <a:off x="1066800" y="2321168"/>
          <a:ext cx="10058400" cy="4314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3158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56451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4128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Share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220642"/>
              </p:ext>
            </p:extLst>
          </p:nvPr>
        </p:nvGraphicFramePr>
        <p:xfrm>
          <a:off x="1066800" y="2197222"/>
          <a:ext cx="10058400" cy="4508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484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Type of  influence Process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7160833"/>
              </p:ext>
            </p:extLst>
          </p:nvPr>
        </p:nvGraphicFramePr>
        <p:xfrm>
          <a:off x="1066800" y="2103438"/>
          <a:ext cx="10058400" cy="4754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1988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Purpose of Influence Attempts</a:t>
            </a:r>
            <a:endParaRPr lang="en-US" b="1" dirty="0"/>
          </a:p>
        </p:txBody>
      </p:sp>
      <p:sp>
        <p:nvSpPr>
          <p:cNvPr id="6" name="TextBox 5"/>
          <p:cNvSpPr txBox="1"/>
          <p:nvPr/>
        </p:nvSpPr>
        <p:spPr>
          <a:xfrm>
            <a:off x="1066800" y="2344615"/>
            <a:ext cx="10058400" cy="3708708"/>
          </a:xfrm>
          <a:prstGeom prst="rect">
            <a:avLst/>
          </a:prstGeom>
          <a:noFill/>
        </p:spPr>
        <p:txBody>
          <a:bodyPr wrap="square" rtlCol="0">
            <a:spAutoFit/>
          </a:bodyPr>
          <a:lstStyle/>
          <a:p>
            <a:pPr algn="ctr"/>
            <a:r>
              <a:rPr lang="en-US" sz="4700" b="1" dirty="0" smtClean="0"/>
              <a:t>“Acts </a:t>
            </a:r>
            <a:r>
              <a:rPr lang="en-US" sz="4700" b="1" dirty="0"/>
              <a:t>of leadership often have multiple motives, and it is seldom possible to determine the extent to which they are selfless rather than </a:t>
            </a:r>
            <a:r>
              <a:rPr lang="en-US" sz="4700" b="1" dirty="0" smtClean="0"/>
              <a:t>selfish”</a:t>
            </a:r>
            <a:endParaRPr lang="en-US" sz="4700" b="1" dirty="0"/>
          </a:p>
        </p:txBody>
      </p:sp>
    </p:spTree>
    <p:extLst>
      <p:ext uri="{BB962C8B-B14F-4D97-AF65-F5344CB8AC3E}">
        <p14:creationId xmlns:p14="http://schemas.microsoft.com/office/powerpoint/2010/main" val="362008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Influence Based on Reason or Emotion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111486"/>
              </p:ext>
            </p:extLst>
          </p:nvPr>
        </p:nvGraphicFramePr>
        <p:xfrm>
          <a:off x="1066800" y="2103438"/>
          <a:ext cx="10058400" cy="4531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94272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Direct vs. Indirect Leadership</a:t>
            </a:r>
            <a:endParaRPr lang="en-US" b="1" dirty="0"/>
          </a:p>
        </p:txBody>
      </p:sp>
      <p:sp>
        <p:nvSpPr>
          <p:cNvPr id="6" name="TextBox 5"/>
          <p:cNvSpPr txBox="1"/>
          <p:nvPr/>
        </p:nvSpPr>
        <p:spPr>
          <a:xfrm>
            <a:off x="1066800" y="2321169"/>
            <a:ext cx="10058400" cy="4154984"/>
          </a:xfrm>
          <a:prstGeom prst="rect">
            <a:avLst/>
          </a:prstGeom>
          <a:noFill/>
        </p:spPr>
        <p:txBody>
          <a:bodyPr wrap="square" rtlCol="0">
            <a:spAutoFit/>
          </a:bodyPr>
          <a:lstStyle/>
          <a:p>
            <a:pPr algn="ctr"/>
            <a:r>
              <a:rPr lang="en-US" sz="4400" b="1" dirty="0" smtClean="0"/>
              <a:t>“Most </a:t>
            </a:r>
            <a:r>
              <a:rPr lang="en-US" sz="4400" b="1" dirty="0"/>
              <a:t>theories about effective leadership focus on behaviors used to directly </a:t>
            </a:r>
            <a:r>
              <a:rPr lang="en-US" sz="4400" b="1" dirty="0" smtClean="0"/>
              <a:t>influence </a:t>
            </a:r>
            <a:r>
              <a:rPr lang="en-US" sz="4400" b="1" dirty="0"/>
              <a:t>immediate subordinates, but a leader can also influence other people inside the </a:t>
            </a:r>
            <a:r>
              <a:rPr lang="en-US" sz="4400" b="1" dirty="0" smtClean="0"/>
              <a:t>organization”</a:t>
            </a:r>
            <a:endParaRPr lang="en-US" sz="4400" b="1" dirty="0"/>
          </a:p>
        </p:txBody>
      </p:sp>
    </p:spTree>
    <p:extLst>
      <p:ext uri="{BB962C8B-B14F-4D97-AF65-F5344CB8AC3E}">
        <p14:creationId xmlns:p14="http://schemas.microsoft.com/office/powerpoint/2010/main" val="16236956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Leadership vs. Management</a:t>
            </a:r>
            <a:endParaRPr lang="en-US" b="1" dirty="0"/>
          </a:p>
        </p:txBody>
      </p:sp>
      <p:graphicFrame>
        <p:nvGraphicFramePr>
          <p:cNvPr id="4" name="Diagram 3"/>
          <p:cNvGraphicFramePr/>
          <p:nvPr>
            <p:extLst>
              <p:ext uri="{D42A27DB-BD31-4B8C-83A1-F6EECF244321}">
                <p14:modId xmlns:p14="http://schemas.microsoft.com/office/powerpoint/2010/main" val="1268237291"/>
              </p:ext>
            </p:extLst>
          </p:nvPr>
        </p:nvGraphicFramePr>
        <p:xfrm>
          <a:off x="1066800" y="1891974"/>
          <a:ext cx="100584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8758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do you think about :</a:t>
            </a:r>
            <a:endParaRPr lang="en-US" dirty="0"/>
          </a:p>
        </p:txBody>
      </p:sp>
    </p:spTree>
    <p:extLst>
      <p:ext uri="{BB962C8B-B14F-4D97-AF65-F5344CB8AC3E}">
        <p14:creationId xmlns:p14="http://schemas.microsoft.com/office/powerpoint/2010/main" val="20287450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Leadership vs. Management</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4615285"/>
              </p:ext>
            </p:extLst>
          </p:nvPr>
        </p:nvGraphicFramePr>
        <p:xfrm>
          <a:off x="1066800" y="2220669"/>
          <a:ext cx="10058400" cy="4569205"/>
        </p:xfrm>
        <a:graphic>
          <a:graphicData uri="http://schemas.openxmlformats.org/drawingml/2006/table">
            <a:tbl>
              <a:tblPr firstRow="1" bandRow="1">
                <a:tableStyleId>{5C22544A-7EE6-4342-B048-85BDC9FD1C3A}</a:tableStyleId>
              </a:tblPr>
              <a:tblGrid>
                <a:gridCol w="5029200"/>
                <a:gridCol w="5029200"/>
              </a:tblGrid>
              <a:tr h="433741">
                <a:tc>
                  <a:txBody>
                    <a:bodyPr/>
                    <a:lstStyle/>
                    <a:p>
                      <a:pPr algn="ctr"/>
                      <a:r>
                        <a:rPr lang="en-US" sz="3000" dirty="0" smtClean="0"/>
                        <a:t>LEADERSHIP</a:t>
                      </a:r>
                      <a:endParaRPr lang="en-US" sz="3000" dirty="0"/>
                    </a:p>
                  </a:txBody>
                  <a:tcPr/>
                </a:tc>
                <a:tc>
                  <a:txBody>
                    <a:bodyPr/>
                    <a:lstStyle/>
                    <a:p>
                      <a:pPr algn="ctr"/>
                      <a:r>
                        <a:rPr lang="en-US" sz="3000" dirty="0" smtClean="0"/>
                        <a:t>MANAGEMENT</a:t>
                      </a:r>
                      <a:endParaRPr lang="en-US" sz="3000" dirty="0"/>
                    </a:p>
                  </a:txBody>
                  <a:tcPr/>
                </a:tc>
              </a:tr>
              <a:tr h="1698819">
                <a:tc>
                  <a:txBody>
                    <a:bodyPr/>
                    <a:lstStyle/>
                    <a:p>
                      <a:r>
                        <a:rPr lang="en-US" sz="2500" b="1" dirty="0" smtClean="0"/>
                        <a:t>Leaders</a:t>
                      </a:r>
                      <a:r>
                        <a:rPr lang="en-US" sz="2500" b="1" baseline="0" dirty="0" smtClean="0"/>
                        <a:t> VALUE flexibility, innovation, and adaptation ; care about people as well as economic outcomes.</a:t>
                      </a:r>
                      <a:endParaRPr lang="en-US" sz="2500" b="1" dirty="0"/>
                    </a:p>
                  </a:txBody>
                  <a:tcPr/>
                </a:tc>
                <a:tc>
                  <a:txBody>
                    <a:bodyPr/>
                    <a:lstStyle/>
                    <a:p>
                      <a:r>
                        <a:rPr lang="en-US" sz="2500" b="1" dirty="0" smtClean="0"/>
                        <a:t>Managers VALUE</a:t>
                      </a:r>
                      <a:r>
                        <a:rPr lang="en-US" sz="2500" b="1" baseline="0" dirty="0" smtClean="0"/>
                        <a:t> stability, order, and efficiency, and they are impersonal, risk adverse and focused on short-term result.</a:t>
                      </a:r>
                      <a:endParaRPr lang="en-US" sz="2500" b="1" dirty="0"/>
                    </a:p>
                  </a:txBody>
                  <a:tcPr/>
                </a:tc>
              </a:tr>
              <a:tr h="2024125">
                <a:tc>
                  <a:txBody>
                    <a:bodyPr/>
                    <a:lstStyle/>
                    <a:p>
                      <a:r>
                        <a:rPr lang="en-US" sz="2500" b="1" dirty="0" smtClean="0"/>
                        <a:t>Leaders are CONCERNED with what things mean to people, and they try to get people agree about the most important</a:t>
                      </a:r>
                      <a:r>
                        <a:rPr lang="en-US" sz="2500" b="1" baseline="0" dirty="0" smtClean="0"/>
                        <a:t> things to be done.</a:t>
                      </a:r>
                      <a:endParaRPr lang="en-US" sz="2500" b="1" dirty="0"/>
                    </a:p>
                  </a:txBody>
                  <a:tcPr/>
                </a:tc>
                <a:tc>
                  <a:txBody>
                    <a:bodyPr/>
                    <a:lstStyle/>
                    <a:p>
                      <a:r>
                        <a:rPr lang="en-US" sz="2500" b="1" dirty="0" smtClean="0"/>
                        <a:t>Managers are CONCERNED about how things get done, and they try to get people to perform better.</a:t>
                      </a:r>
                      <a:endParaRPr lang="en-US" sz="2500" b="1" dirty="0"/>
                    </a:p>
                  </a:txBody>
                  <a:tcPr/>
                </a:tc>
              </a:tr>
            </a:tbl>
          </a:graphicData>
        </a:graphic>
      </p:graphicFrame>
    </p:spTree>
    <p:extLst>
      <p:ext uri="{BB962C8B-B14F-4D97-AF65-F5344CB8AC3E}">
        <p14:creationId xmlns:p14="http://schemas.microsoft.com/office/powerpoint/2010/main" val="3171088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a:t>Leadership vs. Management</a:t>
            </a:r>
          </a:p>
        </p:txBody>
      </p:sp>
      <p:sp>
        <p:nvSpPr>
          <p:cNvPr id="4" name="TextBox 3"/>
          <p:cNvSpPr txBox="1"/>
          <p:nvPr/>
        </p:nvSpPr>
        <p:spPr>
          <a:xfrm>
            <a:off x="1066800" y="2250831"/>
            <a:ext cx="10058400" cy="4401205"/>
          </a:xfrm>
          <a:prstGeom prst="rect">
            <a:avLst/>
          </a:prstGeom>
          <a:noFill/>
        </p:spPr>
        <p:txBody>
          <a:bodyPr wrap="square" rtlCol="0">
            <a:spAutoFit/>
          </a:bodyPr>
          <a:lstStyle/>
          <a:p>
            <a:pPr algn="ctr"/>
            <a:r>
              <a:rPr lang="en-US" sz="4000" b="1" dirty="0" smtClean="0"/>
              <a:t>“</a:t>
            </a:r>
            <a:r>
              <a:rPr lang="en-US" sz="4000" b="1" dirty="0" err="1" smtClean="0"/>
              <a:t>Kotter</a:t>
            </a:r>
            <a:r>
              <a:rPr lang="en-US" sz="4000" b="1" dirty="0" smtClean="0"/>
              <a:t> </a:t>
            </a:r>
            <a:r>
              <a:rPr lang="en-US" sz="4000" b="1" dirty="0"/>
              <a:t>(1990) proposed that managing seeks to produce predictability and order, whereas leading seeks to produce organizational change. </a:t>
            </a:r>
            <a:endParaRPr lang="en-US" sz="4000" b="1" dirty="0" smtClean="0"/>
          </a:p>
          <a:p>
            <a:pPr algn="ctr"/>
            <a:r>
              <a:rPr lang="en-US" sz="4000" b="1" dirty="0" smtClean="0">
                <a:solidFill>
                  <a:srgbClr val="FF0000"/>
                </a:solidFill>
              </a:rPr>
              <a:t>Both </a:t>
            </a:r>
            <a:r>
              <a:rPr lang="en-US" sz="4000" b="1" dirty="0">
                <a:solidFill>
                  <a:srgbClr val="FF0000"/>
                </a:solidFill>
              </a:rPr>
              <a:t>roles are necessary</a:t>
            </a:r>
            <a:r>
              <a:rPr lang="en-US" sz="4000" b="1" dirty="0"/>
              <a:t>, but problems can occur if an appropriate balance is not </a:t>
            </a:r>
            <a:r>
              <a:rPr lang="en-US" sz="4000" b="1" dirty="0" smtClean="0"/>
              <a:t>maintained” </a:t>
            </a:r>
            <a:endParaRPr lang="en-US" sz="4000" b="1" dirty="0"/>
          </a:p>
        </p:txBody>
      </p:sp>
    </p:spTree>
    <p:extLst>
      <p:ext uri="{BB962C8B-B14F-4D97-AF65-F5344CB8AC3E}">
        <p14:creationId xmlns:p14="http://schemas.microsoft.com/office/powerpoint/2010/main" val="6615893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a:t>Leadership vs. Management</a:t>
            </a:r>
          </a:p>
        </p:txBody>
      </p:sp>
      <p:sp>
        <p:nvSpPr>
          <p:cNvPr id="4" name="TextBox 3"/>
          <p:cNvSpPr txBox="1"/>
          <p:nvPr/>
        </p:nvSpPr>
        <p:spPr>
          <a:xfrm>
            <a:off x="1066800" y="2414954"/>
            <a:ext cx="10058400" cy="3785652"/>
          </a:xfrm>
          <a:prstGeom prst="rect">
            <a:avLst/>
          </a:prstGeom>
          <a:noFill/>
        </p:spPr>
        <p:txBody>
          <a:bodyPr wrap="square" rtlCol="0">
            <a:spAutoFit/>
          </a:bodyPr>
          <a:lstStyle/>
          <a:p>
            <a:pPr algn="ctr"/>
            <a:r>
              <a:rPr lang="en-US" sz="6000" b="1" dirty="0" smtClean="0"/>
              <a:t>“Success </a:t>
            </a:r>
            <a:r>
              <a:rPr lang="en-US" sz="6000" b="1" dirty="0"/>
              <a:t>as a manager or administrator in modern organizations also involves </a:t>
            </a:r>
            <a:r>
              <a:rPr lang="en-US" sz="6000" b="1" dirty="0" smtClean="0"/>
              <a:t>leading”</a:t>
            </a:r>
            <a:endParaRPr lang="en-US" sz="6000" b="1" dirty="0"/>
          </a:p>
        </p:txBody>
      </p:sp>
    </p:spTree>
    <p:extLst>
      <p:ext uri="{BB962C8B-B14F-4D97-AF65-F5344CB8AC3E}">
        <p14:creationId xmlns:p14="http://schemas.microsoft.com/office/powerpoint/2010/main" val="838366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Typical Activity Patterns in Managerial Work</a:t>
            </a:r>
            <a:endParaRPr lang="en-US" b="1" dirty="0"/>
          </a:p>
        </p:txBody>
      </p:sp>
      <p:graphicFrame>
        <p:nvGraphicFramePr>
          <p:cNvPr id="4" name="Diagram 3"/>
          <p:cNvGraphicFramePr/>
          <p:nvPr>
            <p:extLst>
              <p:ext uri="{D42A27DB-BD31-4B8C-83A1-F6EECF244321}">
                <p14:modId xmlns:p14="http://schemas.microsoft.com/office/powerpoint/2010/main" val="1963790225"/>
              </p:ext>
            </p:extLst>
          </p:nvPr>
        </p:nvGraphicFramePr>
        <p:xfrm>
          <a:off x="1066800" y="2014194"/>
          <a:ext cx="10058400" cy="4667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10264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Four Primary Process in Managing</a:t>
            </a:r>
            <a:endParaRPr lang="en-US" b="1" dirty="0"/>
          </a:p>
        </p:txBody>
      </p:sp>
      <p:pic>
        <p:nvPicPr>
          <p:cNvPr id="6"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rcRect l="7576" r="6177"/>
          <a:stretch/>
        </p:blipFill>
        <p:spPr>
          <a:xfrm>
            <a:off x="2438400" y="2250830"/>
            <a:ext cx="7197969" cy="4384431"/>
          </a:xfrm>
        </p:spPr>
      </p:pic>
    </p:spTree>
    <p:extLst>
      <p:ext uri="{BB962C8B-B14F-4D97-AF65-F5344CB8AC3E}">
        <p14:creationId xmlns:p14="http://schemas.microsoft.com/office/powerpoint/2010/main" val="13551006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Guidelines for Performing Managerial Work : Managing Time</a:t>
            </a:r>
            <a:endParaRPr lang="en-US" b="1"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321169"/>
            <a:ext cx="10058400" cy="4220308"/>
          </a:xfrm>
        </p:spPr>
      </p:pic>
    </p:spTree>
    <p:extLst>
      <p:ext uri="{BB962C8B-B14F-4D97-AF65-F5344CB8AC3E}">
        <p14:creationId xmlns:p14="http://schemas.microsoft.com/office/powerpoint/2010/main" val="19229104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a:t>Guidelines for Performing Managerial Work : </a:t>
            </a:r>
            <a:r>
              <a:rPr lang="en-US" b="1" dirty="0" smtClean="0"/>
              <a:t>Problem Solving</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3376248"/>
            <a:ext cx="10058400" cy="1805354"/>
          </a:xfrm>
        </p:spPr>
      </p:pic>
    </p:spTree>
    <p:extLst>
      <p:ext uri="{BB962C8B-B14F-4D97-AF65-F5344CB8AC3E}">
        <p14:creationId xmlns:p14="http://schemas.microsoft.com/office/powerpoint/2010/main" val="20719808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76193"/>
            <a:ext cx="10058400" cy="1371600"/>
          </a:xfrm>
        </p:spPr>
        <p:txBody>
          <a:bodyPr>
            <a:noAutofit/>
          </a:bodyPr>
          <a:lstStyle/>
          <a:p>
            <a:pPr algn="ctr"/>
            <a:r>
              <a:rPr lang="en-US" sz="9600" b="1" dirty="0" smtClean="0">
                <a:latin typeface="Apple Chancery" charset="0"/>
                <a:ea typeface="Apple Chancery" charset="0"/>
                <a:cs typeface="Apple Chancery" charset="0"/>
              </a:rPr>
              <a:t>Thank You</a:t>
            </a:r>
            <a:endParaRPr lang="en-US" sz="9600" b="1" dirty="0">
              <a:latin typeface="Apple Chancery" charset="0"/>
              <a:ea typeface="Apple Chancery" charset="0"/>
              <a:cs typeface="Apple Chancery" charset="0"/>
            </a:endParaRPr>
          </a:p>
        </p:txBody>
      </p:sp>
    </p:spTree>
    <p:extLst>
      <p:ext uri="{BB962C8B-B14F-4D97-AF65-F5344CB8AC3E}">
        <p14:creationId xmlns:p14="http://schemas.microsoft.com/office/powerpoint/2010/main" val="186805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0953" y="750277"/>
            <a:ext cx="10292861" cy="5509845"/>
          </a:xfrm>
          <a:prstGeom prst="rect">
            <a:avLst/>
          </a:prstGeom>
        </p:spPr>
      </p:pic>
    </p:spTree>
    <p:extLst>
      <p:ext uri="{BB962C8B-B14F-4D97-AF65-F5344CB8AC3E}">
        <p14:creationId xmlns:p14="http://schemas.microsoft.com/office/powerpoint/2010/main" val="482409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50277" y="633046"/>
            <a:ext cx="10714892" cy="5580186"/>
          </a:xfrm>
          <a:prstGeom prst="rect">
            <a:avLst/>
          </a:prstGeom>
        </p:spPr>
      </p:pic>
    </p:spTree>
    <p:extLst>
      <p:ext uri="{BB962C8B-B14F-4D97-AF65-F5344CB8AC3E}">
        <p14:creationId xmlns:p14="http://schemas.microsoft.com/office/powerpoint/2010/main" val="1368058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08185" y="820615"/>
            <a:ext cx="10175630" cy="5111262"/>
          </a:xfrm>
          <a:prstGeom prst="rect">
            <a:avLst/>
          </a:prstGeom>
        </p:spPr>
      </p:pic>
    </p:spTree>
    <p:extLst>
      <p:ext uri="{BB962C8B-B14F-4D97-AF65-F5344CB8AC3E}">
        <p14:creationId xmlns:p14="http://schemas.microsoft.com/office/powerpoint/2010/main" val="35949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LEADERSHIP?</a:t>
            </a:r>
            <a:endParaRPr lang="en-US" dirty="0"/>
          </a:p>
        </p:txBody>
      </p:sp>
    </p:spTree>
    <p:extLst>
      <p:ext uri="{BB962C8B-B14F-4D97-AF65-F5344CB8AC3E}">
        <p14:creationId xmlns:p14="http://schemas.microsoft.com/office/powerpoint/2010/main" val="1347537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sp>
        <p:nvSpPr>
          <p:cNvPr id="4" name="TextBox 3"/>
          <p:cNvSpPr txBox="1"/>
          <p:nvPr/>
        </p:nvSpPr>
        <p:spPr>
          <a:xfrm>
            <a:off x="1066800" y="2625969"/>
            <a:ext cx="10058400" cy="3170099"/>
          </a:xfrm>
          <a:prstGeom prst="rect">
            <a:avLst/>
          </a:prstGeom>
          <a:noFill/>
        </p:spPr>
        <p:txBody>
          <a:bodyPr wrap="square" rtlCol="0">
            <a:spAutoFit/>
          </a:bodyPr>
          <a:lstStyle/>
          <a:p>
            <a:pPr algn="ctr"/>
            <a:r>
              <a:rPr lang="en-US" sz="4000" b="1" dirty="0" smtClean="0"/>
              <a:t>“No </a:t>
            </a:r>
            <a:r>
              <a:rPr lang="en-US" sz="4000" b="1" dirty="0"/>
              <a:t>single, “correct” definition of leadership covers all situations; what matters is how useful the definition is for increasing our understanding of effective </a:t>
            </a:r>
            <a:r>
              <a:rPr lang="en-US" sz="4000" b="1" dirty="0" smtClean="0"/>
              <a:t>leadership”</a:t>
            </a:r>
            <a:endParaRPr lang="en-US" sz="4000" b="1" dirty="0"/>
          </a:p>
        </p:txBody>
      </p:sp>
    </p:spTree>
    <p:extLst>
      <p:ext uri="{BB962C8B-B14F-4D97-AF65-F5344CB8AC3E}">
        <p14:creationId xmlns:p14="http://schemas.microsoft.com/office/powerpoint/2010/main" val="280259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68158074"/>
              </p:ext>
            </p:extLst>
          </p:nvPr>
        </p:nvGraphicFramePr>
        <p:xfrm>
          <a:off x="1066800" y="2103438"/>
          <a:ext cx="10058400" cy="4754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6075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sp>
        <p:nvSpPr>
          <p:cNvPr id="5" name="TextBox 4"/>
          <p:cNvSpPr txBox="1"/>
          <p:nvPr/>
        </p:nvSpPr>
        <p:spPr>
          <a:xfrm>
            <a:off x="1066800" y="2461846"/>
            <a:ext cx="10058400" cy="3785652"/>
          </a:xfrm>
          <a:prstGeom prst="rect">
            <a:avLst/>
          </a:prstGeom>
          <a:noFill/>
        </p:spPr>
        <p:txBody>
          <a:bodyPr wrap="square" rtlCol="0">
            <a:spAutoFit/>
          </a:bodyPr>
          <a:lstStyle/>
          <a:p>
            <a:pPr algn="ctr"/>
            <a:r>
              <a:rPr lang="en-US" sz="4000" b="1" dirty="0" smtClean="0"/>
              <a:t>“Leadership </a:t>
            </a:r>
            <a:r>
              <a:rPr lang="en-US" sz="4000" b="1" dirty="0"/>
              <a:t>has been defined in many different ways, but most definitions share the assumption that it involves an </a:t>
            </a:r>
            <a:r>
              <a:rPr lang="en-US" sz="4000" b="1" dirty="0">
                <a:solidFill>
                  <a:srgbClr val="FF0000"/>
                </a:solidFill>
              </a:rPr>
              <a:t>influence process </a:t>
            </a:r>
            <a:r>
              <a:rPr lang="en-US" sz="4000" b="1" dirty="0"/>
              <a:t>concerned with facilitating the </a:t>
            </a:r>
            <a:r>
              <a:rPr lang="en-US" sz="4000" b="1" dirty="0" smtClean="0"/>
              <a:t>performance </a:t>
            </a:r>
            <a:r>
              <a:rPr lang="en-US" sz="4000" b="1" dirty="0"/>
              <a:t>of a collective </a:t>
            </a:r>
            <a:r>
              <a:rPr lang="en-US" sz="4000" b="1" dirty="0" smtClean="0"/>
              <a:t>task”</a:t>
            </a:r>
            <a:endParaRPr lang="en-US" sz="4000" b="1" dirty="0"/>
          </a:p>
        </p:txBody>
      </p:sp>
    </p:spTree>
    <p:extLst>
      <p:ext uri="{BB962C8B-B14F-4D97-AF65-F5344CB8AC3E}">
        <p14:creationId xmlns:p14="http://schemas.microsoft.com/office/powerpoint/2010/main" val="762878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728</TotalTime>
  <Words>597</Words>
  <Application>Microsoft Macintosh PowerPoint</Application>
  <PresentationFormat>Widescreen</PresentationFormat>
  <Paragraphs>66</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Apple Chancery</vt:lpstr>
      <vt:lpstr>Century Gothic</vt:lpstr>
      <vt:lpstr>Garamond</vt:lpstr>
      <vt:lpstr>Savon</vt:lpstr>
      <vt:lpstr>Introduction to leadership psychology &amp; managerial work</vt:lpstr>
      <vt:lpstr>What do you think about :</vt:lpstr>
      <vt:lpstr>PowerPoint Presentation</vt:lpstr>
      <vt:lpstr>PowerPoint Presentation</vt:lpstr>
      <vt:lpstr>PowerPoint Presentation</vt:lpstr>
      <vt:lpstr>LEADERSHIP?</vt:lpstr>
      <vt:lpstr>Definitions of Leadership</vt:lpstr>
      <vt:lpstr>Definitions of Leadership</vt:lpstr>
      <vt:lpstr>Definitions of Leadership</vt:lpstr>
      <vt:lpstr>Specialized Role or Shared Influence Process?</vt:lpstr>
      <vt:lpstr>Specialized Role or Shared Influence Process?</vt:lpstr>
      <vt:lpstr>Specialized Role</vt:lpstr>
      <vt:lpstr>Specialized Role or Shared Influence Process?</vt:lpstr>
      <vt:lpstr>Share Influence Process</vt:lpstr>
      <vt:lpstr>Type of  influence Process </vt:lpstr>
      <vt:lpstr>Purpose of Influence Attempts</vt:lpstr>
      <vt:lpstr>Influence Based on Reason or Emotion</vt:lpstr>
      <vt:lpstr>Direct vs. Indirect Leadership</vt:lpstr>
      <vt:lpstr>Leadership vs. Management</vt:lpstr>
      <vt:lpstr>Leadership vs. Management</vt:lpstr>
      <vt:lpstr>Leadership vs. Management</vt:lpstr>
      <vt:lpstr>Leadership vs. Management</vt:lpstr>
      <vt:lpstr>Typical Activity Patterns in Managerial Work</vt:lpstr>
      <vt:lpstr>Four Primary Process in Managing</vt:lpstr>
      <vt:lpstr>Guidelines for Performing Managerial Work : Managing Time</vt:lpstr>
      <vt:lpstr>Guidelines for Performing Managerial Work : Problem Solving</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leadership psychology &amp; managerial work</dc:title>
  <dc:creator>Microsoft Office User</dc:creator>
  <cp:lastModifiedBy>Microsoft Office User</cp:lastModifiedBy>
  <cp:revision>47</cp:revision>
  <dcterms:created xsi:type="dcterms:W3CDTF">2019-03-19T04:27:02Z</dcterms:created>
  <dcterms:modified xsi:type="dcterms:W3CDTF">2019-03-30T06:41:35Z</dcterms:modified>
</cp:coreProperties>
</file>